
<file path=[Content_Types].xml><?xml version="1.0" encoding="utf-8"?>
<Types xmlns="http://schemas.openxmlformats.org/package/2006/content-types">
  <Default Extension="emf" ContentType="image/x-emf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7.xml" ContentType="application/vnd.openxmlformats-officedocument.theme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9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5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  <p:sldMasterId id="2147484009" r:id="rId2"/>
    <p:sldMasterId id="2147484172" r:id="rId3"/>
    <p:sldMasterId id="2147484212" r:id="rId4"/>
    <p:sldMasterId id="2147484215" r:id="rId5"/>
    <p:sldMasterId id="2147484218" r:id="rId6"/>
    <p:sldMasterId id="2147484221" r:id="rId7"/>
    <p:sldMasterId id="2147484224" r:id="rId8"/>
    <p:sldMasterId id="2147484254" r:id="rId9"/>
    <p:sldMasterId id="2147484351" r:id="rId10"/>
    <p:sldMasterId id="2147484363" r:id="rId11"/>
    <p:sldMasterId id="2147484379" r:id="rId12"/>
    <p:sldMasterId id="2147484395" r:id="rId13"/>
    <p:sldMasterId id="2147484411" r:id="rId14"/>
    <p:sldMasterId id="2147484427" r:id="rId15"/>
    <p:sldMasterId id="2147484443" r:id="rId16"/>
  </p:sldMasterIdLst>
  <p:notesMasterIdLst>
    <p:notesMasterId r:id="rId29"/>
  </p:notesMasterIdLst>
  <p:sldIdLst>
    <p:sldId id="500" r:id="rId17"/>
    <p:sldId id="501" r:id="rId18"/>
    <p:sldId id="503" r:id="rId19"/>
    <p:sldId id="499" r:id="rId20"/>
    <p:sldId id="504" r:id="rId21"/>
    <p:sldId id="505" r:id="rId22"/>
    <p:sldId id="448" r:id="rId23"/>
    <p:sldId id="447" r:id="rId24"/>
    <p:sldId id="506" r:id="rId25"/>
    <p:sldId id="507" r:id="rId26"/>
    <p:sldId id="508" r:id="rId27"/>
    <p:sldId id="509" r:id="rId28"/>
  </p:sldIdLst>
  <p:sldSz cx="9144000" cy="6858000" type="screen4x3"/>
  <p:notesSz cx="6858000" cy="9144000"/>
  <p:defaultTextStyle>
    <a:defPPr>
      <a:defRPr lang="vi-VN"/>
    </a:defPPr>
    <a:lvl1pPr marL="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500"/>
            <p14:sldId id="501"/>
            <p14:sldId id="503"/>
            <p14:sldId id="499"/>
            <p14:sldId id="504"/>
            <p14:sldId id="505"/>
            <p14:sldId id="448"/>
            <p14:sldId id="447"/>
            <p14:sldId id="506"/>
            <p14:sldId id="507"/>
            <p14:sldId id="508"/>
            <p14:sldId id="509"/>
          </p14:sldIdLst>
        </p14:section>
        <p14:section name="Untitled Section" id="{D57258EA-FEF7-4B32-A45A-656DA101D38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  <a:srgbClr val="FF3399"/>
    <a:srgbClr val="7AAA1A"/>
    <a:srgbClr val="2CFE22"/>
    <a:srgbClr val="F0FA90"/>
    <a:srgbClr val="EBCCBF"/>
    <a:srgbClr val="EBB621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8" d="100"/>
          <a:sy n="68" d="100"/>
        </p:scale>
        <p:origin x="1248" y="72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8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975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46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953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439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0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18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07" algn="l" defTabSz="9129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1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30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966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05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1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05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21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605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878ECA-3B26-4036-842E-AA35C4485E96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5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7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4" y="360227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62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71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15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80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38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E14664C-3F63-4479-87B2-ECB4ED6BF9E4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49953" y="295316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4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AFA4B-AE38-4AC3-832A-14774703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21D7E-6B57-4282-960C-C2556A79D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35064D-20EE-4B50-A00A-0D002595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8EC8A-AB2F-4E24-B8B4-5F75561C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AC21A-47A0-44F8-88DC-7B39C894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7D4E6-C3BE-46B7-825A-B8D8D6DC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64B8E2-ED2A-4B27-A03F-72CDB2E75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B6A20-3263-4B1C-B903-51DBD6172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34FD05-8DB1-4513-A765-FFC5D2E6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E3A25E-37CC-47E4-B120-8057FCBB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4E6BE-F123-41E4-817C-2912D61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5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73961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540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D7D79-89F4-43A6-B4AD-FAC7423B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E6E7CA-6433-4A4F-8949-C7165F03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1ADFBD-03F8-409D-B53C-D2696560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3FABF2-5851-448C-9756-B22D1504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0B9F7C-983A-42C9-B7B7-C02A737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D7A6F4-5CCA-45DC-A75D-862246A3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C5A55A-FA42-414A-A56F-ADC7153F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6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CF400-9C90-4B79-BB4B-5D4E5322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29603-616E-48FF-AFD9-764982C1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523B71-914A-4D93-BF65-EF1DAD72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AA2F58-BDC2-4FEE-BA55-367E65DF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5285DE-1F6C-43D4-A178-F810576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5B725F-58DA-4A37-A142-64414031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7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2F19-F0F6-433E-817D-46C0A743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A5F722-EED3-499A-9508-8C6378E99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E45DAE-AB47-47F4-BD5A-36EEBC87A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8B3CBB-2A4B-45BE-B359-61EC744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5EB26-ED0C-42A3-ABDA-09ADCF5D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D06067-EFCB-4058-8F34-62BBE1B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E16FE-FBC1-43AE-B6D9-363ED408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0FDEA8-4DAA-431F-9884-C70DD1A81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52505-0A85-4C7D-A4A2-49AC3A29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B621A-DA8A-4F77-A771-7C720F74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B84B5-1C8C-4229-B7C2-464D29C5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0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384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709" y="365384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51C444-9956-45BE-9A71-A1C48F750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F798D1-27AB-475D-BA45-9EBFF7E6E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7DEAE4-D602-44F9-82F4-CCAC5B96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89E78-22CA-49B4-9274-B9555202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1C6D3-DE67-4DE4-9659-3A247F63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0E85284-E10B-4C48-B35C-D3F88743C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9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52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61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05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70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28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258978" y="2686813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1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4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52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61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05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70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28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79897F7-958E-4318-89E7-7E0D152BBB9F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95829" y="370925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2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6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52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61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05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70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28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314862" y="2696499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3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1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52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61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05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70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28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E14664C-3F63-4479-87B2-ECB4ED6BF9E4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49953" y="295316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4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1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AFA4B-AE38-4AC3-832A-14774703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21D7E-6B57-4282-960C-C2556A79D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35064D-20EE-4B50-A00A-0D002595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8EC8A-AB2F-4E24-B8B4-5F75561C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AC21A-47A0-44F8-88DC-7B39C894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7D4E6-C3BE-46B7-825A-B8D8D6DC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64B8E2-ED2A-4B27-A03F-72CDB2E75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B6A20-3263-4B1C-B903-51DBD6172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34FD05-8DB1-4513-A765-FFC5D2E6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E3A25E-37CC-47E4-B120-8057FCBB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4E6BE-F123-41E4-817C-2912D61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3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739602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28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4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4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D7D79-89F4-43A6-B4AD-FAC7423B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E6E7CA-6433-4A4F-8949-C7165F03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1ADFBD-03F8-409D-B53C-D2696560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3FABF2-5851-448C-9756-B22D1504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4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0B9F7C-983A-42C9-B7B7-C02A737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D7A6F4-5CCA-45DC-A75D-862246A3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C5A55A-FA42-414A-A56F-ADC7153F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CF400-9C90-4B79-BB4B-5D4E5322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29603-616E-48FF-AFD9-764982C1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523B71-914A-4D93-BF65-EF1DAD72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AA2F58-BDC2-4FEE-BA55-367E65DF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5285DE-1F6C-43D4-A178-F810576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5B725F-58DA-4A37-A142-64414031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6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2F19-F0F6-433E-817D-46C0A743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A5F722-EED3-499A-9508-8C6378E99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E45DAE-AB47-47F4-BD5A-36EEBC87A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8B3CBB-2A4B-45BE-B359-61EC744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5EB26-ED0C-42A3-ABDA-09ADCF5D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D06067-EFCB-4058-8F34-62BBE1B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E16FE-FBC1-43AE-B6D9-363ED408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0FDEA8-4DAA-431F-9884-C70DD1A81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52505-0A85-4C7D-A4A2-49AC3A29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B621A-DA8A-4F77-A771-7C720F74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B84B5-1C8C-4229-B7C2-464D29C5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6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51C444-9956-45BE-9A71-A1C48F750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F798D1-27AB-475D-BA45-9EBFF7E6E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7DEAE4-D602-44F9-82F4-CCAC5B96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89E78-22CA-49B4-9274-B9555202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1C6D3-DE67-4DE4-9659-3A247F63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66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0E85284-E10B-4C48-B35C-D3F88743C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8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34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43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287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52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10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258978" y="2686813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1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9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34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43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287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52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10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79897F7-958E-4318-89E7-7E0D152BBB9F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95829" y="370925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2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0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34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43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287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52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10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314862" y="2696499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3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6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34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43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287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52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10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E14664C-3F63-4479-87B2-ECB4ED6BF9E4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49953" y="295316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4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76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AFA4B-AE38-4AC3-832A-14774703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21D7E-6B57-4282-960C-C2556A79D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35064D-20EE-4B50-A00A-0D002595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8EC8A-AB2F-4E24-B8B4-5F75561C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AC21A-47A0-44F8-88DC-7B39C894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7D4E6-C3BE-46B7-825A-B8D8D6DC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64B8E2-ED2A-4B27-A03F-72CDB2E75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B6A20-3263-4B1C-B903-51DBD6172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34FD05-8DB1-4513-A765-FFC5D2E6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E3A25E-37CC-47E4-B120-8057FCBB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4E6BE-F123-41E4-817C-2912D61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4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739584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873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D7D79-89F4-43A6-B4AD-FAC7423B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E6E7CA-6433-4A4F-8949-C7165F03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1ADFBD-03F8-409D-B53C-D2696560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3FABF2-5851-448C-9756-B22D1504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1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0B9F7C-983A-42C9-B7B7-C02A737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D7A6F4-5CCA-45DC-A75D-862246A3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C5A55A-FA42-414A-A56F-ADC7153F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7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CF400-9C90-4B79-BB4B-5D4E5322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29603-616E-48FF-AFD9-764982C1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523B71-914A-4D93-BF65-EF1DAD72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AA2F58-BDC2-4FEE-BA55-367E65DF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5285DE-1F6C-43D4-A178-F810576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5B725F-58DA-4A37-A142-64414031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9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2F19-F0F6-433E-817D-46C0A743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A5F722-EED3-499A-9508-8C6378E99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E45DAE-AB47-47F4-BD5A-36EEBC87A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8B3CBB-2A4B-45BE-B359-61EC744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5EB26-ED0C-42A3-ABDA-09ADCF5D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D06067-EFCB-4058-8F34-62BBE1B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4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E16FE-FBC1-43AE-B6D9-363ED408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0FDEA8-4DAA-431F-9884-C70DD1A81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52505-0A85-4C7D-A4A2-49AC3A29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B621A-DA8A-4F77-A771-7C720F74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B84B5-1C8C-4229-B7C2-464D29C5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0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98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513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51C444-9956-45BE-9A71-A1C48F750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F798D1-27AB-475D-BA45-9EBFF7E6E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7DEAE4-D602-44F9-82F4-CCAC5B96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89E78-22CA-49B4-9274-B9555202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1C6D3-DE67-4DE4-9659-3A247F63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5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0E85284-E10B-4C48-B35C-D3F88743C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9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20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5" y="5168529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1" y="5226273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7" y="3841538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9" y="3592796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258978" y="2686813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1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3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20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5" y="5168529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1" y="5226273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7" y="3841538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9" y="3592796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79897F7-958E-4318-89E7-7E0D152BBB9F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95829" y="370925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2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04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20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5" y="5168529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1" y="5226273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7" y="3841538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9" y="3592796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314862" y="2696499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3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90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20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5" y="5168529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1" y="5226273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7" y="3841538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9" y="3592796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E14664C-3F63-4479-87B2-ECB4ED6BF9E4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49953" y="295316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4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687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AFA4B-AE38-4AC3-832A-14774703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21D7E-6B57-4282-960C-C2556A79D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35064D-20EE-4B50-A00A-0D002595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8EC8A-AB2F-4E24-B8B4-5F75561C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AC21A-47A0-44F8-88DC-7B39C894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7D4E6-C3BE-46B7-825A-B8D8D6DC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64B8E2-ED2A-4B27-A03F-72CDB2E75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B6A20-3263-4B1C-B903-51DBD6172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34FD05-8DB1-4513-A765-FFC5D2E6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E3A25E-37CC-47E4-B120-8057FCBB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4E6BE-F123-41E4-817C-2912D61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4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54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739570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73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3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D7D79-89F4-43A6-B4AD-FAC7423B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E6E7CA-6433-4A4F-8949-C7165F03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1ADFBD-03F8-409D-B53C-D2696560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3FABF2-5851-448C-9756-B22D1504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0B9F7C-983A-42C9-B7B7-C02A737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D7A6F4-5CCA-45DC-A75D-862246A3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C5A55A-FA42-414A-A56F-ADC7153F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0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CF400-9C90-4B79-BB4B-5D4E5322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29603-616E-48FF-AFD9-764982C1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523B71-914A-4D93-BF65-EF1DAD72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AA2F58-BDC2-4FEE-BA55-367E65DF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5285DE-1F6C-43D4-A178-F810576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5B725F-58DA-4A37-A142-64414031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2F19-F0F6-433E-817D-46C0A743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A5F722-EED3-499A-9508-8C6378E99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E45DAE-AB47-47F4-BD5A-36EEBC87A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8B3CBB-2A4B-45BE-B359-61EC744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5EB26-ED0C-42A3-ABDA-09ADCF5D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D06067-EFCB-4058-8F34-62BBE1B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5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E16FE-FBC1-43AE-B6D9-363ED408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0FDEA8-4DAA-431F-9884-C70DD1A81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52505-0A85-4C7D-A4A2-49AC3A29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B621A-DA8A-4F77-A771-7C720F74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B84B5-1C8C-4229-B7C2-464D29C5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51C444-9956-45BE-9A71-A1C48F750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F798D1-27AB-475D-BA45-9EBFF7E6E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7DEAE4-D602-44F9-82F4-CCAC5B96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89E78-22CA-49B4-9274-B9555202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1C6D3-DE67-4DE4-9659-3A247F63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6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0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92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92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7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7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55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123494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636" y="1131611"/>
            <a:ext cx="2670575" cy="5402561"/>
          </a:xfrm>
          <a:prstGeom prst="roundRect">
            <a:avLst>
              <a:gd name="adj" fmla="val 3968"/>
            </a:avLst>
          </a:prstGeom>
          <a:solidFill>
            <a:srgbClr val="8C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78" y="1347500"/>
            <a:ext cx="115401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07177" y="1362439"/>
            <a:ext cx="685850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50" rIns="91297" bIns="45650" rtlCol="0" anchor="ctr"/>
          <a:lstStyle/>
          <a:p>
            <a:pPr algn="ctr"/>
            <a:endParaRPr lang="ko-KR" altLang="en-US" sz="14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533781" y="152957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533781" y="2127543"/>
            <a:ext cx="1674186" cy="738522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540926" y="5808772"/>
            <a:ext cx="1674000" cy="307635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1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www.freeppt7.com</a:t>
            </a:r>
            <a:endParaRPr lang="ko-KR" alt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540922" y="4450561"/>
            <a:ext cx="2037972" cy="1384853"/>
          </a:xfrm>
          <a:prstGeom prst="rect">
            <a:avLst/>
          </a:prstGeom>
          <a:noFill/>
        </p:spPr>
        <p:txBody>
          <a:bodyPr wrap="square" lIns="91297" tIns="45650" rIns="91297" bIns="45650" rtlCol="0" anchor="ctr">
            <a:spAutoFit/>
          </a:bodyPr>
          <a:lstStyle/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prstClr val="white"/>
                </a:solidFill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733311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2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2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89" indent="0" algn="ctr">
              <a:buNone/>
              <a:defRPr sz="2000"/>
            </a:lvl2pPr>
            <a:lvl3pPr marL="912975" indent="0" algn="ctr">
              <a:buNone/>
              <a:defRPr sz="1800"/>
            </a:lvl3pPr>
            <a:lvl4pPr marL="1369467" indent="0" algn="ctr">
              <a:buNone/>
              <a:defRPr sz="1600"/>
            </a:lvl4pPr>
            <a:lvl5pPr marL="1825953" indent="0" algn="ctr">
              <a:buNone/>
              <a:defRPr sz="1600"/>
            </a:lvl5pPr>
            <a:lvl6pPr marL="2282439" indent="0" algn="ctr">
              <a:buNone/>
              <a:defRPr sz="1600"/>
            </a:lvl6pPr>
            <a:lvl7pPr marL="2738930" indent="0" algn="ctr">
              <a:buNone/>
              <a:defRPr sz="1600"/>
            </a:lvl7pPr>
            <a:lvl8pPr marL="3195418" indent="0" algn="ctr">
              <a:buNone/>
              <a:defRPr sz="1600"/>
            </a:lvl8pPr>
            <a:lvl9pPr marL="365190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702465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500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170992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0156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2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20246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4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92560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8319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12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72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6201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61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0988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385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61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4896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8680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80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4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18552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5169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60CB959-3F8B-4280-A93D-18E6E9FD2942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2024/4/21</a:t>
            </a:fld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805DCF-1577-42CE-B254-4FF01F8E256C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65048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2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253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6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3" y="182564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合理交通结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" y="0"/>
            <a:ext cx="9143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882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545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1122680"/>
            <a:ext cx="78867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3602525"/>
            <a:ext cx="78867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97485"/>
            <a:ext cx="78867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702443"/>
            <a:ext cx="78867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9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959100"/>
            <a:ext cx="78867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722286"/>
            <a:ext cx="78867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5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4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365125"/>
            <a:ext cx="78867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482091"/>
            <a:ext cx="3915728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2368716"/>
            <a:ext cx="391668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582" y="1482091"/>
            <a:ext cx="3822859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582" y="2368716"/>
            <a:ext cx="3822859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97485"/>
            <a:ext cx="78867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2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3" y="-1905"/>
            <a:ext cx="5263039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684" y="457200"/>
            <a:ext cx="3294221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9" y="1694180"/>
            <a:ext cx="3295174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51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6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61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19" y="-7620"/>
            <a:ext cx="5263039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1" y="457200"/>
            <a:ext cx="3209925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264" y="1694180"/>
            <a:ext cx="3210401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4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752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327190"/>
            <a:ext cx="78867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531"/>
            <a:ext cx="2057400" cy="365125"/>
          </a:xfrm>
        </p:spPr>
        <p:txBody>
          <a:bodyPr/>
          <a:lstStyle/>
          <a:p>
            <a:pPr defTabSz="914400"/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2024/4/21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531"/>
            <a:ext cx="3086100" cy="365125"/>
          </a:xfr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531"/>
            <a:ext cx="2057400" cy="365125"/>
          </a:xfrm>
        </p:spPr>
        <p:txBody>
          <a:bodyPr/>
          <a:lstStyle/>
          <a:p>
            <a:pPr defTabSz="914400"/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745626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62228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4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9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9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4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89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1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46737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0537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2" y="153511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9" indent="0">
              <a:buNone/>
              <a:defRPr sz="2000" b="1"/>
            </a:lvl2pPr>
            <a:lvl3pPr marL="912975" indent="0">
              <a:buNone/>
              <a:defRPr sz="1800" b="1"/>
            </a:lvl3pPr>
            <a:lvl4pPr marL="1369467" indent="0">
              <a:buNone/>
              <a:defRPr sz="1600" b="1"/>
            </a:lvl4pPr>
            <a:lvl5pPr marL="1825953" indent="0">
              <a:buNone/>
              <a:defRPr sz="1600" b="1"/>
            </a:lvl5pPr>
            <a:lvl6pPr marL="2282439" indent="0">
              <a:buNone/>
              <a:defRPr sz="1600" b="1"/>
            </a:lvl6pPr>
            <a:lvl7pPr marL="2738930" indent="0">
              <a:buNone/>
              <a:defRPr sz="1600" b="1"/>
            </a:lvl7pPr>
            <a:lvl8pPr marL="3195418" indent="0">
              <a:buNone/>
              <a:defRPr sz="1600" b="1"/>
            </a:lvl8pPr>
            <a:lvl9pPr marL="36519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2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469713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49649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11794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2" y="27341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41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2" y="1435107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6610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58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19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6489" indent="0">
              <a:buNone/>
              <a:defRPr sz="1200"/>
            </a:lvl2pPr>
            <a:lvl3pPr marL="912975" indent="0">
              <a:buNone/>
              <a:defRPr sz="1000"/>
            </a:lvl3pPr>
            <a:lvl4pPr marL="1369467" indent="0">
              <a:buNone/>
              <a:defRPr sz="900"/>
            </a:lvl4pPr>
            <a:lvl5pPr marL="1825953" indent="0">
              <a:buNone/>
              <a:defRPr sz="900"/>
            </a:lvl5pPr>
            <a:lvl6pPr marL="2282439" indent="0">
              <a:buNone/>
              <a:defRPr sz="900"/>
            </a:lvl6pPr>
            <a:lvl7pPr marL="2738930" indent="0">
              <a:buNone/>
              <a:defRPr sz="900"/>
            </a:lvl7pPr>
            <a:lvl8pPr marL="3195418" indent="0">
              <a:buNone/>
              <a:defRPr sz="900"/>
            </a:lvl8pPr>
            <a:lvl9pPr marL="36519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38542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65427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99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3" y="27499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15499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0E85284-E10B-4C48-B35C-D3F88743C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76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85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29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94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52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258978" y="2686813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1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0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76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85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29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94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52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79897F7-958E-4318-89E7-7E0D152BBB9F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95829" y="370925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2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91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76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85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29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94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52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314862" y="2696499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3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2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76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85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29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94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52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E14664C-3F63-4479-87B2-ECB4ED6BF9E4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49953" y="295316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4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9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AFA4B-AE38-4AC3-832A-14774703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9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21D7E-6B57-4282-960C-C2556A79D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35064D-20EE-4B50-A00A-0D002595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8EC8A-AB2F-4E24-B8B4-5F75561C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AC21A-47A0-44F8-88DC-7B39C894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67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7D4E6-C3BE-46B7-825A-B8D8D6DC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64B8E2-ED2A-4B27-A03F-72CDB2E75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B6A20-3263-4B1C-B903-51DBD6172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34FD05-8DB1-4513-A765-FFC5D2E6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E3A25E-37CC-47E4-B120-8057FCBB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4E6BE-F123-41E4-817C-2912D61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5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739626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31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D7D79-89F4-43A6-B4AD-FAC7423B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E6E7CA-6433-4A4F-8949-C7165F03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1ADFBD-03F8-409D-B53C-D2696560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3FABF2-5851-448C-9756-B22D1504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0B9F7C-983A-42C9-B7B7-C02A737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D7A6F4-5CCA-45DC-A75D-862246A3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C5A55A-FA42-414A-A56F-ADC7153F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CF400-9C90-4B79-BB4B-5D4E5322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29603-616E-48FF-AFD9-764982C1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523B71-914A-4D93-BF65-EF1DAD72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AA2F58-BDC2-4FEE-BA55-367E65DF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5285DE-1F6C-43D4-A178-F810576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5B725F-58DA-4A37-A142-64414031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5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2F19-F0F6-433E-817D-46C0A743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A5F722-EED3-499A-9508-8C6378E99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8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E45DAE-AB47-47F4-BD5A-36EEBC87A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8B3CBB-2A4B-45BE-B359-61EC744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5EB26-ED0C-42A3-ABDA-09ADCF5D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D06067-EFCB-4058-8F34-62BBE1B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E16FE-FBC1-43AE-B6D9-363ED408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0FDEA8-4DAA-431F-9884-C70DD1A81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52505-0A85-4C7D-A4A2-49AC3A29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B621A-DA8A-4F77-A771-7C720F74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B84B5-1C8C-4229-B7C2-464D29C5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4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579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80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51C444-9956-45BE-9A71-A1C48F750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F798D1-27AB-475D-BA45-9EBFF7E6E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7DEAE4-D602-44F9-82F4-CCAC5B96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89E78-22CA-49B4-9274-B9555202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1C6D3-DE67-4DE4-9659-3A247F63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4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0E85284-E10B-4C48-B35C-D3F88743C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4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70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79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23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88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46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258978" y="2686813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1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8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70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79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23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88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46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79897F7-958E-4318-89E7-7E0D152BBB9F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95829" y="370925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2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9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70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79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23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88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46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314862" y="2696499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3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6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70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79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23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88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46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E14664C-3F63-4479-87B2-ECB4ED6BF9E4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49953" y="295316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4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52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AFA4B-AE38-4AC3-832A-147747038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21D7E-6B57-4282-960C-C2556A79D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1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35064D-20EE-4B50-A00A-0D002595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8EC8A-AB2F-4E24-B8B4-5F75561C0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AC21A-47A0-44F8-88DC-7B39C894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3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57D4E6-C3BE-46B7-825A-B8D8D6DCA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64B8E2-ED2A-4B27-A03F-72CDB2E75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B6A20-3263-4B1C-B903-51DBD6172C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34FD05-8DB1-4513-A765-FFC5D2E6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E3A25E-37CC-47E4-B120-8057FCBB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4E6BE-F123-41E4-817C-2912D614F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0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8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4746-40A6-4849-97C7-150E6B0D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913625-2158-468B-AF4F-CFC6C212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56FA95-E6B2-4083-B9F9-F3E5CF015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8CE0BE6-67AA-4241-A36A-EFA18C8E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E12621-1241-443F-AAB7-7D09C8F370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0D58798-B15D-4C62-A1D1-E11A26BF2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FEA479-BDCD-4777-B6C5-C93197B28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9A849A-4B7F-41D2-BF6C-460F747D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202179" y="6739620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80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579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80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89" indent="0">
              <a:buNone/>
              <a:defRPr sz="2800"/>
            </a:lvl2pPr>
            <a:lvl3pPr marL="912975" indent="0">
              <a:buNone/>
              <a:defRPr sz="2400"/>
            </a:lvl3pPr>
            <a:lvl4pPr marL="1369467" indent="0">
              <a:buNone/>
              <a:defRPr sz="2000"/>
            </a:lvl4pPr>
            <a:lvl5pPr marL="1825953" indent="0">
              <a:buNone/>
              <a:defRPr sz="2000"/>
            </a:lvl5pPr>
            <a:lvl6pPr marL="2282439" indent="0">
              <a:buNone/>
              <a:defRPr sz="2000"/>
            </a:lvl6pPr>
            <a:lvl7pPr marL="2738930" indent="0">
              <a:buNone/>
              <a:defRPr sz="2000"/>
            </a:lvl7pPr>
            <a:lvl8pPr marL="3195418" indent="0">
              <a:buNone/>
              <a:defRPr sz="2000"/>
            </a:lvl8pPr>
            <a:lvl9pPr marL="365190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20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6489" indent="0">
              <a:buNone/>
              <a:defRPr sz="1400"/>
            </a:lvl2pPr>
            <a:lvl3pPr marL="912975" indent="0">
              <a:buNone/>
              <a:defRPr sz="1200"/>
            </a:lvl3pPr>
            <a:lvl4pPr marL="1369467" indent="0">
              <a:buNone/>
              <a:defRPr sz="1000"/>
            </a:lvl4pPr>
            <a:lvl5pPr marL="1825953" indent="0">
              <a:buNone/>
              <a:defRPr sz="1000"/>
            </a:lvl5pPr>
            <a:lvl6pPr marL="2282439" indent="0">
              <a:buNone/>
              <a:defRPr sz="1000"/>
            </a:lvl6pPr>
            <a:lvl7pPr marL="2738930" indent="0">
              <a:buNone/>
              <a:defRPr sz="1000"/>
            </a:lvl7pPr>
            <a:lvl8pPr marL="3195418" indent="0">
              <a:buNone/>
              <a:defRPr sz="1000"/>
            </a:lvl8pPr>
            <a:lvl9pPr marL="3651907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D7D79-89F4-43A6-B4AD-FAC7423B9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7E6E7CA-6433-4A4F-8949-C7165F03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61ADFBD-03F8-409D-B53C-D26965602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23FABF2-5851-448C-9756-B22D1504D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40B9F7C-983A-42C9-B7B7-C02A737F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D7A6F4-5CCA-45DC-A75D-862246A3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C5A55A-FA42-414A-A56F-ADC7153F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4CF400-9C90-4B79-BB4B-5D4E53224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2529603-616E-48FF-AFD9-764982C1B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523B71-914A-4D93-BF65-EF1DAD72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AA2F58-BDC2-4FEE-BA55-367E65DF4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F5285DE-1F6C-43D4-A178-F81057680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5B725F-58DA-4A37-A142-644140312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9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6F2F19-F0F6-433E-817D-46C0A7432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EA5F722-EED3-499A-9508-8C6378E99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E45DAE-AB47-47F4-BD5A-36EEBC87A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08B3CBB-2A4B-45BE-B359-61EC7449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5EB26-ED0C-42A3-ABDA-09ADCF5DB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D06067-EFCB-4058-8F34-62BBE1BA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3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E16FE-FBC1-43AE-B6D9-363ED408B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0FDEA8-4DAA-431F-9884-C70DD1A81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52505-0A85-4C7D-A4A2-49AC3A29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0B621A-DA8A-4F77-A771-7C720F747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0B84B5-1C8C-4229-B7C2-464D29C5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3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A51C444-9956-45BE-9A71-A1C48F750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F798D1-27AB-475D-BA45-9EBFF7E6E5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7DEAE4-D602-44F9-82F4-CCAC5B966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89E78-22CA-49B4-9274-B9555202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1C6D3-DE67-4DE4-9659-3A247F63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0E85284-E10B-4C48-B35C-D3F88743C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5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62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71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15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80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38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258978" y="2686813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1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02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62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71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15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80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38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79897F7-958E-4318-89E7-7E0D152BBB9F}"/>
              </a:ext>
            </a:extLst>
          </p:cNvPr>
          <p:cNvGrpSpPr/>
          <p:nvPr userDrawn="1"/>
        </p:nvGrpSpPr>
        <p:grpSpPr>
          <a:xfrm>
            <a:off x="-317426" y="-45318"/>
            <a:ext cx="2058108" cy="2695123"/>
            <a:chOff x="-423234" y="-45318"/>
            <a:chExt cx="2744144" cy="269512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0BBBF6A-147D-4AAF-ACD8-D1C642875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-423234" y="-45318"/>
              <a:ext cx="2744144" cy="269512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95829" y="370925"/>
              <a:ext cx="120802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2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71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12F978-B98B-4589-94DF-AF976EADB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5" t="-1" r="3334" b="1285"/>
          <a:stretch/>
        </p:blipFill>
        <p:spPr>
          <a:xfrm>
            <a:off x="0" y="-23183"/>
            <a:ext cx="9144000" cy="6881184"/>
          </a:xfrm>
          <a:prstGeom prst="rect">
            <a:avLst/>
          </a:prstGeom>
        </p:spPr>
      </p:pic>
      <p:pic>
        <p:nvPicPr>
          <p:cNvPr id="9" name="图片 8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77DD32F5-7B5D-4A61-AB90-FBA9A387E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-220416" y="4972062"/>
            <a:ext cx="2127224" cy="2867399"/>
          </a:xfrm>
          <a:prstGeom prst="rect">
            <a:avLst/>
          </a:prstGeom>
        </p:spPr>
      </p:pic>
      <p:pic>
        <p:nvPicPr>
          <p:cNvPr id="10" name="图片 9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AE5C316C-2A44-41F6-96E8-9B93EB9520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776" y="-2132652"/>
            <a:ext cx="2629752" cy="5001491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516B6AC4-91CE-4219-9FE8-9A286171E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2051356" y="5168571"/>
            <a:ext cx="2195060" cy="2958839"/>
          </a:xfrm>
          <a:prstGeom prst="rect">
            <a:avLst/>
          </a:prstGeom>
        </p:spPr>
      </p:pic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A4E2F45-93F5-4BB4-BF1F-19A629E3DF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2419">
            <a:off x="3279362" y="5226315"/>
            <a:ext cx="1820169" cy="2453503"/>
          </a:xfrm>
          <a:prstGeom prst="rect">
            <a:avLst/>
          </a:prstGeom>
        </p:spPr>
      </p:pic>
      <p:pic>
        <p:nvPicPr>
          <p:cNvPr id="13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B335CB9-A768-4F02-A691-31D38D5A73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7581" flipH="1">
            <a:off x="7804568" y="3841580"/>
            <a:ext cx="2678865" cy="3610985"/>
          </a:xfrm>
          <a:prstGeom prst="rect">
            <a:avLst/>
          </a:prstGeom>
        </p:spPr>
      </p:pic>
      <p:pic>
        <p:nvPicPr>
          <p:cNvPr id="14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9968A2E8-0407-4EB9-8EDE-132A8D8E2B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8819">
            <a:off x="-1584338" y="3592838"/>
            <a:ext cx="2678865" cy="3610985"/>
          </a:xfrm>
          <a:prstGeom prst="rect">
            <a:avLst/>
          </a:prstGeom>
        </p:spPr>
      </p:pic>
      <p:pic>
        <p:nvPicPr>
          <p:cNvPr id="8" name="图片 7" descr="图片包含 动物, 软体动物&#10;&#10;已生成高可信度的说明">
            <a:extLst>
              <a:ext uri="{FF2B5EF4-FFF2-40B4-BE49-F238E27FC236}">
                <a16:creationId xmlns:a16="http://schemas.microsoft.com/office/drawing/2014/main" id="{D1AC5483-2910-4CC1-AAD3-ACD69D2BE6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1444425-F914-4B56-A5AC-E1FEF65AC5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80" y="-3772963"/>
            <a:ext cx="2629752" cy="5001491"/>
          </a:xfrm>
          <a:prstGeom prst="rect">
            <a:avLst/>
          </a:prstGeom>
        </p:spPr>
      </p:pic>
      <p:pic>
        <p:nvPicPr>
          <p:cNvPr id="16" name="图片 15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86FC8626-F314-41B6-B0F1-652736C4CB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13171" y="-705243"/>
            <a:ext cx="2629752" cy="500149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6649DAD-BB10-4C4C-A0A9-18B841CE5C84}"/>
              </a:ext>
            </a:extLst>
          </p:cNvPr>
          <p:cNvGrpSpPr/>
          <p:nvPr userDrawn="1"/>
        </p:nvGrpSpPr>
        <p:grpSpPr>
          <a:xfrm>
            <a:off x="-416286" y="-160866"/>
            <a:ext cx="2022395" cy="2573193"/>
            <a:chOff x="3905082" y="2475397"/>
            <a:chExt cx="1234266" cy="1177813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2F283892-46E1-4F6E-B5ED-C0CAF1890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234266" cy="1177813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10F146EE-91FC-470A-A652-5A95D12BA35B}"/>
                </a:ext>
              </a:extLst>
            </p:cNvPr>
            <p:cNvSpPr txBox="1"/>
            <p:nvPr/>
          </p:nvSpPr>
          <p:spPr>
            <a:xfrm>
              <a:off x="4314862" y="2696499"/>
              <a:ext cx="552941" cy="71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9600" dirty="0">
                  <a:solidFill>
                    <a:prstClr val="white"/>
                  </a:solidFill>
                </a:rPr>
                <a:t>3</a:t>
              </a:r>
              <a:endParaRPr lang="zh-CN" altLang="en-US" sz="96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5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45"/>
            <a:ext cx="7886700" cy="4351339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70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708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70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4" y="274640"/>
            <a:ext cx="8229600" cy="1143000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600225"/>
            <a:ext cx="8229600" cy="4525963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708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3" y="6356708"/>
            <a:ext cx="2895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4" y="6356708"/>
            <a:ext cx="21336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7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2" r:id="rId1"/>
    <p:sldLayoutId id="2147484353" r:id="rId2"/>
    <p:sldLayoutId id="2147484354" r:id="rId3"/>
    <p:sldLayoutId id="2147484355" r:id="rId4"/>
    <p:sldLayoutId id="2147484356" r:id="rId5"/>
    <p:sldLayoutId id="2147484357" r:id="rId6"/>
    <p:sldLayoutId id="2147484358" r:id="rId7"/>
    <p:sldLayoutId id="2147484359" r:id="rId8"/>
    <p:sldLayoutId id="2147484360" r:id="rId9"/>
    <p:sldLayoutId id="2147484361" r:id="rId10"/>
    <p:sldLayoutId id="2147484362" r:id="rId11"/>
  </p:sldLayoutIdLst>
  <p:transition spd="med">
    <p:dissolve/>
  </p:transition>
  <p:txStyles>
    <p:titleStyle>
      <a:lvl1pPr algn="ctr" defTabSz="9129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367" indent="-342367" algn="l" defTabSz="9129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793" indent="-285304" algn="l" defTabSz="91297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6F285EC-C99F-4BE3-917E-4DBFA189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B07F73-BC3F-4D96-B699-EEA7CD64D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18A3E-9DC8-4DA2-884C-A6E7C651D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9CF97-7E2F-4E17-ADC1-D04D34FAD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FD4064-56DE-487F-8B3E-9DF970158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0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  <p:sldLayoutId id="2147484377" r:id="rId14"/>
    <p:sldLayoutId id="214748437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6F285EC-C99F-4BE3-917E-4DBFA189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B07F73-BC3F-4D96-B699-EEA7CD64D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18A3E-9DC8-4DA2-884C-A6E7C651D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9CF97-7E2F-4E17-ADC1-D04D34FAD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FD4064-56DE-487F-8B3E-9DF970158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8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  <p:sldLayoutId id="2147484392" r:id="rId13"/>
    <p:sldLayoutId id="2147484393" r:id="rId14"/>
    <p:sldLayoutId id="2147484394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6F285EC-C99F-4BE3-917E-4DBFA189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B07F73-BC3F-4D96-B699-EEA7CD64D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18A3E-9DC8-4DA2-884C-A6E7C651D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9CF97-7E2F-4E17-ADC1-D04D34FAD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FD4064-56DE-487F-8B3E-9DF970158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42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  <p:sldLayoutId id="2147484407" r:id="rId12"/>
    <p:sldLayoutId id="2147484408" r:id="rId13"/>
    <p:sldLayoutId id="2147484409" r:id="rId14"/>
    <p:sldLayoutId id="214748441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6F285EC-C99F-4BE3-917E-4DBFA189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B07F73-BC3F-4D96-B699-EEA7CD64D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18A3E-9DC8-4DA2-884C-A6E7C651D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9CF97-7E2F-4E17-ADC1-D04D34FAD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FD4064-56DE-487F-8B3E-9DF970158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5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  <p:sldLayoutId id="2147484423" r:id="rId12"/>
    <p:sldLayoutId id="2147484424" r:id="rId13"/>
    <p:sldLayoutId id="2147484425" r:id="rId14"/>
    <p:sldLayoutId id="2147484426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6F285EC-C99F-4BE3-917E-4DBFA189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B07F73-BC3F-4D96-B699-EEA7CD64D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18A3E-9DC8-4DA2-884C-A6E7C651D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9CF97-7E2F-4E17-ADC1-D04D34FAD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FD4064-56DE-487F-8B3E-9DF970158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0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  <p:sldLayoutId id="2147484441" r:id="rId14"/>
    <p:sldLayoutId id="214748444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6F285EC-C99F-4BE3-917E-4DBFA189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7B07F73-BC3F-4D96-B699-EEA7CD64D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B18A3E-9DC8-4DA2-884C-A6E7C651D4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FE25AEC-A4EA-4FE7-B2BE-92A6FA8665B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9CF97-7E2F-4E17-ADC1-D04D34FAD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FD4064-56DE-487F-8B3E-9DF970158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4474D95-C805-470B-9346-5C150F141B0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8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4456" r:id="rId13"/>
    <p:sldLayoutId id="2147484457" r:id="rId14"/>
    <p:sldLayoutId id="2147484458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6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9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98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3" y="6356598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6000">
        <p:random/>
      </p:transition>
    </mc:Choice>
    <mc:Fallback xmlns="">
      <p:transition spd="slow" advClick="0" advTm="6000">
        <p:random/>
      </p:transition>
    </mc:Fallback>
  </mc:AlternateContent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41"/>
            <a:ext cx="7886700" cy="1325563"/>
          </a:xfrm>
          <a:prstGeom prst="rect">
            <a:avLst/>
          </a:prstGeom>
        </p:spPr>
        <p:txBody>
          <a:bodyPr vert="horz" lIns="91297" tIns="45650" rIns="91297" bIns="4565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297" tIns="45650" rIns="91297" bIns="4565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54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7F733-D177-4D19-8AB5-134CCC040D5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544"/>
            <a:ext cx="30861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2" y="6356544"/>
            <a:ext cx="2057400" cy="365125"/>
          </a:xfrm>
          <a:prstGeom prst="rect">
            <a:avLst/>
          </a:prstGeom>
        </p:spPr>
        <p:txBody>
          <a:bodyPr vert="horz" lIns="91297" tIns="45650" rIns="91297" bIns="4565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1832B-D6C7-446D-88C8-21504B865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  <p:sldLayoutId id="2147484184" r:id="rId12"/>
  </p:sldLayoutIdLst>
  <p:transition spd="slow">
    <p:randomBar dir="vert"/>
  </p:transition>
  <p:txStyles>
    <p:titleStyle>
      <a:lvl1pPr algn="l" defTabSz="91297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34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9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7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198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686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172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661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150" indent="-228243" algn="l" defTabSz="91297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5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3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39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0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18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07" algn="l" defTabSz="912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13" tIns="36359" rIns="72713" bIns="3635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13" tIns="36359" rIns="72713" bIns="3635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942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942"/>
            <a:ext cx="3086382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942"/>
            <a:ext cx="2056836" cy="364275"/>
          </a:xfrm>
          <a:prstGeom prst="rect">
            <a:avLst/>
          </a:prstGeom>
        </p:spPr>
        <p:txBody>
          <a:bodyPr vert="horz" lIns="72713" tIns="36359" rIns="72713" bIns="3635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07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</p:sldLayoutIdLst>
  <p:txStyles>
    <p:titleStyle>
      <a:lvl1pPr algn="l" defTabSz="727097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778" indent="-181778" algn="l" defTabSz="727097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321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6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41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5965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510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058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6606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153" indent="-181778" algn="l" defTabSz="727097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55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097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640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189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7736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278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4833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384" algn="l" defTabSz="72709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30" tIns="36367" rIns="72730" bIns="3636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30" tIns="36367" rIns="72730" bIns="3636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940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940"/>
            <a:ext cx="3086382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940"/>
            <a:ext cx="2056836" cy="364275"/>
          </a:xfrm>
          <a:prstGeom prst="rect">
            <a:avLst/>
          </a:prstGeom>
        </p:spPr>
        <p:txBody>
          <a:bodyPr vert="horz" lIns="72730" tIns="36367" rIns="72730" bIns="36367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94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9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3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</p:sldLayoutIdLst>
  <p:txStyles>
    <p:titleStyle>
      <a:lvl1pPr algn="l" defTabSz="727271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21" indent="-181821" algn="l" defTabSz="727271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452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086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272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357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99990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3624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259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0893" indent="-181821" algn="l" defTabSz="727271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639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271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09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4537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17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1802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5443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080" algn="l" defTabSz="72727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56" tIns="36379" rIns="72756" bIns="363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56" tIns="36379" rIns="72756" bIns="363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937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937"/>
            <a:ext cx="3086382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937"/>
            <a:ext cx="2056836" cy="364275"/>
          </a:xfrm>
          <a:prstGeom prst="rect">
            <a:avLst/>
          </a:prstGeom>
        </p:spPr>
        <p:txBody>
          <a:bodyPr vert="horz" lIns="72756" tIns="36379" rIns="72756" bIns="36379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2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52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5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</p:sldLayoutIdLst>
  <p:txStyles>
    <p:titleStyle>
      <a:lvl1pPr algn="l" defTabSz="727532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885" indent="-181885" algn="l" defTabSz="727532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64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413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178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694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0709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4475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8240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2004" indent="-181885" algn="l" defTabSz="727532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76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532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295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059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8826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258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6358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124" algn="l" defTabSz="7275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781" tIns="36391" rIns="72781" bIns="3639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781" tIns="36391" rIns="72781" bIns="3639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934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934"/>
            <a:ext cx="3086382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934"/>
            <a:ext cx="2056836" cy="364275"/>
          </a:xfrm>
          <a:prstGeom prst="rect">
            <a:avLst/>
          </a:prstGeom>
        </p:spPr>
        <p:txBody>
          <a:bodyPr vert="horz" lIns="72781" tIns="36391" rIns="72781" bIns="3639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1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51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</p:sldLayoutIdLst>
  <p:txStyles>
    <p:titleStyle>
      <a:lvl1pPr algn="l" defTabSz="727793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1950" indent="-181950" algn="l" defTabSz="727793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584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0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363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7533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1427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5325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29221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3116" indent="-181950" algn="l" defTabSz="727793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389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779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1687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558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480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3374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7273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169" algn="l" defTabSz="7277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365780"/>
            <a:ext cx="7886418" cy="1324636"/>
          </a:xfrm>
          <a:prstGeom prst="rect">
            <a:avLst/>
          </a:prstGeom>
        </p:spPr>
        <p:txBody>
          <a:bodyPr vert="horz" lIns="72823" tIns="36411" rIns="72823" bIns="3641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825891"/>
            <a:ext cx="7886418" cy="4351729"/>
          </a:xfrm>
          <a:prstGeom prst="rect">
            <a:avLst/>
          </a:prstGeom>
        </p:spPr>
        <p:txBody>
          <a:bodyPr vert="horz" lIns="72823" tIns="36411" rIns="72823" bIns="36411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6356929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2024/4/21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6356929"/>
            <a:ext cx="3086382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6356929"/>
            <a:ext cx="2056836" cy="364275"/>
          </a:xfrm>
          <a:prstGeom prst="rect">
            <a:avLst/>
          </a:prstGeom>
        </p:spPr>
        <p:txBody>
          <a:bodyPr vert="horz" lIns="72823" tIns="36411" rIns="72823" bIns="36411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61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</p:sldLayoutIdLst>
  <p:txStyles>
    <p:titleStyle>
      <a:lvl1pPr algn="l" defTabSz="728228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057" indent="-182057" algn="l" defTabSz="728228" rtl="0" eaLnBrk="1" latinLnBrk="0" hangingPunct="1">
        <a:lnSpc>
          <a:spcPct val="90000"/>
        </a:lnSpc>
        <a:spcBef>
          <a:spcPts val="796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6171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85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74399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513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02627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66742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30856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94970" indent="-182057" algn="l" defTabSz="728228" rtl="0" eaLnBrk="1" latinLnBrk="0" hangingPunct="1">
        <a:lnSpc>
          <a:spcPct val="90000"/>
        </a:lnSpc>
        <a:spcBef>
          <a:spcPts val="398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411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8228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2342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6456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0570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84684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8799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913" algn="l" defTabSz="7282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908936" y="2419353"/>
            <a:ext cx="3547586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914400"/>
            <a:r>
              <a:rPr lang="zh-CN" altLang="en-US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3841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96.xml"/><Relationship Id="rId7" Type="http://schemas.openxmlformats.org/officeDocument/2006/relationships/image" Target="../media/image7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8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动物, 软体动物&#10;&#10;已生成高可信度的说明">
            <a:extLst>
              <a:ext uri="{FF2B5EF4-FFF2-40B4-BE49-F238E27FC236}">
                <a16:creationId xmlns:a16="http://schemas.microsoft.com/office/drawing/2014/main" id="{09C980AF-D42D-4561-8356-71365CCA6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1" name="图片 10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2C74422C-016D-4B24-B574-284B05E9E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379" y="3732750"/>
            <a:ext cx="2678865" cy="3610985"/>
          </a:xfrm>
          <a:prstGeom prst="rect">
            <a:avLst/>
          </a:prstGeom>
        </p:spPr>
      </p:pic>
      <p:pic>
        <p:nvPicPr>
          <p:cNvPr id="15" name="图片 14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E579CE79-8900-4BEA-A775-7FB29B7C2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56"/>
            <a:ext cx="2629752" cy="500149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62C6CD41-89DC-4969-84FC-3D9A302EC451}"/>
              </a:ext>
            </a:extLst>
          </p:cNvPr>
          <p:cNvGrpSpPr/>
          <p:nvPr/>
        </p:nvGrpSpPr>
        <p:grpSpPr>
          <a:xfrm>
            <a:off x="2895628" y="914400"/>
            <a:ext cx="333079" cy="938520"/>
            <a:chOff x="2147582" y="2013358"/>
            <a:chExt cx="914400" cy="1734987"/>
          </a:xfrm>
        </p:grpSpPr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30995936-BB3A-4A22-90F0-4D9D6577AADF}"/>
                </a:ext>
              </a:extLst>
            </p:cNvPr>
            <p:cNvCxnSpPr/>
            <p:nvPr/>
          </p:nvCxnSpPr>
          <p:spPr>
            <a:xfrm flipH="1">
              <a:off x="2155971" y="2013358"/>
              <a:ext cx="906011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6C7FBFFC-94AA-4664-A433-04BA74BA8A77}"/>
                </a:ext>
              </a:extLst>
            </p:cNvPr>
            <p:cNvCxnSpPr/>
            <p:nvPr/>
          </p:nvCxnSpPr>
          <p:spPr>
            <a:xfrm>
              <a:off x="2147582" y="2013358"/>
              <a:ext cx="0" cy="1734986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41AA29A2-0918-4539-9438-210DC50678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5971" y="3748344"/>
              <a:ext cx="808139" cy="1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400F325C-1DCE-4B79-880B-53A8A03A9155}"/>
              </a:ext>
            </a:extLst>
          </p:cNvPr>
          <p:cNvGrpSpPr/>
          <p:nvPr/>
        </p:nvGrpSpPr>
        <p:grpSpPr>
          <a:xfrm flipH="1">
            <a:off x="6213447" y="914456"/>
            <a:ext cx="339754" cy="938519"/>
            <a:chOff x="2147582" y="2013358"/>
            <a:chExt cx="914400" cy="1734986"/>
          </a:xfrm>
        </p:grpSpPr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06014A77-88A0-4F19-AC7C-18E335A4C475}"/>
                </a:ext>
              </a:extLst>
            </p:cNvPr>
            <p:cNvCxnSpPr/>
            <p:nvPr/>
          </p:nvCxnSpPr>
          <p:spPr>
            <a:xfrm flipH="1">
              <a:off x="2155971" y="2013358"/>
              <a:ext cx="906011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13090BEE-8FEF-44B2-98BF-74E97F283FBC}"/>
                </a:ext>
              </a:extLst>
            </p:cNvPr>
            <p:cNvCxnSpPr/>
            <p:nvPr/>
          </p:nvCxnSpPr>
          <p:spPr>
            <a:xfrm>
              <a:off x="2147582" y="2013358"/>
              <a:ext cx="0" cy="1734986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0043F4E0-3DA4-4426-BB37-D73385494D56}"/>
                </a:ext>
              </a:extLst>
            </p:cNvPr>
            <p:cNvCxnSpPr/>
            <p:nvPr/>
          </p:nvCxnSpPr>
          <p:spPr>
            <a:xfrm>
              <a:off x="2155971" y="3748344"/>
              <a:ext cx="808139" cy="0"/>
            </a:xfrm>
            <a:prstGeom prst="line">
              <a:avLst/>
            </a:prstGeom>
            <a:ln w="12700">
              <a:solidFill>
                <a:srgbClr val="D2C8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1380421" y="978417"/>
            <a:ext cx="6729439" cy="3631622"/>
          </a:xfrm>
          <a:prstGeom prst="rect">
            <a:avLst/>
          </a:prstGeom>
          <a:noFill/>
        </p:spPr>
        <p:txBody>
          <a:bodyPr wrap="none" lIns="91297" tIns="45650" rIns="91297" bIns="45650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5400" kern="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iCiel Cadena" pitchFamily="2" charset="0"/>
              </a:rPr>
              <a:t>CHỦ ĐỀ 8 </a:t>
            </a:r>
          </a:p>
          <a:p>
            <a:pPr algn="ctr"/>
            <a:r>
              <a:rPr lang="en-US" altLang="zh-CN" sz="96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Phong</a:t>
            </a:r>
            <a:r>
              <a:rPr lang="en-US" altLang="zh-CN" sz="96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96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cảnh</a:t>
            </a:r>
            <a:r>
              <a:rPr lang="en-US" altLang="zh-CN" sz="96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quê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altLang="zh-CN" sz="8000" kern="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hương</a:t>
            </a:r>
            <a:r>
              <a:rPr lang="en-US" altLang="zh-CN" sz="8000" kern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2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0440">
            <a:off x="4265528" y="-1857368"/>
            <a:ext cx="4175300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>
            <a:extLst>
              <a:ext uri="{FF2B5EF4-FFF2-40B4-BE49-F238E27FC236}">
                <a16:creationId xmlns:a16="http://schemas.microsoft.com/office/drawing/2014/main" id="{2B8EB661-593B-4EEE-A9DA-85C8D636E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4013D1F-9585-47A8-ABFE-2F8B7D17DD7A}"/>
              </a:ext>
            </a:extLst>
          </p:cNvPr>
          <p:cNvSpPr txBox="1"/>
          <p:nvPr/>
        </p:nvSpPr>
        <p:spPr>
          <a:xfrm>
            <a:off x="3938467" y="614338"/>
            <a:ext cx="105028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1500" dirty="0">
                <a:solidFill>
                  <a:prstClr val="white"/>
                </a:solidFill>
                <a:cs typeface="+mn-ea"/>
                <a:sym typeface="+mn-lt"/>
              </a:rPr>
              <a:t>2</a:t>
            </a:r>
            <a:endParaRPr lang="zh-CN" altLang="en-US" sz="115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838200"/>
            <a:ext cx="8686802" cy="5170505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N</a:t>
            </a:r>
            <a:r>
              <a:rPr lang="vi-VN" sz="4400" dirty="0">
                <a:solidFill>
                  <a:srgbClr val="336600"/>
                </a:solidFill>
                <a:latin typeface="iCiel Cadena" pitchFamily="2" charset="0"/>
              </a:rPr>
              <a:t>hận xét  đánh giá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tiết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học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thông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qua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thảo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luận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,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trả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lời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câu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hỏi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khi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quan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sát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phong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cảnh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tự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nhiên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>
                <a:solidFill>
                  <a:srgbClr val="336600"/>
                </a:solidFill>
                <a:latin typeface="iCiel Cadena" pitchFamily="2" charset="0"/>
              </a:rPr>
              <a:t>phong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cảnh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trong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336600"/>
                </a:solidFill>
                <a:latin typeface="iCiel Cadena" pitchFamily="2" charset="0"/>
              </a:rPr>
              <a:t>tranh</a:t>
            </a:r>
            <a:r>
              <a:rPr lang="en-US" sz="44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endParaRPr lang="vi-VN" sz="4400" dirty="0">
              <a:solidFill>
                <a:srgbClr val="3366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20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D9C3A54E-6C34-417A-B2C2-159DA6D943DF}"/>
              </a:ext>
            </a:extLst>
          </p:cNvPr>
          <p:cNvGrpSpPr/>
          <p:nvPr/>
        </p:nvGrpSpPr>
        <p:grpSpPr>
          <a:xfrm>
            <a:off x="6038063" y="762004"/>
            <a:ext cx="1944695" cy="1920965"/>
            <a:chOff x="5788804" y="2989130"/>
            <a:chExt cx="1444145" cy="1416602"/>
          </a:xfrm>
        </p:grpSpPr>
        <p:sp>
          <p:nvSpPr>
            <p:cNvPr id="3" name="Shape 1723">
              <a:extLst>
                <a:ext uri="{FF2B5EF4-FFF2-40B4-BE49-F238E27FC236}">
                  <a16:creationId xmlns:a16="http://schemas.microsoft.com/office/drawing/2014/main" id="{E8FA3C2B-D443-41BC-A109-DF89FA8909B1}"/>
                </a:ext>
              </a:extLst>
            </p:cNvPr>
            <p:cNvSpPr/>
            <p:nvPr/>
          </p:nvSpPr>
          <p:spPr>
            <a:xfrm rot="18900000">
              <a:off x="5818283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 dirty="0">
                <a:solidFill>
                  <a:prstClr val="white">
                    <a:lumMod val="50000"/>
                  </a:prstClr>
                </a:solidFill>
                <a:latin typeface="Aller Light"/>
                <a:ea typeface="Aller Light"/>
                <a:cs typeface="+mn-ea"/>
                <a:sym typeface="+mn-lt"/>
              </a:endParaRPr>
            </a:p>
          </p:txBody>
        </p:sp>
        <p:sp>
          <p:nvSpPr>
            <p:cNvPr id="4" name="Shape 1726">
              <a:extLst>
                <a:ext uri="{FF2B5EF4-FFF2-40B4-BE49-F238E27FC236}">
                  <a16:creationId xmlns:a16="http://schemas.microsoft.com/office/drawing/2014/main" id="{F74E4CC6-2665-49F3-8D3C-BE7CE66F035D}"/>
                </a:ext>
              </a:extLst>
            </p:cNvPr>
            <p:cNvSpPr/>
            <p:nvPr/>
          </p:nvSpPr>
          <p:spPr>
            <a:xfrm rot="18900000">
              <a:off x="5788804" y="2989130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r>
                <a:rPr lang="en-US" sz="4800" dirty="0">
                  <a:solidFill>
                    <a:srgbClr val="336600"/>
                  </a:solidFill>
                  <a:latin typeface="iCiel Cadena" pitchFamily="2" charset="0"/>
                  <a:ea typeface="Aller Light"/>
                  <a:cs typeface="+mn-ea"/>
                  <a:sym typeface="+mn-lt"/>
                </a:rPr>
                <a:t>     5</a:t>
              </a:r>
              <a:endParaRPr sz="4800" dirty="0">
                <a:solidFill>
                  <a:srgbClr val="336600"/>
                </a:solidFill>
                <a:latin typeface="iCiel Cadena" pitchFamily="2" charset="0"/>
                <a:ea typeface="Aller Light"/>
                <a:cs typeface="+mn-ea"/>
                <a:sym typeface="+mn-lt"/>
              </a:endParaRP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69790B1C-9BAC-4671-93A1-6ED978E9D83C}"/>
              </a:ext>
            </a:extLst>
          </p:cNvPr>
          <p:cNvGrpSpPr/>
          <p:nvPr/>
        </p:nvGrpSpPr>
        <p:grpSpPr>
          <a:xfrm rot="10972216">
            <a:off x="3925849" y="740977"/>
            <a:ext cx="1816336" cy="2003173"/>
            <a:chOff x="3165430" y="2957030"/>
            <a:chExt cx="1414666" cy="1470606"/>
          </a:xfrm>
        </p:grpSpPr>
        <p:sp>
          <p:nvSpPr>
            <p:cNvPr id="6" name="Shape 1722">
              <a:extLst>
                <a:ext uri="{FF2B5EF4-FFF2-40B4-BE49-F238E27FC236}">
                  <a16:creationId xmlns:a16="http://schemas.microsoft.com/office/drawing/2014/main" id="{59A52315-205C-4C0F-9837-2CE0F262C10E}"/>
                </a:ext>
              </a:extLst>
            </p:cNvPr>
            <p:cNvSpPr/>
            <p:nvPr/>
          </p:nvSpPr>
          <p:spPr>
            <a:xfrm rot="8100000">
              <a:off x="3165430" y="2957030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solidFill>
                  <a:prstClr val="white"/>
                </a:solidFill>
                <a:latin typeface="Aller Light"/>
                <a:ea typeface="Aller Light"/>
                <a:cs typeface="+mn-ea"/>
                <a:sym typeface="+mn-lt"/>
              </a:endParaRPr>
            </a:p>
          </p:txBody>
        </p:sp>
        <p:sp>
          <p:nvSpPr>
            <p:cNvPr id="7" name="Shape 1729">
              <a:extLst>
                <a:ext uri="{FF2B5EF4-FFF2-40B4-BE49-F238E27FC236}">
                  <a16:creationId xmlns:a16="http://schemas.microsoft.com/office/drawing/2014/main" id="{146C77D1-1F70-48EF-B907-28F8C39331C1}"/>
                </a:ext>
              </a:extLst>
            </p:cNvPr>
            <p:cNvSpPr/>
            <p:nvPr/>
          </p:nvSpPr>
          <p:spPr>
            <a:xfrm rot="8100000">
              <a:off x="3165430" y="3012969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r>
                <a:rPr lang="en-US" sz="4000" dirty="0">
                  <a:solidFill>
                    <a:srgbClr val="336600"/>
                  </a:solidFill>
                  <a:latin typeface="iCiel Cadena" pitchFamily="2" charset="0"/>
                  <a:ea typeface="Aller Light"/>
                  <a:cs typeface="+mn-ea"/>
                  <a:sym typeface="+mn-lt"/>
                </a:rPr>
                <a:t>ĐỘNG</a:t>
              </a:r>
              <a:endParaRPr sz="4000" dirty="0">
                <a:solidFill>
                  <a:srgbClr val="336600"/>
                </a:solidFill>
                <a:latin typeface="iCiel Cadena" pitchFamily="2" charset="0"/>
                <a:ea typeface="Aller Light"/>
                <a:cs typeface="+mn-ea"/>
                <a:sym typeface="+mn-lt"/>
              </a:endParaRPr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8697FB66-0B1B-4FB2-AE4D-67EECDC304AB}"/>
              </a:ext>
            </a:extLst>
          </p:cNvPr>
          <p:cNvGrpSpPr/>
          <p:nvPr/>
        </p:nvGrpSpPr>
        <p:grpSpPr>
          <a:xfrm>
            <a:off x="1828807" y="685800"/>
            <a:ext cx="1828799" cy="2057400"/>
            <a:chOff x="1743076" y="3359925"/>
            <a:chExt cx="1414666" cy="1414667"/>
          </a:xfrm>
        </p:grpSpPr>
        <p:sp>
          <p:nvSpPr>
            <p:cNvPr id="9" name="Shape 1721">
              <a:extLst>
                <a:ext uri="{FF2B5EF4-FFF2-40B4-BE49-F238E27FC236}">
                  <a16:creationId xmlns:a16="http://schemas.microsoft.com/office/drawing/2014/main" id="{6DF11158-40BB-457A-AF21-B57DE82C5528}"/>
                </a:ext>
              </a:extLst>
            </p:cNvPr>
            <p:cNvSpPr/>
            <p:nvPr/>
          </p:nvSpPr>
          <p:spPr>
            <a:xfrm rot="18900000">
              <a:off x="1743076" y="3359925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</a:pPr>
              <a:endParaRPr sz="2500" dirty="0">
                <a:solidFill>
                  <a:prstClr val="white">
                    <a:lumMod val="50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0" name="Shape 1732">
              <a:extLst>
                <a:ext uri="{FF2B5EF4-FFF2-40B4-BE49-F238E27FC236}">
                  <a16:creationId xmlns:a16="http://schemas.microsoft.com/office/drawing/2014/main" id="{46E8B686-408B-4F62-8285-D035F0BEFA8A}"/>
                </a:ext>
              </a:extLst>
            </p:cNvPr>
            <p:cNvSpPr/>
            <p:nvPr/>
          </p:nvSpPr>
          <p:spPr>
            <a:xfrm rot="18900000">
              <a:off x="1743076" y="3359925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</a:pPr>
              <a:r>
                <a:rPr lang="en-US" sz="4800" dirty="0">
                  <a:solidFill>
                    <a:srgbClr val="336600"/>
                  </a:solidFill>
                  <a:latin typeface="iCiel Cadena" pitchFamily="2" charset="0"/>
                  <a:cs typeface="+mn-ea"/>
                  <a:sym typeface="+mn-lt"/>
                </a:rPr>
                <a:t> </a:t>
              </a:r>
              <a:r>
                <a:rPr lang="en-US" sz="4800" dirty="0" err="1">
                  <a:solidFill>
                    <a:srgbClr val="336600"/>
                  </a:solidFill>
                  <a:latin typeface="iCiel Cadena" pitchFamily="2" charset="0"/>
                  <a:cs typeface="+mn-ea"/>
                  <a:sym typeface="+mn-lt"/>
                </a:rPr>
                <a:t>Hoạt</a:t>
              </a:r>
              <a:endParaRPr sz="4800" dirty="0">
                <a:solidFill>
                  <a:srgbClr val="336600"/>
                </a:solidFill>
                <a:latin typeface="iCiel Cadena" pitchFamily="2" charset="0"/>
                <a:cs typeface="+mn-ea"/>
                <a:sym typeface="+mn-lt"/>
              </a:endParaRPr>
            </a:p>
          </p:txBody>
        </p:sp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E43C9CF-BF59-4982-A787-EEC925929B5C}"/>
              </a:ext>
            </a:extLst>
          </p:cNvPr>
          <p:cNvSpPr txBox="1"/>
          <p:nvPr/>
        </p:nvSpPr>
        <p:spPr>
          <a:xfrm>
            <a:off x="2058226" y="1219200"/>
            <a:ext cx="1417987" cy="327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altLang="zh-CN" sz="12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0" y="389923"/>
            <a:ext cx="13779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57200" y="3429000"/>
            <a:ext cx="835998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003300"/>
                </a:solidFill>
                <a:latin typeface="iCiel Cadena" pitchFamily="2" charset="0"/>
              </a:rPr>
              <a:t>Vận</a:t>
            </a:r>
            <a:r>
              <a:rPr lang="en-US" sz="6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003300"/>
                </a:solidFill>
                <a:latin typeface="iCiel Cadena" pitchFamily="2" charset="0"/>
              </a:rPr>
              <a:t>dụng</a:t>
            </a:r>
            <a:r>
              <a:rPr lang="en-US" sz="6600" dirty="0">
                <a:solidFill>
                  <a:srgbClr val="003300"/>
                </a:solidFill>
                <a:latin typeface="iCiel Cadena" pitchFamily="2" charset="0"/>
              </a:rPr>
              <a:t> - </a:t>
            </a:r>
            <a:r>
              <a:rPr lang="en-US" sz="6600" dirty="0" err="1">
                <a:solidFill>
                  <a:srgbClr val="003300"/>
                </a:solidFill>
                <a:latin typeface="iCiel Cadena" pitchFamily="2" charset="0"/>
              </a:rPr>
              <a:t>phát</a:t>
            </a:r>
            <a:r>
              <a:rPr lang="en-US" sz="6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003300"/>
                </a:solidFill>
                <a:latin typeface="iCiel Cadena" pitchFamily="2" charset="0"/>
              </a:rPr>
              <a:t>triển</a:t>
            </a:r>
            <a:r>
              <a:rPr lang="en-US" sz="6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66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6769">
            <a:off x="5701924" y="-1475307"/>
            <a:ext cx="3719239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>
            <a:extLst>
              <a:ext uri="{FF2B5EF4-FFF2-40B4-BE49-F238E27FC236}">
                <a16:creationId xmlns:a16="http://schemas.microsoft.com/office/drawing/2014/main" id="{2B8EB661-593B-4EEE-A9DA-85C8D636E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A4F9BD-ADE1-4AC4-B97A-A05BB875C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914400"/>
            <a:ext cx="5580960" cy="5082660"/>
          </a:xfrm>
          <a:prstGeom prst="rect">
            <a:avLst/>
          </a:prstGeom>
        </p:spPr>
      </p:pic>
      <p:pic>
        <p:nvPicPr>
          <p:cNvPr id="10" name="Quê Hương Tươi Đẹp - Nhạc Thiếu Nhi H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87286" y="-37338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005" y="1219200"/>
            <a:ext cx="43352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Hãy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cùng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nhau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giữ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gìn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quê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hương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đất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nước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xanh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–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sạch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–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đẹp</a:t>
            </a:r>
            <a:endParaRPr lang="en-US" sz="3600" dirty="0">
              <a:solidFill>
                <a:srgbClr val="003300"/>
              </a:solidFill>
              <a:latin typeface="iCiel Cadena" pitchFamily="2" charset="0"/>
            </a:endParaRPr>
          </a:p>
          <a:p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Yêu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quý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phong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cảnh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của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quê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hương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  <a:p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Biết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chia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sẻ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suy</a:t>
            </a:r>
            <a:r>
              <a:rPr lang="en-US" sz="3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3300"/>
                </a:solidFill>
                <a:latin typeface="iCiel Cadena" pitchFamily="2" charset="0"/>
              </a:rPr>
              <a:t>nghĩ</a:t>
            </a:r>
            <a:endParaRPr lang="en-US" sz="3600" dirty="0">
              <a:solidFill>
                <a:srgbClr val="0033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2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3119F31-43B1-4A3D-B6F4-42CE14B79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9270" y="4100060"/>
            <a:ext cx="2678865" cy="3610985"/>
          </a:xfrm>
          <a:prstGeom prst="rect">
            <a:avLst/>
          </a:prstGeom>
        </p:spPr>
      </p:pic>
      <p:pic>
        <p:nvPicPr>
          <p:cNvPr id="10" name="图片 9" descr="图片包含 动物, 软体动物&#10;&#10;已生成高可信度的说明">
            <a:extLst>
              <a:ext uri="{FF2B5EF4-FFF2-40B4-BE49-F238E27FC236}">
                <a16:creationId xmlns:a16="http://schemas.microsoft.com/office/drawing/2014/main" id="{BB5B115F-0648-4FB2-AB90-E47A3B1FD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AC2F4C0-141F-45B5-9E2F-2DF67ECAD5C3}"/>
              </a:ext>
            </a:extLst>
          </p:cNvPr>
          <p:cNvSpPr/>
          <p:nvPr/>
        </p:nvSpPr>
        <p:spPr>
          <a:xfrm>
            <a:off x="99321" y="50"/>
            <a:ext cx="7213078" cy="2155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17" name="图片 16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84C1648-74EF-4FB9-A8C4-1B6249D794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66258" flipH="1" flipV="1">
            <a:off x="81956" y="-381288"/>
            <a:ext cx="1853369" cy="2498255"/>
          </a:xfrm>
          <a:prstGeom prst="rect">
            <a:avLst/>
          </a:prstGeom>
        </p:spPr>
      </p:pic>
      <p:pic>
        <p:nvPicPr>
          <p:cNvPr id="18" name="图片 17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BB765E26-C237-4898-ADA5-53FC97A1C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212" y="-50554"/>
            <a:ext cx="2629752" cy="5001491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7F36E61A-9609-47C2-83AE-C74712BFCECC}"/>
              </a:ext>
            </a:extLst>
          </p:cNvPr>
          <p:cNvGrpSpPr/>
          <p:nvPr/>
        </p:nvGrpSpPr>
        <p:grpSpPr>
          <a:xfrm>
            <a:off x="2057402" y="533400"/>
            <a:ext cx="987297" cy="1256186"/>
            <a:chOff x="3905082" y="2475397"/>
            <a:chExt cx="1316396" cy="125618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BA8127BE-58A1-4202-83F2-ED08C7CA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05082" y="2475397"/>
              <a:ext cx="1316396" cy="1256186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70FE305A-84B3-4C1D-81EB-B3A2AD0219E3}"/>
                </a:ext>
              </a:extLst>
            </p:cNvPr>
            <p:cNvSpPr txBox="1"/>
            <p:nvPr/>
          </p:nvSpPr>
          <p:spPr>
            <a:xfrm>
              <a:off x="4123466" y="2655861"/>
              <a:ext cx="7762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altLang="zh-CN" sz="5400" dirty="0">
                  <a:solidFill>
                    <a:prstClr val="white"/>
                  </a:solidFill>
                  <a:cs typeface="+mn-ea"/>
                  <a:sym typeface="+mn-lt"/>
                </a:rPr>
                <a:t>T</a:t>
              </a:r>
              <a:endParaRPr lang="zh-CN" altLang="en-US" sz="5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ED50C48-060E-4E20-8CCB-1EB660D8C564}"/>
              </a:ext>
            </a:extLst>
          </p:cNvPr>
          <p:cNvGrpSpPr/>
          <p:nvPr/>
        </p:nvGrpSpPr>
        <p:grpSpPr>
          <a:xfrm>
            <a:off x="3276601" y="533400"/>
            <a:ext cx="1067030" cy="1397292"/>
            <a:chOff x="5496297" y="2450192"/>
            <a:chExt cx="1422707" cy="1397292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28566FA-FF21-48E1-A547-C9056F44B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5496297" y="2450192"/>
              <a:ext cx="1422707" cy="1397292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B6BD2EF9-31CE-4212-A888-AE9E8F92DB69}"/>
                </a:ext>
              </a:extLst>
            </p:cNvPr>
            <p:cNvSpPr txBox="1"/>
            <p:nvPr/>
          </p:nvSpPr>
          <p:spPr>
            <a:xfrm>
              <a:off x="5967042" y="2610926"/>
              <a:ext cx="5176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altLang="zh-CN" sz="5400" dirty="0">
                  <a:solidFill>
                    <a:prstClr val="white"/>
                  </a:solidFill>
                  <a:cs typeface="+mn-ea"/>
                  <a:sym typeface="+mn-lt"/>
                </a:rPr>
                <a:t>I</a:t>
              </a:r>
              <a:endParaRPr lang="zh-CN" altLang="en-US" sz="5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C5438BF4-F107-4532-A785-1AACFF2973EB}"/>
              </a:ext>
            </a:extLst>
          </p:cNvPr>
          <p:cNvGrpSpPr/>
          <p:nvPr/>
        </p:nvGrpSpPr>
        <p:grpSpPr>
          <a:xfrm>
            <a:off x="4572002" y="533400"/>
            <a:ext cx="987297" cy="1256186"/>
            <a:chOff x="7285889" y="2500602"/>
            <a:chExt cx="1316396" cy="1256186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2E8108B7-18B2-4478-A2A7-D1488F9BB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5889" y="2500602"/>
              <a:ext cx="1316396" cy="125618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93B7668-0383-464E-8769-91F5323BAD20}"/>
                </a:ext>
              </a:extLst>
            </p:cNvPr>
            <p:cNvSpPr txBox="1"/>
            <p:nvPr/>
          </p:nvSpPr>
          <p:spPr>
            <a:xfrm>
              <a:off x="7678036" y="2612733"/>
              <a:ext cx="86177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5400" dirty="0">
                  <a:solidFill>
                    <a:prstClr val="white"/>
                  </a:solidFill>
                  <a:cs typeface="+mn-ea"/>
                  <a:sym typeface="+mn-lt"/>
                </a:rPr>
                <a:t>Ế</a:t>
              </a:r>
              <a:endParaRPr lang="zh-CN" altLang="en-US" sz="5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F5F9503B-FD4D-4CAC-8248-EED9F3D26824}"/>
              </a:ext>
            </a:extLst>
          </p:cNvPr>
          <p:cNvGrpSpPr/>
          <p:nvPr/>
        </p:nvGrpSpPr>
        <p:grpSpPr>
          <a:xfrm>
            <a:off x="5715001" y="533400"/>
            <a:ext cx="1067030" cy="1397292"/>
            <a:chOff x="8848076" y="2475397"/>
            <a:chExt cx="1422707" cy="1397292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626CEFC-FEB0-4F4B-9E80-87B203C4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8848076" y="2475397"/>
              <a:ext cx="1422707" cy="1397292"/>
            </a:xfrm>
            <a:prstGeom prst="rect">
              <a:avLst/>
            </a:prstGeom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5C989409-80C6-4641-B5BB-4085D898FC84}"/>
                </a:ext>
              </a:extLst>
            </p:cNvPr>
            <p:cNvSpPr txBox="1"/>
            <p:nvPr/>
          </p:nvSpPr>
          <p:spPr>
            <a:xfrm>
              <a:off x="9260512" y="2610926"/>
              <a:ext cx="77628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5400" dirty="0">
                  <a:solidFill>
                    <a:prstClr val="white"/>
                  </a:solidFill>
                  <a:cs typeface="+mn-ea"/>
                  <a:sym typeface="+mn-lt"/>
                </a:rPr>
                <a:t>T</a:t>
              </a:r>
              <a:endParaRPr lang="zh-CN" altLang="en-US" sz="5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4" y="3730492"/>
            <a:ext cx="313372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组合 32">
            <a:extLst>
              <a:ext uri="{FF2B5EF4-FFF2-40B4-BE49-F238E27FC236}">
                <a16:creationId xmlns:a16="http://schemas.microsoft.com/office/drawing/2014/main" id="{F5F9503B-FD4D-4CAC-8248-EED9F3D26824}"/>
              </a:ext>
            </a:extLst>
          </p:cNvPr>
          <p:cNvGrpSpPr/>
          <p:nvPr/>
        </p:nvGrpSpPr>
        <p:grpSpPr>
          <a:xfrm>
            <a:off x="3885970" y="1752600"/>
            <a:ext cx="1067030" cy="1397292"/>
            <a:chOff x="8848076" y="2475397"/>
            <a:chExt cx="1422707" cy="1397292"/>
          </a:xfrm>
        </p:grpSpPr>
        <p:pic>
          <p:nvPicPr>
            <p:cNvPr id="35" name="图片 23">
              <a:extLst>
                <a:ext uri="{FF2B5EF4-FFF2-40B4-BE49-F238E27FC236}">
                  <a16:creationId xmlns:a16="http://schemas.microsoft.com/office/drawing/2014/main" id="{6626CEFC-FEB0-4F4B-9E80-87B203C42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lum bright="-15000" contrast="30000"/>
            </a:blip>
            <a:stretch>
              <a:fillRect/>
            </a:stretch>
          </p:blipFill>
          <p:spPr>
            <a:xfrm>
              <a:off x="8848076" y="2475397"/>
              <a:ext cx="1422707" cy="1397292"/>
            </a:xfrm>
            <a:prstGeom prst="rect">
              <a:avLst/>
            </a:prstGeom>
          </p:spPr>
        </p:pic>
        <p:sp>
          <p:nvSpPr>
            <p:cNvPr id="36" name="文本框 27">
              <a:extLst>
                <a:ext uri="{FF2B5EF4-FFF2-40B4-BE49-F238E27FC236}">
                  <a16:creationId xmlns:a16="http://schemas.microsoft.com/office/drawing/2014/main" id="{5C989409-80C6-4641-B5BB-4085D898FC84}"/>
                </a:ext>
              </a:extLst>
            </p:cNvPr>
            <p:cNvSpPr txBox="1"/>
            <p:nvPr/>
          </p:nvSpPr>
          <p:spPr>
            <a:xfrm>
              <a:off x="9260512" y="2610926"/>
              <a:ext cx="78696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altLang="zh-CN" sz="5400" dirty="0">
                  <a:solidFill>
                    <a:prstClr val="white"/>
                  </a:solidFill>
                  <a:cs typeface="+mn-ea"/>
                  <a:sym typeface="+mn-lt"/>
                </a:rPr>
                <a:t>1</a:t>
              </a:r>
              <a:endParaRPr lang="zh-CN" altLang="en-US" sz="54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26" y="3276600"/>
            <a:ext cx="86867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iCiel Cadena" pitchFamily="2" charset="0"/>
              </a:rPr>
              <a:t>Phong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iCiel Cadena" pitchFamily="2" charset="0"/>
              </a:rPr>
              <a:t>cảnh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iCiel Cadena" pitchFamily="2" charset="0"/>
              </a:rPr>
              <a:t>quê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chemeClr val="accent6">
                    <a:lumMod val="75000"/>
                  </a:schemeClr>
                </a:solidFill>
                <a:latin typeface="iCiel Cadena" pitchFamily="2" charset="0"/>
              </a:rPr>
              <a:t>hương</a:t>
            </a:r>
            <a:r>
              <a:rPr lang="en-US" sz="6600" dirty="0">
                <a:solidFill>
                  <a:schemeClr val="accent6">
                    <a:lumMod val="75000"/>
                  </a:schemeClr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5" y="3767068"/>
            <a:ext cx="4097337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63" y="4051292"/>
            <a:ext cx="4097337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37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6769">
            <a:off x="1085464" y="-3240346"/>
            <a:ext cx="5788952" cy="11009933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>
            <a:extLst>
              <a:ext uri="{FF2B5EF4-FFF2-40B4-BE49-F238E27FC236}">
                <a16:creationId xmlns:a16="http://schemas.microsoft.com/office/drawing/2014/main" id="{2B8EB661-593B-4EEE-A9DA-85C8D636E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6AA6D8F-C738-4327-8EB3-C98B59A4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lum bright="-15000" contrast="30000"/>
          </a:blip>
          <a:stretch>
            <a:fillRect/>
          </a:stretch>
        </p:blipFill>
        <p:spPr>
          <a:xfrm>
            <a:off x="1752600" y="847796"/>
            <a:ext cx="5257800" cy="47910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990603"/>
            <a:ext cx="411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iCiel Cadena" pitchFamily="2" charset="0"/>
              </a:rPr>
              <a:t>Bài</a:t>
            </a:r>
            <a:r>
              <a:rPr lang="en-US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iCiel Cadena" pitchFamily="2" charset="0"/>
              </a:rPr>
              <a:t>hát</a:t>
            </a:r>
            <a:r>
              <a:rPr lang="en-US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vi-VN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iCiel Cadena" pitchFamily="2" charset="0"/>
              </a:rPr>
              <a:t>kết thúc </a:t>
            </a:r>
          </a:p>
          <a:p>
            <a:pPr algn="ctr"/>
            <a:r>
              <a:rPr lang="vi-VN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iCiel Cadena" pitchFamily="2" charset="0"/>
              </a:rPr>
              <a:t>Chúng ta </a:t>
            </a:r>
            <a:endParaRPr lang="en-US" sz="4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latin typeface="iCiel Cadena" pitchFamily="2" charset="0"/>
            </a:endParaRPr>
          </a:p>
          <a:p>
            <a:pPr algn="ctr"/>
            <a:r>
              <a:rPr lang="vi-VN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iCiel Cadena" pitchFamily="2" charset="0"/>
              </a:rPr>
              <a:t>vào bài </a:t>
            </a:r>
            <a:endParaRPr lang="en-US" sz="4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latin typeface="iCiel Cadena" pitchFamily="2" charset="0"/>
            </a:endParaRPr>
          </a:p>
          <a:p>
            <a:pPr algn="ctr"/>
            <a:r>
              <a:rPr lang="vi-VN" sz="4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iCiel Cadena" pitchFamily="2" charset="0"/>
              </a:rPr>
              <a:t>mới</a:t>
            </a:r>
            <a:endParaRPr lang="en-US" sz="4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latin typeface="iCiel Cadena" pitchFamily="2" charset="0"/>
            </a:endParaRPr>
          </a:p>
          <a:p>
            <a:br>
              <a:rPr lang="vi-VN" sz="6000" dirty="0">
                <a:solidFill>
                  <a:srgbClr val="0070C0"/>
                </a:solidFill>
                <a:latin typeface="iCiel Cadena" pitchFamily="2" charset="0"/>
              </a:rPr>
            </a:br>
            <a:endParaRPr lang="en-US" sz="60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0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9059" y="406043"/>
            <a:ext cx="4728891" cy="584634"/>
          </a:xfrm>
          <a:prstGeom prst="rect">
            <a:avLst/>
          </a:prstGeom>
        </p:spPr>
        <p:txBody>
          <a:bodyPr wrap="none" lIns="91297" tIns="45650" rIns="91297" bIns="45650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24" y="533427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4867581" y="1226385"/>
            <a:ext cx="1977214" cy="197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02" y="1613748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415" y="2245098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719" y="3694278"/>
            <a:ext cx="4071937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8" y="3499122"/>
            <a:ext cx="2646363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7380">
            <a:off x="5512087" y="4186099"/>
            <a:ext cx="2691666" cy="2180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9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D9C3A54E-6C34-417A-B2C2-159DA6D943DF}"/>
              </a:ext>
            </a:extLst>
          </p:cNvPr>
          <p:cNvGrpSpPr/>
          <p:nvPr/>
        </p:nvGrpSpPr>
        <p:grpSpPr>
          <a:xfrm>
            <a:off x="6038063" y="762004"/>
            <a:ext cx="1944695" cy="1920965"/>
            <a:chOff x="5788804" y="2989130"/>
            <a:chExt cx="1444145" cy="1416602"/>
          </a:xfrm>
        </p:grpSpPr>
        <p:sp>
          <p:nvSpPr>
            <p:cNvPr id="3" name="Shape 1723">
              <a:extLst>
                <a:ext uri="{FF2B5EF4-FFF2-40B4-BE49-F238E27FC236}">
                  <a16:creationId xmlns:a16="http://schemas.microsoft.com/office/drawing/2014/main" id="{E8FA3C2B-D443-41BC-A109-DF89FA8909B1}"/>
                </a:ext>
              </a:extLst>
            </p:cNvPr>
            <p:cNvSpPr/>
            <p:nvPr/>
          </p:nvSpPr>
          <p:spPr>
            <a:xfrm rot="18900000">
              <a:off x="5818283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 dirty="0">
                <a:solidFill>
                  <a:prstClr val="white">
                    <a:lumMod val="50000"/>
                  </a:prstClr>
                </a:solidFill>
                <a:latin typeface="Aller Light"/>
                <a:ea typeface="Aller Light"/>
                <a:cs typeface="+mn-ea"/>
                <a:sym typeface="+mn-lt"/>
              </a:endParaRPr>
            </a:p>
          </p:txBody>
        </p:sp>
        <p:sp>
          <p:nvSpPr>
            <p:cNvPr id="4" name="Shape 1726">
              <a:extLst>
                <a:ext uri="{FF2B5EF4-FFF2-40B4-BE49-F238E27FC236}">
                  <a16:creationId xmlns:a16="http://schemas.microsoft.com/office/drawing/2014/main" id="{F74E4CC6-2665-49F3-8D3C-BE7CE66F035D}"/>
                </a:ext>
              </a:extLst>
            </p:cNvPr>
            <p:cNvSpPr/>
            <p:nvPr/>
          </p:nvSpPr>
          <p:spPr>
            <a:xfrm rot="18900000">
              <a:off x="5788804" y="2989130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r>
                <a:rPr lang="en-US" sz="4800" dirty="0">
                  <a:solidFill>
                    <a:srgbClr val="336600"/>
                  </a:solidFill>
                  <a:latin typeface="iCiel Cadena" pitchFamily="2" charset="0"/>
                  <a:ea typeface="Aller Light"/>
                  <a:cs typeface="+mn-ea"/>
                  <a:sym typeface="+mn-lt"/>
                </a:rPr>
                <a:t>     1</a:t>
              </a:r>
              <a:endParaRPr sz="4800" dirty="0">
                <a:solidFill>
                  <a:srgbClr val="336600"/>
                </a:solidFill>
                <a:latin typeface="iCiel Cadena" pitchFamily="2" charset="0"/>
                <a:ea typeface="Aller Light"/>
                <a:cs typeface="+mn-ea"/>
                <a:sym typeface="+mn-lt"/>
              </a:endParaRP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69790B1C-9BAC-4671-93A1-6ED978E9D83C}"/>
              </a:ext>
            </a:extLst>
          </p:cNvPr>
          <p:cNvGrpSpPr/>
          <p:nvPr/>
        </p:nvGrpSpPr>
        <p:grpSpPr>
          <a:xfrm rot="10972216">
            <a:off x="3925849" y="740977"/>
            <a:ext cx="1816336" cy="2003173"/>
            <a:chOff x="3165430" y="2957030"/>
            <a:chExt cx="1414666" cy="1470606"/>
          </a:xfrm>
        </p:grpSpPr>
        <p:sp>
          <p:nvSpPr>
            <p:cNvPr id="6" name="Shape 1722">
              <a:extLst>
                <a:ext uri="{FF2B5EF4-FFF2-40B4-BE49-F238E27FC236}">
                  <a16:creationId xmlns:a16="http://schemas.microsoft.com/office/drawing/2014/main" id="{59A52315-205C-4C0F-9837-2CE0F262C10E}"/>
                </a:ext>
              </a:extLst>
            </p:cNvPr>
            <p:cNvSpPr/>
            <p:nvPr/>
          </p:nvSpPr>
          <p:spPr>
            <a:xfrm rot="8100000">
              <a:off x="3165430" y="2957030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solidFill>
                  <a:prstClr val="white"/>
                </a:solidFill>
                <a:latin typeface="Aller Light"/>
                <a:ea typeface="Aller Light"/>
                <a:cs typeface="+mn-ea"/>
                <a:sym typeface="+mn-lt"/>
              </a:endParaRPr>
            </a:p>
          </p:txBody>
        </p:sp>
        <p:sp>
          <p:nvSpPr>
            <p:cNvPr id="7" name="Shape 1729">
              <a:extLst>
                <a:ext uri="{FF2B5EF4-FFF2-40B4-BE49-F238E27FC236}">
                  <a16:creationId xmlns:a16="http://schemas.microsoft.com/office/drawing/2014/main" id="{146C77D1-1F70-48EF-B907-28F8C39331C1}"/>
                </a:ext>
              </a:extLst>
            </p:cNvPr>
            <p:cNvSpPr/>
            <p:nvPr/>
          </p:nvSpPr>
          <p:spPr>
            <a:xfrm rot="8100000">
              <a:off x="3165430" y="3012969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r>
                <a:rPr lang="en-US" sz="4000" dirty="0">
                  <a:solidFill>
                    <a:srgbClr val="336600"/>
                  </a:solidFill>
                  <a:latin typeface="iCiel Cadena" pitchFamily="2" charset="0"/>
                  <a:ea typeface="Aller Light"/>
                  <a:cs typeface="+mn-ea"/>
                  <a:sym typeface="+mn-lt"/>
                </a:rPr>
                <a:t>ĐỘNG</a:t>
              </a:r>
              <a:endParaRPr sz="4000" dirty="0">
                <a:solidFill>
                  <a:srgbClr val="336600"/>
                </a:solidFill>
                <a:latin typeface="iCiel Cadena" pitchFamily="2" charset="0"/>
                <a:ea typeface="Aller Light"/>
                <a:cs typeface="+mn-ea"/>
                <a:sym typeface="+mn-lt"/>
              </a:endParaRPr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8697FB66-0B1B-4FB2-AE4D-67EECDC304AB}"/>
              </a:ext>
            </a:extLst>
          </p:cNvPr>
          <p:cNvGrpSpPr/>
          <p:nvPr/>
        </p:nvGrpSpPr>
        <p:grpSpPr>
          <a:xfrm>
            <a:off x="1828807" y="685800"/>
            <a:ext cx="1828799" cy="2057400"/>
            <a:chOff x="1743076" y="3359925"/>
            <a:chExt cx="1414666" cy="1414667"/>
          </a:xfrm>
        </p:grpSpPr>
        <p:sp>
          <p:nvSpPr>
            <p:cNvPr id="9" name="Shape 1721">
              <a:extLst>
                <a:ext uri="{FF2B5EF4-FFF2-40B4-BE49-F238E27FC236}">
                  <a16:creationId xmlns:a16="http://schemas.microsoft.com/office/drawing/2014/main" id="{6DF11158-40BB-457A-AF21-B57DE82C5528}"/>
                </a:ext>
              </a:extLst>
            </p:cNvPr>
            <p:cNvSpPr/>
            <p:nvPr/>
          </p:nvSpPr>
          <p:spPr>
            <a:xfrm rot="18900000">
              <a:off x="1743076" y="3359925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</a:pPr>
              <a:endParaRPr sz="2500" dirty="0">
                <a:solidFill>
                  <a:prstClr val="white">
                    <a:lumMod val="50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0" name="Shape 1732">
              <a:extLst>
                <a:ext uri="{FF2B5EF4-FFF2-40B4-BE49-F238E27FC236}">
                  <a16:creationId xmlns:a16="http://schemas.microsoft.com/office/drawing/2014/main" id="{46E8B686-408B-4F62-8285-D035F0BEFA8A}"/>
                </a:ext>
              </a:extLst>
            </p:cNvPr>
            <p:cNvSpPr/>
            <p:nvPr/>
          </p:nvSpPr>
          <p:spPr>
            <a:xfrm rot="18900000">
              <a:off x="1743076" y="3359925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</a:pPr>
              <a:r>
                <a:rPr lang="en-US" sz="4800" dirty="0">
                  <a:solidFill>
                    <a:srgbClr val="336600"/>
                  </a:solidFill>
                  <a:latin typeface="iCiel Cadena" pitchFamily="2" charset="0"/>
                  <a:cs typeface="+mn-ea"/>
                  <a:sym typeface="+mn-lt"/>
                </a:rPr>
                <a:t> </a:t>
              </a:r>
              <a:r>
                <a:rPr lang="en-US" sz="4800" dirty="0" err="1">
                  <a:solidFill>
                    <a:srgbClr val="336600"/>
                  </a:solidFill>
                  <a:latin typeface="iCiel Cadena" pitchFamily="2" charset="0"/>
                  <a:cs typeface="+mn-ea"/>
                  <a:sym typeface="+mn-lt"/>
                </a:rPr>
                <a:t>Hoạt</a:t>
              </a:r>
              <a:endParaRPr sz="4800" dirty="0">
                <a:solidFill>
                  <a:srgbClr val="336600"/>
                </a:solidFill>
                <a:latin typeface="iCiel Cadena" pitchFamily="2" charset="0"/>
                <a:cs typeface="+mn-ea"/>
                <a:sym typeface="+mn-lt"/>
              </a:endParaRPr>
            </a:p>
          </p:txBody>
        </p:sp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E43C9CF-BF59-4982-A787-EEC925929B5C}"/>
              </a:ext>
            </a:extLst>
          </p:cNvPr>
          <p:cNvSpPr txBox="1"/>
          <p:nvPr/>
        </p:nvSpPr>
        <p:spPr>
          <a:xfrm>
            <a:off x="2058226" y="1219200"/>
            <a:ext cx="1417987" cy="327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altLang="zh-CN" sz="12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0" y="389923"/>
            <a:ext cx="13779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033835" y="3048000"/>
            <a:ext cx="58144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rgbClr val="003300"/>
                </a:solidFill>
                <a:latin typeface="iCiel Cadena" pitchFamily="2" charset="0"/>
              </a:rPr>
              <a:t>Khám</a:t>
            </a:r>
            <a:r>
              <a:rPr lang="en-US" sz="9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9600" dirty="0" err="1">
                <a:solidFill>
                  <a:srgbClr val="003300"/>
                </a:solidFill>
                <a:latin typeface="iCiel Cadena" pitchFamily="2" charset="0"/>
              </a:rPr>
              <a:t>phá</a:t>
            </a:r>
            <a:r>
              <a:rPr lang="en-US" sz="9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43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70440">
            <a:off x="4265528" y="-1857368"/>
            <a:ext cx="4175300" cy="7073572"/>
          </a:xfrm>
          <a:prstGeom prst="rect">
            <a:avLst/>
          </a:prstGeom>
        </p:spPr>
      </p:pic>
      <p:pic>
        <p:nvPicPr>
          <p:cNvPr id="3" name="图片 2" descr="图片包含 动物, 软体动物&#10;&#10;已生成高可信度的说明">
            <a:extLst>
              <a:ext uri="{FF2B5EF4-FFF2-40B4-BE49-F238E27FC236}">
                <a16:creationId xmlns:a16="http://schemas.microsoft.com/office/drawing/2014/main" id="{2B8EB661-593B-4EEE-A9DA-85C8D636E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9144000" cy="9525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4013D1F-9585-47A8-ABFE-2F8B7D17DD7A}"/>
              </a:ext>
            </a:extLst>
          </p:cNvPr>
          <p:cNvSpPr txBox="1"/>
          <p:nvPr/>
        </p:nvSpPr>
        <p:spPr>
          <a:xfrm>
            <a:off x="3938467" y="614338"/>
            <a:ext cx="105028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1500" dirty="0">
                <a:solidFill>
                  <a:prstClr val="white"/>
                </a:solidFill>
                <a:cs typeface="+mn-ea"/>
                <a:sym typeface="+mn-lt"/>
              </a:rPr>
              <a:t>2</a:t>
            </a:r>
            <a:endParaRPr lang="zh-CN" altLang="en-US" sz="1150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99" y="1676400"/>
            <a:ext cx="8686802" cy="2156155"/>
          </a:xfrm>
          <a:prstGeom prst="rect">
            <a:avLst/>
          </a:prstGeom>
          <a:noFill/>
        </p:spPr>
        <p:txBody>
          <a:bodyPr wrap="square" lIns="91297" tIns="45650" rIns="91297" bIns="456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Quan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sát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, </a:t>
            </a: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thảo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luận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về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phong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cảnh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trong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cuộc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  <a:r>
              <a:rPr lang="en-US" sz="4800" dirty="0" err="1">
                <a:solidFill>
                  <a:srgbClr val="336600"/>
                </a:solidFill>
                <a:latin typeface="iCiel Cadena" pitchFamily="2" charset="0"/>
              </a:rPr>
              <a:t>sống</a:t>
            </a:r>
            <a:r>
              <a:rPr lang="en-US" sz="4800" dirty="0">
                <a:solidFill>
                  <a:srgbClr val="3366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826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6852" y="-35243"/>
            <a:ext cx="412471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rgbClr val="FF0000"/>
                </a:solidFill>
                <a:latin typeface="iCiel Cadena" pitchFamily="2" charset="0"/>
              </a:rPr>
              <a:t>Phong</a:t>
            </a:r>
            <a:r>
              <a:rPr lang="en-US" sz="2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iCiel Cadena" pitchFamily="2" charset="0"/>
              </a:rPr>
              <a:t>cảnh</a:t>
            </a:r>
            <a:r>
              <a:rPr lang="en-US" sz="2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2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iCiel Cadena" pitchFamily="2" charset="0"/>
              </a:rPr>
              <a:t>tự</a:t>
            </a:r>
            <a:r>
              <a:rPr lang="en-US" sz="26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iCiel Cadena" pitchFamily="2" charset="0"/>
              </a:rPr>
              <a:t>nhiên</a:t>
            </a:r>
            <a:r>
              <a:rPr lang="en-US" sz="26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3074" name="Picture 2" descr="D:\4\6\hgfhfg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33400"/>
            <a:ext cx="3526128" cy="18947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4\6\gfjhf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626" y="4724401"/>
            <a:ext cx="3504373" cy="19811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4\6\gfj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2593848"/>
            <a:ext cx="3505200" cy="2023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4\6\ghj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2" y="2593848"/>
            <a:ext cx="3513718" cy="2023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4\6\fj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2" y="4754535"/>
            <a:ext cx="3513718" cy="19510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4\6\tythgf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2" y="553693"/>
            <a:ext cx="3513718" cy="18998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7741" y="575846"/>
            <a:ext cx="145205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--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5708" y="2593848"/>
            <a:ext cx="1159292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Ngọ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7627" y="588038"/>
            <a:ext cx="1523173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61771" y="4752201"/>
            <a:ext cx="2453429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0022" y="4754535"/>
            <a:ext cx="1632178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1200" b="1" dirty="0">
                <a:latin typeface="Times New Roman" pitchFamily="18" charset="0"/>
                <a:cs typeface="Times New Roman" pitchFamily="18" charset="0"/>
              </a:rPr>
              <a:t>Đườ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đèo-Hà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9722" y="2593848"/>
            <a:ext cx="799078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TP HCM</a:t>
            </a:r>
          </a:p>
        </p:txBody>
      </p:sp>
    </p:spTree>
    <p:extLst>
      <p:ext uri="{BB962C8B-B14F-4D97-AF65-F5344CB8AC3E}">
        <p14:creationId xmlns:p14="http://schemas.microsoft.com/office/powerpoint/2010/main" val="1633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77000" y="76200"/>
            <a:ext cx="259442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 err="1">
                <a:solidFill>
                  <a:srgbClr val="FF0000"/>
                </a:solidFill>
                <a:latin typeface="iCiel Cadena" pitchFamily="2" charset="0"/>
              </a:rPr>
              <a:t>Phong</a:t>
            </a:r>
            <a:r>
              <a:rPr lang="en-US" sz="3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iCiel Cadena" pitchFamily="2" charset="0"/>
              </a:rPr>
              <a:t>cảnh</a:t>
            </a:r>
            <a:endParaRPr lang="en-US" sz="3400" dirty="0">
              <a:solidFill>
                <a:srgbClr val="FF0000"/>
              </a:solidFill>
              <a:latin typeface="iCiel Cadena" pitchFamily="2" charset="0"/>
            </a:endParaRPr>
          </a:p>
          <a:p>
            <a:r>
              <a:rPr lang="en-US" sz="3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iCiel Cadena" pitchFamily="2" charset="0"/>
              </a:rPr>
              <a:t>trong</a:t>
            </a:r>
            <a:r>
              <a:rPr lang="en-US" sz="3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iCiel Cadena" pitchFamily="2" charset="0"/>
              </a:rPr>
              <a:t>tranh</a:t>
            </a:r>
            <a:r>
              <a:rPr lang="en-US" sz="34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1400" y="5955268"/>
            <a:ext cx="447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5 :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”-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6336268"/>
            <a:ext cx="4352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6: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05200" y="4382869"/>
            <a:ext cx="5111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1: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7" name="Picture 3" descr="D:\4\6\jhkjh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65" y="2438399"/>
            <a:ext cx="2827835" cy="18442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4\6\jhkh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" y="4495800"/>
            <a:ext cx="3112148" cy="21253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4\6\jhkjhkj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40" y="2438400"/>
            <a:ext cx="2803260" cy="1828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4\6\khjk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65" y="228600"/>
            <a:ext cx="2827835" cy="19720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4\6\fjhjvg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36" y="228600"/>
            <a:ext cx="2813064" cy="19329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4\6\hjkjhgkj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77479"/>
            <a:ext cx="2306376" cy="28897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05200" y="51932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3: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29000" y="4812268"/>
            <a:ext cx="443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2: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8331" y="5574268"/>
            <a:ext cx="452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4 : “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”-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819400" y="1828800"/>
            <a:ext cx="304800" cy="2956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8458200" y="3886200"/>
            <a:ext cx="334992" cy="304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7" name="Oval 16"/>
          <p:cNvSpPr/>
          <p:nvPr/>
        </p:nvSpPr>
        <p:spPr>
          <a:xfrm>
            <a:off x="5884718" y="3962400"/>
            <a:ext cx="287482" cy="2572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Oval 17"/>
          <p:cNvSpPr/>
          <p:nvPr/>
        </p:nvSpPr>
        <p:spPr>
          <a:xfrm>
            <a:off x="3048000" y="6282600"/>
            <a:ext cx="304800" cy="2705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9" name="Oval 18"/>
          <p:cNvSpPr/>
          <p:nvPr/>
        </p:nvSpPr>
        <p:spPr>
          <a:xfrm>
            <a:off x="388235" y="2526684"/>
            <a:ext cx="297565" cy="29271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5902889" y="1828800"/>
            <a:ext cx="269311" cy="2956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8207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2" grpId="0"/>
      <p:bldP spid="13" grpId="0"/>
      <p:bldP spid="14" grpId="0"/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>
            <a:extLst>
              <a:ext uri="{FF2B5EF4-FFF2-40B4-BE49-F238E27FC236}">
                <a16:creationId xmlns:a16="http://schemas.microsoft.com/office/drawing/2014/main" id="{D9C3A54E-6C34-417A-B2C2-159DA6D943DF}"/>
              </a:ext>
            </a:extLst>
          </p:cNvPr>
          <p:cNvGrpSpPr/>
          <p:nvPr/>
        </p:nvGrpSpPr>
        <p:grpSpPr>
          <a:xfrm>
            <a:off x="6038063" y="762004"/>
            <a:ext cx="1944695" cy="1920965"/>
            <a:chOff x="5788804" y="2989130"/>
            <a:chExt cx="1444145" cy="1416602"/>
          </a:xfrm>
        </p:grpSpPr>
        <p:sp>
          <p:nvSpPr>
            <p:cNvPr id="3" name="Shape 1723">
              <a:extLst>
                <a:ext uri="{FF2B5EF4-FFF2-40B4-BE49-F238E27FC236}">
                  <a16:creationId xmlns:a16="http://schemas.microsoft.com/office/drawing/2014/main" id="{E8FA3C2B-D443-41BC-A109-DF89FA8909B1}"/>
                </a:ext>
              </a:extLst>
            </p:cNvPr>
            <p:cNvSpPr/>
            <p:nvPr/>
          </p:nvSpPr>
          <p:spPr>
            <a:xfrm rot="18900000">
              <a:off x="5818283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 dirty="0">
                <a:solidFill>
                  <a:prstClr val="white">
                    <a:lumMod val="50000"/>
                  </a:prstClr>
                </a:solidFill>
                <a:latin typeface="Aller Light"/>
                <a:ea typeface="Aller Light"/>
                <a:cs typeface="+mn-ea"/>
                <a:sym typeface="+mn-lt"/>
              </a:endParaRPr>
            </a:p>
          </p:txBody>
        </p:sp>
        <p:sp>
          <p:nvSpPr>
            <p:cNvPr id="4" name="Shape 1726">
              <a:extLst>
                <a:ext uri="{FF2B5EF4-FFF2-40B4-BE49-F238E27FC236}">
                  <a16:creationId xmlns:a16="http://schemas.microsoft.com/office/drawing/2014/main" id="{F74E4CC6-2665-49F3-8D3C-BE7CE66F035D}"/>
                </a:ext>
              </a:extLst>
            </p:cNvPr>
            <p:cNvSpPr/>
            <p:nvPr/>
          </p:nvSpPr>
          <p:spPr>
            <a:xfrm rot="18900000">
              <a:off x="5788804" y="2989130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r>
                <a:rPr lang="en-US" sz="4800" dirty="0">
                  <a:solidFill>
                    <a:srgbClr val="336600"/>
                  </a:solidFill>
                  <a:latin typeface="iCiel Cadena" pitchFamily="2" charset="0"/>
                  <a:ea typeface="Aller Light"/>
                  <a:cs typeface="+mn-ea"/>
                  <a:sym typeface="+mn-lt"/>
                </a:rPr>
                <a:t>     4</a:t>
              </a:r>
              <a:endParaRPr sz="4800" dirty="0">
                <a:solidFill>
                  <a:srgbClr val="336600"/>
                </a:solidFill>
                <a:latin typeface="iCiel Cadena" pitchFamily="2" charset="0"/>
                <a:ea typeface="Aller Light"/>
                <a:cs typeface="+mn-ea"/>
                <a:sym typeface="+mn-lt"/>
              </a:endParaRPr>
            </a:p>
          </p:txBody>
        </p:sp>
      </p:grpSp>
      <p:grpSp>
        <p:nvGrpSpPr>
          <p:cNvPr id="5" name="Group 12">
            <a:extLst>
              <a:ext uri="{FF2B5EF4-FFF2-40B4-BE49-F238E27FC236}">
                <a16:creationId xmlns:a16="http://schemas.microsoft.com/office/drawing/2014/main" id="{69790B1C-9BAC-4671-93A1-6ED978E9D83C}"/>
              </a:ext>
            </a:extLst>
          </p:cNvPr>
          <p:cNvGrpSpPr/>
          <p:nvPr/>
        </p:nvGrpSpPr>
        <p:grpSpPr>
          <a:xfrm rot="10972216">
            <a:off x="3925849" y="740977"/>
            <a:ext cx="1816336" cy="2003173"/>
            <a:chOff x="3165430" y="2957030"/>
            <a:chExt cx="1414666" cy="1470606"/>
          </a:xfrm>
        </p:grpSpPr>
        <p:sp>
          <p:nvSpPr>
            <p:cNvPr id="6" name="Shape 1722">
              <a:extLst>
                <a:ext uri="{FF2B5EF4-FFF2-40B4-BE49-F238E27FC236}">
                  <a16:creationId xmlns:a16="http://schemas.microsoft.com/office/drawing/2014/main" id="{59A52315-205C-4C0F-9837-2CE0F262C10E}"/>
                </a:ext>
              </a:extLst>
            </p:cNvPr>
            <p:cNvSpPr/>
            <p:nvPr/>
          </p:nvSpPr>
          <p:spPr>
            <a:xfrm rot="8100000">
              <a:off x="3165430" y="2957030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solidFill>
                  <a:prstClr val="white"/>
                </a:solidFill>
                <a:latin typeface="Aller Light"/>
                <a:ea typeface="Aller Light"/>
                <a:cs typeface="+mn-ea"/>
                <a:sym typeface="+mn-lt"/>
              </a:endParaRPr>
            </a:p>
          </p:txBody>
        </p:sp>
        <p:sp>
          <p:nvSpPr>
            <p:cNvPr id="7" name="Shape 1729">
              <a:extLst>
                <a:ext uri="{FF2B5EF4-FFF2-40B4-BE49-F238E27FC236}">
                  <a16:creationId xmlns:a16="http://schemas.microsoft.com/office/drawing/2014/main" id="{146C77D1-1F70-48EF-B907-28F8C39331C1}"/>
                </a:ext>
              </a:extLst>
            </p:cNvPr>
            <p:cNvSpPr/>
            <p:nvPr/>
          </p:nvSpPr>
          <p:spPr>
            <a:xfrm rot="8100000">
              <a:off x="3165430" y="3012969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r>
                <a:rPr lang="en-US" sz="4000" dirty="0">
                  <a:solidFill>
                    <a:srgbClr val="336600"/>
                  </a:solidFill>
                  <a:latin typeface="iCiel Cadena" pitchFamily="2" charset="0"/>
                  <a:ea typeface="Aller Light"/>
                  <a:cs typeface="+mn-ea"/>
                  <a:sym typeface="+mn-lt"/>
                </a:rPr>
                <a:t>ĐỘNG</a:t>
              </a:r>
              <a:endParaRPr sz="4000" dirty="0">
                <a:solidFill>
                  <a:srgbClr val="336600"/>
                </a:solidFill>
                <a:latin typeface="iCiel Cadena" pitchFamily="2" charset="0"/>
                <a:ea typeface="Aller Light"/>
                <a:cs typeface="+mn-ea"/>
                <a:sym typeface="+mn-lt"/>
              </a:endParaRPr>
            </a:p>
          </p:txBody>
        </p:sp>
      </p:grpSp>
      <p:grpSp>
        <p:nvGrpSpPr>
          <p:cNvPr id="8" name="Group 11">
            <a:extLst>
              <a:ext uri="{FF2B5EF4-FFF2-40B4-BE49-F238E27FC236}">
                <a16:creationId xmlns:a16="http://schemas.microsoft.com/office/drawing/2014/main" id="{8697FB66-0B1B-4FB2-AE4D-67EECDC304AB}"/>
              </a:ext>
            </a:extLst>
          </p:cNvPr>
          <p:cNvGrpSpPr/>
          <p:nvPr/>
        </p:nvGrpSpPr>
        <p:grpSpPr>
          <a:xfrm>
            <a:off x="1828807" y="685800"/>
            <a:ext cx="1828799" cy="2057400"/>
            <a:chOff x="1743076" y="3359925"/>
            <a:chExt cx="1414666" cy="1414667"/>
          </a:xfrm>
        </p:grpSpPr>
        <p:sp>
          <p:nvSpPr>
            <p:cNvPr id="9" name="Shape 1721">
              <a:extLst>
                <a:ext uri="{FF2B5EF4-FFF2-40B4-BE49-F238E27FC236}">
                  <a16:creationId xmlns:a16="http://schemas.microsoft.com/office/drawing/2014/main" id="{6DF11158-40BB-457A-AF21-B57DE82C5528}"/>
                </a:ext>
              </a:extLst>
            </p:cNvPr>
            <p:cNvSpPr/>
            <p:nvPr/>
          </p:nvSpPr>
          <p:spPr>
            <a:xfrm rot="18900000">
              <a:off x="1743076" y="3359925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rgbClr val="AECB9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</a:pPr>
              <a:endParaRPr sz="2500" dirty="0">
                <a:solidFill>
                  <a:prstClr val="white">
                    <a:lumMod val="50000"/>
                  </a:prstClr>
                </a:solidFill>
                <a:cs typeface="+mn-ea"/>
                <a:sym typeface="+mn-lt"/>
              </a:endParaRPr>
            </a:p>
          </p:txBody>
        </p:sp>
        <p:sp>
          <p:nvSpPr>
            <p:cNvPr id="10" name="Shape 1732">
              <a:extLst>
                <a:ext uri="{FF2B5EF4-FFF2-40B4-BE49-F238E27FC236}">
                  <a16:creationId xmlns:a16="http://schemas.microsoft.com/office/drawing/2014/main" id="{46E8B686-408B-4F62-8285-D035F0BEFA8A}"/>
                </a:ext>
              </a:extLst>
            </p:cNvPr>
            <p:cNvSpPr/>
            <p:nvPr/>
          </p:nvSpPr>
          <p:spPr>
            <a:xfrm rot="18900000">
              <a:off x="1743076" y="3359925"/>
              <a:ext cx="1414666" cy="1414667"/>
            </a:xfrm>
            <a:prstGeom prst="roundRect">
              <a:avLst>
                <a:gd name="adj" fmla="val 15000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0" ty="0" sx="50000" sy="50000" flip="none" algn="ctr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914400">
                <a:spcBef>
                  <a:spcPts val="3375"/>
                </a:spcBef>
              </a:pPr>
              <a:r>
                <a:rPr lang="en-US" sz="4800" dirty="0">
                  <a:solidFill>
                    <a:srgbClr val="336600"/>
                  </a:solidFill>
                  <a:latin typeface="iCiel Cadena" pitchFamily="2" charset="0"/>
                  <a:cs typeface="+mn-ea"/>
                  <a:sym typeface="+mn-lt"/>
                </a:rPr>
                <a:t> </a:t>
              </a:r>
              <a:r>
                <a:rPr lang="en-US" sz="4800" dirty="0" err="1">
                  <a:solidFill>
                    <a:srgbClr val="336600"/>
                  </a:solidFill>
                  <a:latin typeface="iCiel Cadena" pitchFamily="2" charset="0"/>
                  <a:cs typeface="+mn-ea"/>
                  <a:sym typeface="+mn-lt"/>
                </a:rPr>
                <a:t>Hoạt</a:t>
              </a:r>
              <a:endParaRPr sz="4800" dirty="0">
                <a:solidFill>
                  <a:srgbClr val="336600"/>
                </a:solidFill>
                <a:latin typeface="iCiel Cadena" pitchFamily="2" charset="0"/>
                <a:cs typeface="+mn-ea"/>
                <a:sym typeface="+mn-lt"/>
              </a:endParaRPr>
            </a:p>
          </p:txBody>
        </p:sp>
      </p:grp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E43C9CF-BF59-4982-A787-EEC925929B5C}"/>
              </a:ext>
            </a:extLst>
          </p:cNvPr>
          <p:cNvSpPr txBox="1"/>
          <p:nvPr/>
        </p:nvSpPr>
        <p:spPr>
          <a:xfrm>
            <a:off x="2058226" y="1219200"/>
            <a:ext cx="1417987" cy="327644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altLang="zh-CN" sz="12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0" y="389923"/>
            <a:ext cx="13779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11425" y="3429000"/>
            <a:ext cx="782297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003300"/>
                </a:solidFill>
                <a:latin typeface="iCiel Cadena" pitchFamily="2" charset="0"/>
              </a:rPr>
              <a:t>Phân</a:t>
            </a:r>
            <a:r>
              <a:rPr lang="en-US" sz="6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003300"/>
                </a:solidFill>
                <a:latin typeface="iCiel Cadena" pitchFamily="2" charset="0"/>
              </a:rPr>
              <a:t>tích</a:t>
            </a:r>
            <a:r>
              <a:rPr lang="en-US" sz="6600" dirty="0">
                <a:solidFill>
                  <a:srgbClr val="003300"/>
                </a:solidFill>
                <a:latin typeface="iCiel Cadena" pitchFamily="2" charset="0"/>
              </a:rPr>
              <a:t> - </a:t>
            </a:r>
            <a:r>
              <a:rPr lang="en-US" sz="6600" dirty="0" err="1">
                <a:solidFill>
                  <a:srgbClr val="003300"/>
                </a:solidFill>
                <a:latin typeface="iCiel Cadena" pitchFamily="2" charset="0"/>
              </a:rPr>
              <a:t>đánh</a:t>
            </a:r>
            <a:r>
              <a:rPr lang="en-US" sz="6600" dirty="0">
                <a:solidFill>
                  <a:srgbClr val="003300"/>
                </a:solidFill>
                <a:latin typeface="iCiel Cadena" pitchFamily="2" charset="0"/>
              </a:rPr>
              <a:t> </a:t>
            </a:r>
            <a:r>
              <a:rPr lang="en-US" sz="6600" dirty="0" err="1">
                <a:solidFill>
                  <a:srgbClr val="003300"/>
                </a:solidFill>
                <a:latin typeface="iCiel Cadena" pitchFamily="2" charset="0"/>
              </a:rPr>
              <a:t>giá</a:t>
            </a:r>
            <a:r>
              <a:rPr lang="en-US" sz="6600" dirty="0">
                <a:solidFill>
                  <a:srgbClr val="00330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97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7" grpId="0"/>
    </p:bld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8964</TotalTime>
  <Words>253</Words>
  <Application>Microsoft Office PowerPoint</Application>
  <PresentationFormat>On-screen Show (4:3)</PresentationFormat>
  <Paragraphs>72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12</vt:i4>
      </vt:variant>
    </vt:vector>
  </HeadingPairs>
  <TitlesOfParts>
    <vt:vector size="37" baseType="lpstr">
      <vt:lpstr>等线</vt:lpstr>
      <vt:lpstr>等线 Light</vt:lpstr>
      <vt:lpstr>微软雅黑</vt:lpstr>
      <vt:lpstr>Aller Light</vt:lpstr>
      <vt:lpstr>Arial</vt:lpstr>
      <vt:lpstr>Calibri</vt:lpstr>
      <vt:lpstr>Calibri Light</vt:lpstr>
      <vt:lpstr>iCiel Cadena</vt:lpstr>
      <vt:lpstr>Times New Roman</vt:lpstr>
      <vt:lpstr>https://www.freeppt7.com</vt:lpstr>
      <vt:lpstr>1_https://www.freeppt7.com</vt:lpstr>
      <vt:lpstr>4_https://www.freeppt7.com</vt:lpstr>
      <vt:lpstr>第一PPT，www.1ppt.com</vt:lpstr>
      <vt:lpstr>2_第一PPT，www.1ppt.com</vt:lpstr>
      <vt:lpstr>3_第一PPT，www.1ppt.com</vt:lpstr>
      <vt:lpstr>1_第一PPT，www.1ppt.com</vt:lpstr>
      <vt:lpstr>4_第一PPT，www.1ppt.com</vt:lpstr>
      <vt:lpstr>3_Office 主题</vt:lpstr>
      <vt:lpstr>Office Theme</vt:lpstr>
      <vt:lpstr>www.jpppt.com</vt:lpstr>
      <vt:lpstr>1_www.jpppt.com</vt:lpstr>
      <vt:lpstr>2_www.jpppt.com</vt:lpstr>
      <vt:lpstr>3_www.jpppt.com</vt:lpstr>
      <vt:lpstr>4_www.jpppt.com</vt:lpstr>
      <vt:lpstr>6_www.jpppt.com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816</cp:revision>
  <dcterms:created xsi:type="dcterms:W3CDTF">2020-08-13T08:18:23Z</dcterms:created>
  <dcterms:modified xsi:type="dcterms:W3CDTF">2024-04-21T14:45:52Z</dcterms:modified>
</cp:coreProperties>
</file>