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4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  <p:sldMasterId id="2147484009" r:id="rId3"/>
    <p:sldMasterId id="2147484116" r:id="rId4"/>
    <p:sldMasterId id="2147484172" r:id="rId5"/>
    <p:sldMasterId id="2147484212" r:id="rId6"/>
    <p:sldMasterId id="2147484215" r:id="rId7"/>
    <p:sldMasterId id="2147484218" r:id="rId8"/>
    <p:sldMasterId id="2147484221" r:id="rId9"/>
    <p:sldMasterId id="2147484224" r:id="rId10"/>
    <p:sldMasterId id="2147484254" r:id="rId11"/>
    <p:sldMasterId id="2147484267" r:id="rId12"/>
    <p:sldMasterId id="2147484279" r:id="rId13"/>
    <p:sldMasterId id="2147484327" r:id="rId14"/>
    <p:sldMasterId id="2147484339" r:id="rId15"/>
  </p:sldMasterIdLst>
  <p:notesMasterIdLst>
    <p:notesMasterId r:id="rId26"/>
  </p:notesMasterIdLst>
  <p:sldIdLst>
    <p:sldId id="475" r:id="rId16"/>
    <p:sldId id="476" r:id="rId17"/>
    <p:sldId id="308" r:id="rId18"/>
    <p:sldId id="484" r:id="rId19"/>
    <p:sldId id="485" r:id="rId20"/>
    <p:sldId id="496" r:id="rId21"/>
    <p:sldId id="499" r:id="rId22"/>
    <p:sldId id="500" r:id="rId23"/>
    <p:sldId id="498" r:id="rId24"/>
    <p:sldId id="414" r:id="rId25"/>
  </p:sldIdLst>
  <p:sldSz cx="9144000" cy="6858000" type="screen4x3"/>
  <p:notesSz cx="6858000" cy="9144000"/>
  <p:defaultTextStyle>
    <a:defPPr>
      <a:defRPr lang="vi-VN"/>
    </a:defPPr>
    <a:lvl1pPr marL="0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89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975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467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953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439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930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418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907" algn="l" defTabSz="912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475"/>
            <p14:sldId id="476"/>
            <p14:sldId id="308"/>
            <p14:sldId id="484"/>
            <p14:sldId id="485"/>
            <p14:sldId id="496"/>
            <p14:sldId id="499"/>
            <p14:sldId id="500"/>
            <p14:sldId id="498"/>
            <p14:sldId id="414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99"/>
    <a:srgbClr val="336600"/>
    <a:srgbClr val="7AAA1A"/>
    <a:srgbClr val="2CFE22"/>
    <a:srgbClr val="F0FA90"/>
    <a:srgbClr val="EBCCBF"/>
    <a:srgbClr val="EBB621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7336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89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75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467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953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439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30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18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07" algn="l" defTabSz="9129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0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6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215E1-B38A-4DC0-AACA-E695E402885A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2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7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1111A3-5595-42CC-9B57-ACF901985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845E84-2468-4BBE-980A-10E4B7539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C6EF1-AF3C-426A-9274-AFB01777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70E11-29AF-4E64-A6A4-F92C1DED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23D4A-DFB7-43C8-87C6-335B8D58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3A3ED-48DD-4C61-8868-10DF15E8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DF259-E42C-4A3E-B182-59D3DB2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23DE2-632C-4917-8A07-3F1D4A96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C3A99-3FD2-45F9-89B1-0103966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1DBE4-B500-410B-A9B3-93E1FDE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A5077-CB1F-4F3A-BAB8-A708BA43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6DF9E8-4710-476B-A258-BA8CA5A1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5337A-859E-478F-844B-6B69B499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CCE6A-281D-4E8E-BE20-B851CE21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85162-D267-4418-8F39-C720C688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13DFD-F840-4BC7-ACF7-D2F4BF4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E04E5-A5C4-472A-80A9-8EDD2771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B2345-C203-4DCC-84FB-BAC3E9A8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9AA9-B64E-4121-A029-00609884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28BDB-FDC6-4D06-8852-042F049A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EEE69-1465-40AA-9098-7E913A42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3A39C-33F5-45C8-86DB-7861D1DF8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5AED02-55C9-4ED3-8F84-B81D31AB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FEE2F-C99F-4039-8AA9-6ABA64FE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5DB916-6405-44A9-9373-36C53F14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44E42-361D-4B50-9EC9-8C4A40F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6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A0F87-8A6F-48A7-A9F7-39517AB9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1C416-9FBC-46ED-A098-B0B7726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9B7E72-B940-4AD0-A83E-CC4F1193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BE01C6-6606-423A-9814-8E7B0BAC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72288D-3FC9-4729-801E-00F43CF2C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54E8B1-4C6B-430D-BF17-43DC50E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6CB756-167D-4B8E-8FA7-4539D266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03B332-B645-4C78-9CA4-EC9CA29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79702" y="6459714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8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C7FC1-2A4E-43CF-B997-3CDC940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86AD2-5993-4E16-9871-23599CCE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AE33A1-DE1E-47FC-94CD-9125C04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0BCCD-8AC1-4303-9E23-E3D5341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620754-2482-4CE8-871D-EB1141D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BCB1BB-3930-4296-896D-439D7948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C61C51-DF7B-4DD3-9C9D-4EA63EF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59AD2-65D5-41DF-9440-6D761A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66980-7541-41DC-BC3D-52F76402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EDB7EC-8BED-42D1-A8D0-9ED13720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B8A51-D99A-42FC-A1B6-64EEBD8B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6E3A7-2A24-4145-8788-3D3D642A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4F2C0-54DE-4984-8F6C-D2C6B63D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F6CB4-7704-4AB3-A34F-10843504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3BA3B-B014-4F54-AE6F-FC95A236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3F1604-DAA7-4FF0-A3E0-0CC5639AA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C2AD5-FCF0-4859-B777-DAD251B3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396B7-83C2-4DF4-A21C-3A37EBCE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B14C3-CDCE-406E-AADE-2909F63E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9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9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FC1CA-504F-48E8-ABA2-D009BA87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B3759-E65A-4BEA-89EE-7D4E1013F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F647B-2708-489D-956D-3FD9A4FD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7B4A-EBB4-4F48-A3C1-1B309830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CB9C7-C793-4730-B1F1-DD027B9D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1111A3-5595-42CC-9B57-ACF901985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845E84-2468-4BBE-980A-10E4B7539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C6EF1-AF3C-426A-9274-AFB01777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70E11-29AF-4E64-A6A4-F92C1DED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23D4A-DFB7-43C8-87C6-335B8D58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3A3ED-48DD-4C61-8868-10DF15E8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DF259-E42C-4A3E-B182-59D3DB2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23DE2-632C-4917-8A07-3F1D4A96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C3A99-3FD2-45F9-89B1-0103966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1DBE4-B500-410B-A9B3-93E1FDE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A5077-CB1F-4F3A-BAB8-A708BA43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6DF9E8-4710-476B-A258-BA8CA5A1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5337A-859E-478F-844B-6B69B499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CCE6A-281D-4E8E-BE20-B851CE21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85162-D267-4418-8F39-C720C688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13DFD-F840-4BC7-ACF7-D2F4BF4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E04E5-A5C4-472A-80A9-8EDD2771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B2345-C203-4DCC-84FB-BAC3E9A8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9AA9-B64E-4121-A029-00609884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28BDB-FDC6-4D06-8852-042F049A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EEE69-1465-40AA-9098-7E913A42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3A39C-33F5-45C8-86DB-7861D1DF8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5AED02-55C9-4ED3-8F84-B81D31AB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FEE2F-C99F-4039-8AA9-6ABA64FE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5DB916-6405-44A9-9373-36C53F14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44E42-361D-4B50-9EC9-8C4A40F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A0F87-8A6F-48A7-A9F7-39517AB9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1C416-9FBC-46ED-A098-B0B7726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9B7E72-B940-4AD0-A83E-CC4F1193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BE01C6-6606-423A-9814-8E7B0BAC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72288D-3FC9-4729-801E-00F43CF2C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54E8B1-4C6B-430D-BF17-43DC50E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6CB756-167D-4B8E-8FA7-4539D266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03B332-B645-4C78-9CA4-EC9CA29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79702" y="6459702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3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C7FC1-2A4E-43CF-B997-3CDC940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86AD2-5993-4E16-9871-23599CCE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AE33A1-DE1E-47FC-94CD-9125C04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0BCCD-8AC1-4303-9E23-E3D5341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620754-2482-4CE8-871D-EB1141D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BCB1BB-3930-4296-896D-439D7948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C61C51-DF7B-4DD3-9C9D-4EA63EF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59AD2-65D5-41DF-9440-6D761A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66980-7541-41DC-BC3D-52F76402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EDB7EC-8BED-42D1-A8D0-9ED13720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B8A51-D99A-42FC-A1B6-64EEBD8B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6E3A7-2A24-4145-8788-3D3D642A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4F2C0-54DE-4984-8F6C-D2C6B63D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112237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4" y="3602219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89" indent="0" algn="ctr">
              <a:buNone/>
              <a:defRPr sz="2000"/>
            </a:lvl2pPr>
            <a:lvl3pPr marL="912975" indent="0" algn="ctr">
              <a:buNone/>
              <a:defRPr sz="1800"/>
            </a:lvl3pPr>
            <a:lvl4pPr marL="1369467" indent="0" algn="ctr">
              <a:buNone/>
              <a:defRPr sz="1600"/>
            </a:lvl4pPr>
            <a:lvl5pPr marL="1825953" indent="0" algn="ctr">
              <a:buNone/>
              <a:defRPr sz="1600"/>
            </a:lvl5pPr>
            <a:lvl6pPr marL="2282439" indent="0" algn="ctr">
              <a:buNone/>
              <a:defRPr sz="1600"/>
            </a:lvl6pPr>
            <a:lvl7pPr marL="2738930" indent="0" algn="ctr">
              <a:buNone/>
              <a:defRPr sz="1600"/>
            </a:lvl7pPr>
            <a:lvl8pPr marL="3195418" indent="0" algn="ctr">
              <a:buNone/>
              <a:defRPr sz="1600"/>
            </a:lvl8pPr>
            <a:lvl9pPr marL="3651907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F6CB4-7704-4AB3-A34F-10843504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3BA3B-B014-4F54-AE6F-FC95A236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3F1604-DAA7-4FF0-A3E0-0CC5639AA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C2AD5-FCF0-4859-B777-DAD251B3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396B7-83C2-4DF4-A21C-3A37EBCE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B14C3-CDCE-406E-AADE-2909F63E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8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FC1CA-504F-48E8-ABA2-D009BA87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B3759-E65A-4BEA-89EE-7D4E1013F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F647B-2708-489D-956D-3FD9A4FD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7B4A-EBB4-4F48-A3C1-1B309830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CB9C7-C793-4730-B1F1-DD027B9D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1111A3-5595-42CC-9B57-ACF901985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845E84-2468-4BBE-980A-10E4B7539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C6EF1-AF3C-426A-9274-AFB01777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70E11-29AF-4E64-A6A4-F92C1DED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23D4A-DFB7-43C8-87C6-335B8D58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0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72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4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3" y="182564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51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6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61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52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7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521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7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89" indent="0">
              <a:buNone/>
              <a:defRPr sz="2800"/>
            </a:lvl2pPr>
            <a:lvl3pPr marL="912975" indent="0">
              <a:buNone/>
              <a:defRPr sz="2400"/>
            </a:lvl3pPr>
            <a:lvl4pPr marL="1369467" indent="0">
              <a:buNone/>
              <a:defRPr sz="2000"/>
            </a:lvl4pPr>
            <a:lvl5pPr marL="1825953" indent="0">
              <a:buNone/>
              <a:defRPr sz="2000"/>
            </a:lvl5pPr>
            <a:lvl6pPr marL="2282439" indent="0">
              <a:buNone/>
              <a:defRPr sz="2000"/>
            </a:lvl6pPr>
            <a:lvl7pPr marL="2738930" indent="0">
              <a:buNone/>
              <a:defRPr sz="2000"/>
            </a:lvl7pPr>
            <a:lvl8pPr marL="3195418" indent="0">
              <a:buNone/>
              <a:defRPr sz="2000"/>
            </a:lvl8pPr>
            <a:lvl9pPr marL="365190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6" y="3653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709" y="3653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4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89" indent="0" algn="ctr">
              <a:buNone/>
              <a:defRPr sz="2000"/>
            </a:lvl2pPr>
            <a:lvl3pPr marL="912975" indent="0" algn="ctr">
              <a:buNone/>
              <a:defRPr sz="1800"/>
            </a:lvl3pPr>
            <a:lvl4pPr marL="1369467" indent="0" algn="ctr">
              <a:buNone/>
              <a:defRPr sz="1600"/>
            </a:lvl4pPr>
            <a:lvl5pPr marL="1825953" indent="0" algn="ctr">
              <a:buNone/>
              <a:defRPr sz="1600"/>
            </a:lvl5pPr>
            <a:lvl6pPr marL="2282439" indent="0" algn="ctr">
              <a:buNone/>
              <a:defRPr sz="1600"/>
            </a:lvl6pPr>
            <a:lvl7pPr marL="2738930" indent="0" algn="ctr">
              <a:buNone/>
              <a:defRPr sz="1600"/>
            </a:lvl7pPr>
            <a:lvl8pPr marL="3195418" indent="0" algn="ctr">
              <a:buNone/>
              <a:defRPr sz="1600"/>
            </a:lvl8pPr>
            <a:lvl9pPr marL="365190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92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3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6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61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0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3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60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3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60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89" indent="0">
              <a:buNone/>
              <a:defRPr sz="2800"/>
            </a:lvl2pPr>
            <a:lvl3pPr marL="912975" indent="0">
              <a:buNone/>
              <a:defRPr sz="2400"/>
            </a:lvl3pPr>
            <a:lvl4pPr marL="1369467" indent="0">
              <a:buNone/>
              <a:defRPr sz="2000"/>
            </a:lvl4pPr>
            <a:lvl5pPr marL="1825953" indent="0">
              <a:buNone/>
              <a:defRPr sz="2000"/>
            </a:lvl5pPr>
            <a:lvl6pPr marL="2282439" indent="0">
              <a:buNone/>
              <a:defRPr sz="2000"/>
            </a:lvl6pPr>
            <a:lvl7pPr marL="2738930" indent="0">
              <a:buNone/>
              <a:defRPr sz="2000"/>
            </a:lvl7pPr>
            <a:lvl8pPr marL="3195418" indent="0">
              <a:buNone/>
              <a:defRPr sz="2000"/>
            </a:lvl8pPr>
            <a:lvl9pPr marL="365190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6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7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12349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607" y="1131611"/>
            <a:ext cx="2670575" cy="5402561"/>
          </a:xfrm>
          <a:prstGeom prst="roundRect">
            <a:avLst>
              <a:gd name="adj" fmla="val 3968"/>
            </a:avLst>
          </a:prstGeom>
          <a:solidFill>
            <a:srgbClr val="8C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50" rIns="91297" bIns="45650"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78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50" rIns="91297" bIns="45650"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77" y="1362410"/>
            <a:ext cx="685850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50" rIns="91297" bIns="45650" rtlCol="0" anchor="ctr"/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81" y="1529573"/>
            <a:ext cx="1674186" cy="738522"/>
          </a:xfrm>
          <a:prstGeom prst="rect">
            <a:avLst/>
          </a:prstGeom>
          <a:noFill/>
        </p:spPr>
        <p:txBody>
          <a:bodyPr wrap="square" lIns="91297" tIns="45650" rIns="91297" bIns="45650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81" y="2127543"/>
            <a:ext cx="1674186" cy="738522"/>
          </a:xfrm>
          <a:prstGeom prst="rect">
            <a:avLst/>
          </a:prstGeom>
          <a:noFill/>
        </p:spPr>
        <p:txBody>
          <a:bodyPr wrap="square" lIns="91297" tIns="45650" rIns="91297" bIns="45650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6" y="5808714"/>
            <a:ext cx="1674000" cy="307635"/>
          </a:xfrm>
          <a:prstGeom prst="rect">
            <a:avLst/>
          </a:prstGeom>
          <a:noFill/>
        </p:spPr>
        <p:txBody>
          <a:bodyPr wrap="square" lIns="91297" tIns="45650" rIns="91297" bIns="45650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450532"/>
            <a:ext cx="2037972" cy="1384853"/>
          </a:xfrm>
          <a:prstGeom prst="rect">
            <a:avLst/>
          </a:prstGeom>
          <a:noFill/>
        </p:spPr>
        <p:txBody>
          <a:bodyPr wrap="square" lIns="91297" tIns="45650" rIns="91297" bIns="45650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33311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1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1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383529" y="486259"/>
            <a:ext cx="837701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50" rIns="91297" bIns="45650" rtlCol="0" anchor="ctr"/>
          <a:lstStyle/>
          <a:p>
            <a:pPr algn="ctr" defTabSz="912791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448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3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41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6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61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1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41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6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61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6669695"/>
            <a:ext cx="1350150" cy="122969"/>
          </a:xfrm>
          <a:prstGeom prst="rect">
            <a:avLst/>
          </a:prstGeom>
          <a:noFill/>
        </p:spPr>
        <p:txBody>
          <a:bodyPr wrap="square" lIns="91297" tIns="45650" rIns="91297" bIns="4565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82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75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72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33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5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8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334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5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89" indent="0">
              <a:buNone/>
              <a:defRPr sz="2800"/>
            </a:lvl2pPr>
            <a:lvl3pPr marL="912975" indent="0">
              <a:buNone/>
              <a:defRPr sz="2400"/>
            </a:lvl3pPr>
            <a:lvl4pPr marL="1369467" indent="0">
              <a:buNone/>
              <a:defRPr sz="2000"/>
            </a:lvl4pPr>
            <a:lvl5pPr marL="1825953" indent="0">
              <a:buNone/>
              <a:defRPr sz="2000"/>
            </a:lvl5pPr>
            <a:lvl6pPr marL="2282439" indent="0">
              <a:buNone/>
              <a:defRPr sz="2000"/>
            </a:lvl6pPr>
            <a:lvl7pPr marL="2738930" indent="0">
              <a:buNone/>
              <a:defRPr sz="2000"/>
            </a:lvl7pPr>
            <a:lvl8pPr marL="3195418" indent="0">
              <a:buNone/>
              <a:defRPr sz="2000"/>
            </a:lvl8pPr>
            <a:lvl9pPr marL="365190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3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80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4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89" indent="0" algn="ctr">
              <a:buNone/>
              <a:defRPr sz="2000"/>
            </a:lvl2pPr>
            <a:lvl3pPr marL="912975" indent="0" algn="ctr">
              <a:buNone/>
              <a:defRPr sz="1800"/>
            </a:lvl3pPr>
            <a:lvl4pPr marL="1369467" indent="0" algn="ctr">
              <a:buNone/>
              <a:defRPr sz="1600"/>
            </a:lvl4pPr>
            <a:lvl5pPr marL="1825953" indent="0" algn="ctr">
              <a:buNone/>
              <a:defRPr sz="1600"/>
            </a:lvl5pPr>
            <a:lvl6pPr marL="2282439" indent="0" algn="ctr">
              <a:buNone/>
              <a:defRPr sz="1600"/>
            </a:lvl6pPr>
            <a:lvl7pPr marL="2738930" indent="0" algn="ctr">
              <a:buNone/>
              <a:defRPr sz="1600"/>
            </a:lvl7pPr>
            <a:lvl8pPr marL="3195418" indent="0" algn="ctr">
              <a:buNone/>
              <a:defRPr sz="1600"/>
            </a:lvl8pPr>
            <a:lvl9pPr marL="365190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2465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00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3" y="153511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3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86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72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9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0156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2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0246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1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6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9" indent="0">
              <a:buNone/>
              <a:defRPr sz="2000" b="1"/>
            </a:lvl2pPr>
            <a:lvl3pPr marL="912975" indent="0">
              <a:buNone/>
              <a:defRPr sz="1800" b="1"/>
            </a:lvl3pPr>
            <a:lvl4pPr marL="1369467" indent="0">
              <a:buNone/>
              <a:defRPr sz="1600" b="1"/>
            </a:lvl4pPr>
            <a:lvl5pPr marL="1825953" indent="0">
              <a:buNone/>
              <a:defRPr sz="1600" b="1"/>
            </a:lvl5pPr>
            <a:lvl6pPr marL="2282439" indent="0">
              <a:buNone/>
              <a:defRPr sz="1600" b="1"/>
            </a:lvl6pPr>
            <a:lvl7pPr marL="2738930" indent="0">
              <a:buNone/>
              <a:defRPr sz="1600" b="1"/>
            </a:lvl7pPr>
            <a:lvl8pPr marL="3195418" indent="0">
              <a:buNone/>
              <a:defRPr sz="1600" b="1"/>
            </a:lvl8pPr>
            <a:lvl9pPr marL="365190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61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2560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83190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201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2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0988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27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489" indent="0">
              <a:buNone/>
              <a:defRPr sz="2800"/>
            </a:lvl2pPr>
            <a:lvl3pPr marL="912975" indent="0">
              <a:buNone/>
              <a:defRPr sz="2400"/>
            </a:lvl3pPr>
            <a:lvl4pPr marL="1369467" indent="0">
              <a:buNone/>
              <a:defRPr sz="2000"/>
            </a:lvl4pPr>
            <a:lvl5pPr marL="1825953" indent="0">
              <a:buNone/>
              <a:defRPr sz="2000"/>
            </a:lvl5pPr>
            <a:lvl6pPr marL="2282439" indent="0">
              <a:buNone/>
              <a:defRPr sz="2000"/>
            </a:lvl6pPr>
            <a:lvl7pPr marL="2738930" indent="0">
              <a:buNone/>
              <a:defRPr sz="2000"/>
            </a:lvl7pPr>
            <a:lvl8pPr marL="3195418" indent="0">
              <a:buNone/>
              <a:defRPr sz="2000"/>
            </a:lvl8pPr>
            <a:lvl9pPr marL="365190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20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6489" indent="0">
              <a:buNone/>
              <a:defRPr sz="1400"/>
            </a:lvl2pPr>
            <a:lvl3pPr marL="912975" indent="0">
              <a:buNone/>
              <a:defRPr sz="1200"/>
            </a:lvl3pPr>
            <a:lvl4pPr marL="1369467" indent="0">
              <a:buNone/>
              <a:defRPr sz="1000"/>
            </a:lvl4pPr>
            <a:lvl5pPr marL="1825953" indent="0">
              <a:buNone/>
              <a:defRPr sz="1000"/>
            </a:lvl5pPr>
            <a:lvl6pPr marL="2282439" indent="0">
              <a:buNone/>
              <a:defRPr sz="1000"/>
            </a:lvl6pPr>
            <a:lvl7pPr marL="2738930" indent="0">
              <a:buNone/>
              <a:defRPr sz="1000"/>
            </a:lvl7pPr>
            <a:lvl8pPr marL="3195418" indent="0">
              <a:buNone/>
              <a:defRPr sz="1000"/>
            </a:lvl8pPr>
            <a:lvl9pPr marL="365190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4896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98680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0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4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8552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5169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2024/4/21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048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" y="0"/>
            <a:ext cx="9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2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53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641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" y="0"/>
            <a:ext cx="9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8824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5455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467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43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228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658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53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53" y="2368658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55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90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35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75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132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473"/>
            <a:ext cx="2057400" cy="365125"/>
          </a:xfrm>
        </p:spPr>
        <p:txBody>
          <a:bodyPr/>
          <a:lstStyle/>
          <a:p>
            <a:pPr defTabSz="914400"/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2024/4/21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473"/>
            <a:ext cx="3086100" cy="365125"/>
          </a:xfr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473"/>
            <a:ext cx="2057400" cy="365125"/>
          </a:xfrm>
        </p:spPr>
        <p:txBody>
          <a:bodyPr/>
          <a:lstStyle/>
          <a:p>
            <a:pPr defTabSz="914400"/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3A3ED-48DD-4C61-8868-10DF15E8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DF259-E42C-4A3E-B182-59D3DB2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23DE2-632C-4917-8A07-3F1D4A96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C3A99-3FD2-45F9-89B1-0103966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1DBE4-B500-410B-A9B3-93E1FDE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8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2" y="2733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2" y="1435107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489" indent="0">
              <a:buNone/>
              <a:defRPr sz="1200"/>
            </a:lvl2pPr>
            <a:lvl3pPr marL="912975" indent="0">
              <a:buNone/>
              <a:defRPr sz="1000"/>
            </a:lvl3pPr>
            <a:lvl4pPr marL="1369467" indent="0">
              <a:buNone/>
              <a:defRPr sz="900"/>
            </a:lvl4pPr>
            <a:lvl5pPr marL="1825953" indent="0">
              <a:buNone/>
              <a:defRPr sz="900"/>
            </a:lvl5pPr>
            <a:lvl6pPr marL="2282439" indent="0">
              <a:buNone/>
              <a:defRPr sz="900"/>
            </a:lvl6pPr>
            <a:lvl7pPr marL="2738930" indent="0">
              <a:buNone/>
              <a:defRPr sz="900"/>
            </a:lvl7pPr>
            <a:lvl8pPr marL="3195418" indent="0">
              <a:buNone/>
              <a:defRPr sz="900"/>
            </a:lvl8pPr>
            <a:lvl9pPr marL="36519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A5077-CB1F-4F3A-BAB8-A708BA43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6DF9E8-4710-476B-A258-BA8CA5A1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5337A-859E-478F-844B-6B69B499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CCE6A-281D-4E8E-BE20-B851CE21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85162-D267-4418-8F39-C720C688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13DFD-F840-4BC7-ACF7-D2F4BF4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83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E04E5-A5C4-472A-80A9-8EDD2771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5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B2345-C203-4DCC-84FB-BAC3E9A8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9AA9-B64E-4121-A029-00609884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28BDB-FDC6-4D06-8852-042F049A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EEE69-1465-40AA-9098-7E913A42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3A39C-33F5-45C8-86DB-7861D1DF8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5AED02-55C9-4ED3-8F84-B81D31AB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FEE2F-C99F-4039-8AA9-6ABA64FE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5DB916-6405-44A9-9373-36C53F14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44E42-361D-4B50-9EC9-8C4A40F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A0F87-8A6F-48A7-A9F7-39517AB9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1C416-9FBC-46ED-A098-B0B7726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9B7E72-B940-4AD0-A83E-CC4F1193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BE01C6-6606-423A-9814-8E7B0BAC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72288D-3FC9-4729-801E-00F43CF2C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54E8B1-4C6B-430D-BF17-43DC50E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6CB756-167D-4B8E-8FA7-4539D266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03B332-B645-4C78-9CA4-EC9CA29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79702" y="6459758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7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C7FC1-2A4E-43CF-B997-3CDC940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86AD2-5993-4E16-9871-23599CCE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AE33A1-DE1E-47FC-94CD-9125C04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0BCCD-8AC1-4303-9E23-E3D5341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620754-2482-4CE8-871D-EB1141D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BCB1BB-3930-4296-896D-439D7948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C61C51-DF7B-4DD3-9C9D-4EA63EF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59AD2-65D5-41DF-9440-6D761A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66980-7541-41DC-BC3D-52F76402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EDB7EC-8BED-42D1-A8D0-9ED13720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B8A51-D99A-42FC-A1B6-64EEBD8B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6E3A7-2A24-4145-8788-3D3D642A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4F2C0-54DE-4984-8F6C-D2C6B63D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F6CB4-7704-4AB3-A34F-10843504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3BA3B-B014-4F54-AE6F-FC95A236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3F1604-DAA7-4FF0-A3E0-0CC5639AA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C2AD5-FCF0-4859-B777-DAD251B3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396B7-83C2-4DF4-A21C-3A37EBCE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B14C3-CDCE-406E-AADE-2909F63E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FC1CA-504F-48E8-ABA2-D009BA87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B3759-E65A-4BEA-89EE-7D4E1013F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F647B-2708-489D-956D-3FD9A4FD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7B4A-EBB4-4F48-A3C1-1B309830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CB9C7-C793-4730-B1F1-DD027B9D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1111A3-5595-42CC-9B57-ACF901985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845E84-2468-4BBE-980A-10E4B7539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C6EF1-AF3C-426A-9274-AFB01777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70E11-29AF-4E64-A6A4-F92C1DED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423D4A-DFB7-43C8-87C6-335B8D58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9" indent="0">
              <a:buNone/>
              <a:defRPr sz="2800"/>
            </a:lvl2pPr>
            <a:lvl3pPr marL="912975" indent="0">
              <a:buNone/>
              <a:defRPr sz="2400"/>
            </a:lvl3pPr>
            <a:lvl4pPr marL="1369467" indent="0">
              <a:buNone/>
              <a:defRPr sz="2000"/>
            </a:lvl4pPr>
            <a:lvl5pPr marL="1825953" indent="0">
              <a:buNone/>
              <a:defRPr sz="2000"/>
            </a:lvl5pPr>
            <a:lvl6pPr marL="2282439" indent="0">
              <a:buNone/>
              <a:defRPr sz="2000"/>
            </a:lvl6pPr>
            <a:lvl7pPr marL="2738930" indent="0">
              <a:buNone/>
              <a:defRPr sz="2000"/>
            </a:lvl7pPr>
            <a:lvl8pPr marL="3195418" indent="0">
              <a:buNone/>
              <a:defRPr sz="2000"/>
            </a:lvl8pPr>
            <a:lvl9pPr marL="3651907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9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56489" indent="0">
              <a:buNone/>
              <a:defRPr sz="1200"/>
            </a:lvl2pPr>
            <a:lvl3pPr marL="912975" indent="0">
              <a:buNone/>
              <a:defRPr sz="1000"/>
            </a:lvl3pPr>
            <a:lvl4pPr marL="1369467" indent="0">
              <a:buNone/>
              <a:defRPr sz="900"/>
            </a:lvl4pPr>
            <a:lvl5pPr marL="1825953" indent="0">
              <a:buNone/>
              <a:defRPr sz="900"/>
            </a:lvl5pPr>
            <a:lvl6pPr marL="2282439" indent="0">
              <a:buNone/>
              <a:defRPr sz="900"/>
            </a:lvl6pPr>
            <a:lvl7pPr marL="2738930" indent="0">
              <a:buNone/>
              <a:defRPr sz="900"/>
            </a:lvl7pPr>
            <a:lvl8pPr marL="3195418" indent="0">
              <a:buNone/>
              <a:defRPr sz="900"/>
            </a:lvl8pPr>
            <a:lvl9pPr marL="36519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33A3ED-48DD-4C61-8868-10DF15E81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4DF259-E42C-4A3E-B182-59D3DB2E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23DE2-632C-4917-8A07-3F1D4A96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C3A99-3FD2-45F9-89B1-0103966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1DBE4-B500-410B-A9B3-93E1FDE9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A5077-CB1F-4F3A-BAB8-A708BA43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6DF9E8-4710-476B-A258-BA8CA5A1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25337A-859E-478F-844B-6B69B499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CCE6A-281D-4E8E-BE20-B851CE21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85162-D267-4418-8F39-C720C688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4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13DFD-F840-4BC7-ACF7-D2F4BF4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82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BE04E5-A5C4-472A-80A9-8EDD2771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9B2345-C203-4DCC-84FB-BAC3E9A8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69AA9-B64E-4121-A029-00609884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E28BDB-FDC6-4D06-8852-042F049A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4EEE69-1465-40AA-9098-7E913A42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43A39C-33F5-45C8-86DB-7861D1DF8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5AED02-55C9-4ED3-8F84-B81D31ABF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FEE2F-C99F-4039-8AA9-6ABA64FE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5DB916-6405-44A9-9373-36C53F14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44E42-361D-4B50-9EC9-8C4A40F6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A0F87-8A6F-48A7-A9F7-39517AB9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F1C416-9FBC-46ED-A098-B0B7726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9B7E72-B940-4AD0-A83E-CC4F1193A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BE01C6-6606-423A-9814-8E7B0BACD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72288D-3FC9-4729-801E-00F43CF2C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54E8B1-4C6B-430D-BF17-43DC50E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16CB756-167D-4B8E-8FA7-4539D266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03B332-B645-4C78-9CA4-EC9CA29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779702" y="645975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C7FC1-2A4E-43CF-B997-3CDC9406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186AD2-5993-4E16-9871-23599CCE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AE33A1-DE1E-47FC-94CD-9125C042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0BCCD-8AC1-4303-9E23-E3D53410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620754-2482-4CE8-871D-EB1141D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BCB1BB-3930-4296-896D-439D7948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C61C51-DF7B-4DD3-9C9D-4EA63EFD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59AD2-65D5-41DF-9440-6D761A29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66980-7541-41DC-BC3D-52F76402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EDB7EC-8BED-42D1-A8D0-9ED137206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B8A51-D99A-42FC-A1B6-64EEBD8B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26E3A7-2A24-4145-8788-3D3D642A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E4F2C0-54DE-4984-8F6C-D2C6B63D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F6CB4-7704-4AB3-A34F-10843504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43BA3B-B014-4F54-AE6F-FC95A236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3F1604-DAA7-4FF0-A3E0-0CC5639AA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C2AD5-FCF0-4859-B777-DAD251B3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396B7-83C2-4DF4-A21C-3A37EBCE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B14C3-CDCE-406E-AADE-2909F63E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5FC1CA-504F-48E8-ABA2-D009BA87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FB3759-E65A-4BEA-89EE-7D4E1013F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F647B-2708-489D-956D-3FD9A4FD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7B4A-EBB4-4F48-A3C1-1B309830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CB9C7-C793-4730-B1F1-DD027B9D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4" y="274640"/>
            <a:ext cx="8229600" cy="1143000"/>
          </a:xfrm>
          <a:prstGeom prst="rect">
            <a:avLst/>
          </a:prstGeom>
        </p:spPr>
        <p:txBody>
          <a:bodyPr vert="horz" lIns="91297" tIns="45650" rIns="91297" bIns="4565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600225"/>
            <a:ext cx="8229600" cy="4525963"/>
          </a:xfrm>
          <a:prstGeom prst="rect">
            <a:avLst/>
          </a:prstGeom>
        </p:spPr>
        <p:txBody>
          <a:bodyPr vert="horz" lIns="91297" tIns="45650" rIns="91297" bIns="456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650"/>
            <a:ext cx="21336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650"/>
            <a:ext cx="28956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4" y="6356650"/>
            <a:ext cx="21336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29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7" indent="-342367" algn="l" defTabSz="9129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93" indent="-285304" algn="l" defTabSz="9129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43" algn="l" defTabSz="912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7" indent="-228243" algn="l" defTabSz="9129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8" indent="-228243" algn="l" defTabSz="9129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86" indent="-228243" algn="l" defTabSz="9129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72" indent="-228243" algn="l" defTabSz="9129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61" indent="-228243" algn="l" defTabSz="9129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43" algn="l" defTabSz="9129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5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3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8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0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823" tIns="36411" rIns="72823" bIns="3641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72823" tIns="36411" rIns="72823" bIns="3641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871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871"/>
            <a:ext cx="3086382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871"/>
            <a:ext cx="2056836" cy="364275"/>
          </a:xfrm>
          <a:prstGeom prst="rect">
            <a:avLst/>
          </a:prstGeom>
        </p:spPr>
        <p:txBody>
          <a:bodyPr vert="horz" lIns="72823" tIns="36411" rIns="72823" bIns="364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</p:sldLayoutIdLst>
  <p:txStyles>
    <p:titleStyle>
      <a:lvl1pPr algn="l" defTabSz="728228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057" indent="-182057" algn="l" defTabSz="728228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71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85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399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513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27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742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856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970" indent="-182057" algn="l" defTabSz="728228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114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228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342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6456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0570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4684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799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13" algn="l" defTabSz="7282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08936" y="2419353"/>
            <a:ext cx="354758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defTabSz="91440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defTabSz="91440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defTabSz="91440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defTabSz="914400"/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384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F77FB0-6205-4A4D-876B-CF7A1D1B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D9F59-7CA2-463F-9148-8B05B35D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DB922-7681-41BD-B942-9CC765DB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C8F10-190B-4F64-9F96-4EF43A3E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B443B-E3B1-4DDA-91C1-761255E8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F77FB0-6205-4A4D-876B-CF7A1D1B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D9F59-7CA2-463F-9148-8B05B35D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DB922-7681-41BD-B942-9CC765DB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C8F10-190B-4F64-9F96-4EF43A3E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B443B-E3B1-4DDA-91C1-761255E8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F77FB0-6205-4A4D-876B-CF7A1D1B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D9F59-7CA2-463F-9148-8B05B35D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DB922-7681-41BD-B942-9CC765DB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C8F10-190B-4F64-9F96-4EF43A3E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B443B-E3B1-4DDA-91C1-761255E8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F77FB0-6205-4A4D-876B-CF7A1D1B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D9F59-7CA2-463F-9148-8B05B35D4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DB922-7681-41BD-B942-9CC765DBD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CC38F1-AB6A-442D-9780-2CF49C528B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C8F10-190B-4F64-9F96-4EF43A3EF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6B443B-E3B1-4DDA-91C1-761255E82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8F61F2E-D778-49E5-B13E-59911498DC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51"/>
            <a:ext cx="7886700" cy="1325563"/>
          </a:xfrm>
          <a:prstGeom prst="rect">
            <a:avLst/>
          </a:prstGeom>
        </p:spPr>
        <p:txBody>
          <a:bodyPr vert="horz" lIns="91297" tIns="45650" rIns="91297" bIns="456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45"/>
            <a:ext cx="7886700" cy="4351339"/>
          </a:xfrm>
          <a:prstGeom prst="rect">
            <a:avLst/>
          </a:prstGeom>
        </p:spPr>
        <p:txBody>
          <a:bodyPr vert="horz" lIns="91297" tIns="45650" rIns="91297" bIns="4565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650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650"/>
            <a:ext cx="30861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650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29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3" indent="-228243" algn="l" defTabSz="9129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34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7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8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86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72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61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5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3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8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0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6"/>
            <a:ext cx="7886700" cy="1325563"/>
          </a:xfrm>
          <a:prstGeom prst="rect">
            <a:avLst/>
          </a:prstGeom>
        </p:spPr>
        <p:txBody>
          <a:bodyPr vert="horz" lIns="91297" tIns="45650" rIns="91297" bIns="456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297" tIns="45650" rIns="91297" bIns="4565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540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540"/>
            <a:ext cx="30861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3" y="6356540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0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29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3" indent="-228243" algn="l" defTabSz="9129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34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7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8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86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72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61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5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3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8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0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41"/>
            <a:ext cx="7886700" cy="1325563"/>
          </a:xfrm>
          <a:prstGeom prst="rect">
            <a:avLst/>
          </a:prstGeom>
        </p:spPr>
        <p:txBody>
          <a:bodyPr vert="horz" lIns="91297" tIns="45650" rIns="91297" bIns="456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297" tIns="45650" rIns="91297" bIns="4565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88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88"/>
            <a:ext cx="30861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3" y="6356488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</p:sldLayoutIdLst>
  <p:txStyles>
    <p:titleStyle>
      <a:lvl1pPr algn="l" defTabSz="9129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3" indent="-228243" algn="l" defTabSz="9129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34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7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8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86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72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61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5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3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8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0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1"/>
            <a:ext cx="7886700" cy="1325563"/>
          </a:xfrm>
          <a:prstGeom prst="rect">
            <a:avLst/>
          </a:prstGeom>
        </p:spPr>
        <p:txBody>
          <a:bodyPr vert="horz" lIns="91297" tIns="45650" rIns="91297" bIns="456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297" tIns="45650" rIns="91297" bIns="4565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86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F733-D177-4D19-8AB5-134CCC040D5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86"/>
            <a:ext cx="30861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6356486"/>
            <a:ext cx="2057400" cy="365125"/>
          </a:xfrm>
          <a:prstGeom prst="rect">
            <a:avLst/>
          </a:prstGeom>
        </p:spPr>
        <p:txBody>
          <a:bodyPr vert="horz" lIns="91297" tIns="45650" rIns="91297" bIns="456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832B-D6C7-446D-88C8-21504B865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4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transition spd="slow">
    <p:randomBar dir="vert"/>
  </p:transition>
  <p:txStyles>
    <p:titleStyle>
      <a:lvl1pPr algn="l" defTabSz="9129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3" indent="-228243" algn="l" defTabSz="9129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34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9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7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98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86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72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61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43" algn="l" defTabSz="912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5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3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9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0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8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07" algn="l" defTabSz="912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713" tIns="36359" rIns="72713" bIns="3635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72713" tIns="36359" rIns="72713" bIns="3635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884"/>
            <a:ext cx="2056836" cy="364275"/>
          </a:xfrm>
          <a:prstGeom prst="rect">
            <a:avLst/>
          </a:prstGeom>
        </p:spPr>
        <p:txBody>
          <a:bodyPr vert="horz" lIns="72713" tIns="36359" rIns="72713" bIns="3635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884"/>
            <a:ext cx="3086382" cy="364275"/>
          </a:xfrm>
          <a:prstGeom prst="rect">
            <a:avLst/>
          </a:prstGeom>
        </p:spPr>
        <p:txBody>
          <a:bodyPr vert="horz" lIns="72713" tIns="36359" rIns="72713" bIns="3635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884"/>
            <a:ext cx="2056836" cy="364275"/>
          </a:xfrm>
          <a:prstGeom prst="rect">
            <a:avLst/>
          </a:prstGeom>
        </p:spPr>
        <p:txBody>
          <a:bodyPr vert="horz" lIns="72713" tIns="36359" rIns="72713" bIns="3635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</p:sldLayoutIdLst>
  <p:txStyles>
    <p:titleStyle>
      <a:lvl1pPr algn="l" defTabSz="727097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778" indent="-181778" algn="l" defTabSz="727097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321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868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415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965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510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3058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606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0153" indent="-181778" algn="l" defTabSz="727097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53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097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640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189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7736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1278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4833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384" algn="l" defTabSz="72709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730" tIns="36367" rIns="72730" bIns="3636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72730" tIns="36367" rIns="72730" bIns="3636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882"/>
            <a:ext cx="2056836" cy="364275"/>
          </a:xfrm>
          <a:prstGeom prst="rect">
            <a:avLst/>
          </a:prstGeom>
        </p:spPr>
        <p:txBody>
          <a:bodyPr vert="horz" lIns="72730" tIns="36367" rIns="72730" bIns="3636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94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94" fontAlgn="base">
                <a:spcBef>
                  <a:spcPct val="0"/>
                </a:spcBef>
                <a:spcAft>
                  <a:spcPct val="0"/>
                </a:spcAft>
              </a:pPr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882"/>
            <a:ext cx="3086382" cy="364275"/>
          </a:xfrm>
          <a:prstGeom prst="rect">
            <a:avLst/>
          </a:prstGeom>
        </p:spPr>
        <p:txBody>
          <a:bodyPr vert="horz" lIns="72730" tIns="36367" rIns="72730" bIns="3636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94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882"/>
            <a:ext cx="2056836" cy="364275"/>
          </a:xfrm>
          <a:prstGeom prst="rect">
            <a:avLst/>
          </a:prstGeom>
        </p:spPr>
        <p:txBody>
          <a:bodyPr vert="horz" lIns="72730" tIns="36367" rIns="72730" bIns="3636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94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9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txStyles>
    <p:titleStyle>
      <a:lvl1pPr algn="l" defTabSz="727271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821" indent="-181821" algn="l" defTabSz="727271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52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86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720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57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990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3624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59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0893" indent="-181821" algn="l" defTabSz="7272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639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271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902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537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8172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1802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5443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080" algn="l" defTabSz="7272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756" tIns="36379" rIns="72756" bIns="3637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72756" tIns="36379" rIns="72756" bIns="3637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879"/>
            <a:ext cx="2056836" cy="364275"/>
          </a:xfrm>
          <a:prstGeom prst="rect">
            <a:avLst/>
          </a:prstGeom>
        </p:spPr>
        <p:txBody>
          <a:bodyPr vert="horz" lIns="72756" tIns="36379" rIns="72756" bIns="3637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523" fontAlgn="base">
                <a:spcBef>
                  <a:spcPct val="0"/>
                </a:spcBef>
                <a:spcAft>
                  <a:spcPct val="0"/>
                </a:spcAft>
              </a:pPr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879"/>
            <a:ext cx="3086382" cy="364275"/>
          </a:xfrm>
          <a:prstGeom prst="rect">
            <a:avLst/>
          </a:prstGeom>
        </p:spPr>
        <p:txBody>
          <a:bodyPr vert="horz" lIns="72756" tIns="36379" rIns="72756" bIns="3637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879"/>
            <a:ext cx="2056836" cy="364275"/>
          </a:xfrm>
          <a:prstGeom prst="rect">
            <a:avLst/>
          </a:prstGeom>
        </p:spPr>
        <p:txBody>
          <a:bodyPr vert="horz" lIns="72756" tIns="36379" rIns="72756" bIns="3637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2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52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</p:sldLayoutIdLst>
  <p:txStyles>
    <p:titleStyle>
      <a:lvl1pPr algn="l" defTabSz="727532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885" indent="-181885" algn="l" defTabSz="727532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649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13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178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945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709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4475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240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2004" indent="-181885" algn="l" defTabSz="727532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768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532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295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059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8826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2588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6358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124" algn="l" defTabSz="7275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72781" tIns="36391" rIns="72781" bIns="3639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72781" tIns="36391" rIns="72781" bIns="3639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6356876"/>
            <a:ext cx="2056836" cy="364275"/>
          </a:xfrm>
          <a:prstGeom prst="rect">
            <a:avLst/>
          </a:prstGeom>
        </p:spPr>
        <p:txBody>
          <a:bodyPr vert="horz" lIns="72781" tIns="36391" rIns="72781" bIns="3639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51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51" fontAlgn="base">
                <a:spcBef>
                  <a:spcPct val="0"/>
                </a:spcBef>
                <a:spcAft>
                  <a:spcPct val="0"/>
                </a:spcAft>
              </a:pPr>
              <a:t>2024/4/21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876"/>
            <a:ext cx="3086382" cy="364275"/>
          </a:xfrm>
          <a:prstGeom prst="rect">
            <a:avLst/>
          </a:prstGeom>
        </p:spPr>
        <p:txBody>
          <a:bodyPr vert="horz" lIns="72781" tIns="36391" rIns="72781" bIns="3639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51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6356876"/>
            <a:ext cx="2056836" cy="364275"/>
          </a:xfrm>
          <a:prstGeom prst="rect">
            <a:avLst/>
          </a:prstGeom>
        </p:spPr>
        <p:txBody>
          <a:bodyPr vert="horz" lIns="72781" tIns="36391" rIns="72781" bIns="3639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51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5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</p:sldLayoutIdLst>
  <p:txStyles>
    <p:titleStyle>
      <a:lvl1pPr algn="l" defTabSz="727793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950" indent="-181950" algn="l" defTabSz="727793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845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40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636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7533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427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5325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9221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93116" indent="-181950" algn="l" defTabSz="72779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897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7793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1687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583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480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3374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273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69" algn="l" defTabSz="72779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12" Type="http://schemas.openxmlformats.org/officeDocument/2006/relationships/hyperlink" Target="https://www.freeppt7.com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.xml"/><Relationship Id="rId7" Type="http://schemas.openxmlformats.org/officeDocument/2006/relationships/image" Target="../media/image2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.xml"/><Relationship Id="rId7" Type="http://schemas.openxmlformats.org/officeDocument/2006/relationships/image" Target="../media/image2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8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" y="0"/>
            <a:ext cx="9143999" cy="685800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848" y="3054718"/>
            <a:ext cx="3032975" cy="4412979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967EC6E6-3965-4E77-9A1A-35F373E834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801" y="285677"/>
            <a:ext cx="2617529" cy="5988227"/>
          </a:xfrm>
          <a:prstGeom prst="rect">
            <a:avLst/>
          </a:prstGeom>
        </p:spPr>
      </p:pic>
      <p:sp>
        <p:nvSpPr>
          <p:cNvPr id="34" name="椭圆 33">
            <a:extLst>
              <a:ext uri="{FF2B5EF4-FFF2-40B4-BE49-F238E27FC236}">
                <a16:creationId xmlns:a16="http://schemas.microsoft.com/office/drawing/2014/main" id="{77366EC5-2326-496A-AA9C-25CEAC921FAE}"/>
              </a:ext>
            </a:extLst>
          </p:cNvPr>
          <p:cNvSpPr/>
          <p:nvPr/>
        </p:nvSpPr>
        <p:spPr>
          <a:xfrm>
            <a:off x="1748476" y="392006"/>
            <a:ext cx="3616442" cy="48483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21" name="PA_组合 20">
            <a:extLst>
              <a:ext uri="{FF2B5EF4-FFF2-40B4-BE49-F238E27FC236}">
                <a16:creationId xmlns:a16="http://schemas.microsoft.com/office/drawing/2014/main" id="{2F28221E-AA6C-4A13-84BA-BC5FAA5E908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532440" y="3270551"/>
            <a:ext cx="4335013" cy="3255904"/>
            <a:chOff x="1104900" y="2738727"/>
            <a:chExt cx="5854700" cy="35350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</p:grpSp>
      <p:sp>
        <p:nvSpPr>
          <p:cNvPr id="2" name="TextBox 3">
            <a:hlinkClick r:id="rId12"/>
            <a:extLst>
              <a:ext uri="{FF2B5EF4-FFF2-40B4-BE49-F238E27FC236}">
                <a16:creationId xmlns:a16="http://schemas.microsoft.com/office/drawing/2014/main" id="{5E46F32C-D3A4-420C-B3D3-974F570C592E}"/>
              </a:ext>
            </a:extLst>
          </p:cNvPr>
          <p:cNvSpPr txBox="1"/>
          <p:nvPr/>
        </p:nvSpPr>
        <p:spPr>
          <a:xfrm>
            <a:off x="4936830" y="6467683"/>
            <a:ext cx="3877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1000" dirty="0">
                <a:solidFill>
                  <a:prstClr val="white"/>
                </a:solidFill>
                <a:cs typeface="Arial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195" y="990609"/>
            <a:ext cx="8035885" cy="2154295"/>
          </a:xfrm>
          <a:prstGeom prst="rect">
            <a:avLst/>
          </a:prstGeom>
          <a:noFill/>
        </p:spPr>
        <p:txBody>
          <a:bodyPr wrap="none" lIns="91297" tIns="45650" rIns="91297" bIns="45650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5400" kern="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iCiel Cadena" pitchFamily="2" charset="0"/>
              </a:rPr>
              <a:t>CHỦ ĐỀ 7 </a:t>
            </a:r>
          </a:p>
          <a:p>
            <a:pPr algn="ctr"/>
            <a:r>
              <a:rPr lang="en-US" altLang="zh-CN" sz="8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CON VẬT EM YÊU </a:t>
            </a:r>
          </a:p>
        </p:txBody>
      </p:sp>
    </p:spTree>
    <p:extLst>
      <p:ext uri="{BB962C8B-B14F-4D97-AF65-F5344CB8AC3E}">
        <p14:creationId xmlns:p14="http://schemas.microsoft.com/office/powerpoint/2010/main" val="35274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637"/>
            <a:ext cx="9144000" cy="4316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5089" y="0"/>
            <a:ext cx="3429001" cy="2286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" y="16162"/>
            <a:ext cx="2505161" cy="30319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962" y="1256915"/>
            <a:ext cx="3576638" cy="5486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6689" y="989648"/>
            <a:ext cx="6163578" cy="5016617"/>
          </a:xfrm>
          <a:prstGeom prst="rect">
            <a:avLst/>
          </a:prstGeom>
          <a:noFill/>
        </p:spPr>
        <p:txBody>
          <a:bodyPr wrap="none" lIns="91297" tIns="45650" rIns="91297" bIns="45650" rtlCol="0">
            <a:spAutoFit/>
          </a:bodyPr>
          <a:lstStyle/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Hãy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trân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trọng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,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quý</a:t>
            </a:r>
            <a:endParaRPr lang="en-US" sz="4000" dirty="0">
              <a:solidFill>
                <a:srgbClr val="003300"/>
              </a:solidFill>
              <a:latin typeface="iCiel Cadena" pitchFamily="2" charset="0"/>
            </a:endParaRP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Động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vật,yêu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thiên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nhiên</a:t>
            </a:r>
            <a:endParaRPr lang="en-US" sz="4000" dirty="0">
              <a:solidFill>
                <a:srgbClr val="003300"/>
              </a:solidFill>
              <a:latin typeface="iCiel Cadena" pitchFamily="2" charset="0"/>
            </a:endParaRP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môi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trường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yêu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sản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phẩm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của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mình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,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của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bạn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,…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Có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ý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thức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bảo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vệ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con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vật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nuôi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và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động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vật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nói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chung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  <a:p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6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AFB8F6C-7C30-4291-A26A-2EFE9112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" y="0"/>
            <a:ext cx="9144001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DF98D9-D89C-4C87-B0FF-C45129664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809" y="2286080"/>
            <a:ext cx="3068256" cy="5226311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6061BB3-68CD-4F32-84E1-4EA19AF8C68F}"/>
              </a:ext>
            </a:extLst>
          </p:cNvPr>
          <p:cNvSpPr/>
          <p:nvPr/>
        </p:nvSpPr>
        <p:spPr>
          <a:xfrm>
            <a:off x="1917583" y="228600"/>
            <a:ext cx="3616442" cy="48483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>
            <a:off x="838200" y="3410415"/>
            <a:ext cx="4095774" cy="2511829"/>
            <a:chOff x="833986" y="2085784"/>
            <a:chExt cx="6829033" cy="418802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1514" y="2738726"/>
              <a:ext cx="6301505" cy="353507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12" b="98475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" y="583149"/>
            <a:ext cx="9144000" cy="3662400"/>
          </a:xfrm>
          <a:prstGeom prst="rect">
            <a:avLst/>
          </a:prstGeom>
          <a:noFill/>
        </p:spPr>
        <p:txBody>
          <a:bodyPr wrap="square" lIns="91297" tIns="45650" rIns="91297" bIns="45650" rtlCol="0">
            <a:spAutoFit/>
            <a:scene3d>
              <a:camera prst="orthographicFront"/>
              <a:lightRig rig="threePt" dir="t"/>
            </a:scene3d>
            <a:sp3d z="-31750" extrusionH="57150">
              <a:bevelT w="82550" h="38100" prst="coolSlant"/>
              <a:bevelB w="12700" h="260350"/>
            </a:sp3d>
          </a:bodyPr>
          <a:lstStyle/>
          <a:p>
            <a:pPr algn="ctr">
              <a:defRPr/>
            </a:pPr>
            <a:r>
              <a:rPr lang="en-US" sz="7200" kern="0" dirty="0" err="1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Tiết</a:t>
            </a:r>
            <a:r>
              <a:rPr lang="en-US" sz="7200" kern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4</a:t>
            </a:r>
          </a:p>
          <a:p>
            <a:pPr algn="ctr">
              <a:defRPr/>
            </a:pPr>
            <a:r>
              <a:rPr lang="en-US" sz="8000" kern="0" dirty="0" err="1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Góc</a:t>
            </a:r>
            <a:r>
              <a:rPr lang="en-US" sz="8000" kern="0" dirty="0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 </a:t>
            </a:r>
            <a:r>
              <a:rPr lang="en-US" sz="8000" kern="0" dirty="0" err="1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mĩ</a:t>
            </a:r>
            <a:r>
              <a:rPr lang="en-US" sz="8000" kern="0" dirty="0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 </a:t>
            </a:r>
            <a:r>
              <a:rPr lang="en-US" sz="8000" kern="0" dirty="0" err="1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thuật</a:t>
            </a:r>
            <a:r>
              <a:rPr lang="en-US" sz="8000" kern="0" dirty="0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 </a:t>
            </a:r>
            <a:r>
              <a:rPr lang="en-US" sz="8000" kern="0" dirty="0" err="1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của</a:t>
            </a:r>
            <a:r>
              <a:rPr lang="en-US" sz="8000" kern="0" dirty="0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 </a:t>
            </a:r>
            <a:r>
              <a:rPr lang="en-US" sz="8000" kern="0" dirty="0" err="1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em</a:t>
            </a:r>
            <a:r>
              <a:rPr lang="en-US" sz="8000" kern="0" dirty="0">
                <a:ln w="3810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3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9030" y="406043"/>
            <a:ext cx="4728891" cy="584634"/>
          </a:xfrm>
          <a:prstGeom prst="rect">
            <a:avLst/>
          </a:prstGeom>
        </p:spPr>
        <p:txBody>
          <a:bodyPr wrap="none" lIns="91297" tIns="45650" rIns="91297" bIns="45650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24" y="533427"/>
            <a:ext cx="6272767" cy="593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4867581" y="1226327"/>
            <a:ext cx="1977214" cy="197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02" y="1613690"/>
            <a:ext cx="3333768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86" y="2245040"/>
            <a:ext cx="2829607" cy="22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0" y="3694220"/>
            <a:ext cx="40719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" y="3499122"/>
            <a:ext cx="2646363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E:\GIAO AN\SGV lop 2\sgv chân trời sáng tạo lớp 2\hình minh họa giáo án\11\unna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380">
            <a:off x="5512087" y="4186070"/>
            <a:ext cx="2691666" cy="218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0B01967-1ACA-421B-8916-10C3FEB1E082}"/>
              </a:ext>
            </a:extLst>
          </p:cNvPr>
          <p:cNvGrpSpPr/>
          <p:nvPr/>
        </p:nvGrpSpPr>
        <p:grpSpPr>
          <a:xfrm>
            <a:off x="4704651" y="-525816"/>
            <a:ext cx="787912" cy="4203043"/>
            <a:chOff x="6272866" y="-525816"/>
            <a:chExt cx="1050549" cy="4203043"/>
          </a:xfrm>
          <a:solidFill>
            <a:srgbClr val="F9D0BC"/>
          </a:solidFill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58E468D-495E-48CE-BE34-E2FB280B9B17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7AA032F-8181-428C-B927-25EAB75FB978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DD14C9-11B6-4F1D-A94A-46A53A4EC653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FA63ED7-6568-432C-B9CA-C22E8DD317D9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01E0653-FB4B-4AFE-9BEC-8B57431A040A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E14EE43-A5FA-4778-931E-70FB2E2BEA0C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2007E17-7846-4BEF-9D05-1067F0E4AC1C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2AB7B47-6F5E-4E4E-95FB-DB31A9EBA0C9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9957D31-228C-43EF-A03B-37CD4F2F8B4C}"/>
              </a:ext>
            </a:extLst>
          </p:cNvPr>
          <p:cNvGrpSpPr/>
          <p:nvPr/>
        </p:nvGrpSpPr>
        <p:grpSpPr>
          <a:xfrm rot="10800000">
            <a:off x="6990192" y="3189590"/>
            <a:ext cx="787912" cy="4203043"/>
            <a:chOff x="6272866" y="-525816"/>
            <a:chExt cx="1050549" cy="4203043"/>
          </a:xfrm>
          <a:solidFill>
            <a:srgbClr val="92D050"/>
          </a:solidFill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6FDED30-2B40-405A-82AC-CF49BE36D87C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2A4D105-ADFD-49F5-B97F-A25E670FEFB1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4D10C5D-2A4A-4404-B092-D9D2DC6CDEA4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F813B9E-C936-450C-ADE1-885E01516266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F8977E4-159B-40EA-8A68-02B57958CC6B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06994D6-972B-477A-8C30-9E48C1F0535B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326C0D1-7C34-489C-BAB5-DC87A5EC9E9A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782FEF-0B1D-4DED-952B-64FE74FD438E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27AA67C-C5B1-4AD4-A686-02ED9769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2400" y="2238301"/>
            <a:ext cx="3048000" cy="5302652"/>
          </a:xfrm>
          <a:prstGeom prst="rect">
            <a:avLst/>
          </a:prstGeom>
        </p:spPr>
      </p:pic>
      <p:grpSp>
        <p:nvGrpSpPr>
          <p:cNvPr id="31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 flipH="1">
            <a:off x="3432906" y="4841956"/>
            <a:ext cx="2638532" cy="1771680"/>
            <a:chOff x="833986" y="2085784"/>
            <a:chExt cx="6125614" cy="4188021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33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16" b="98472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04" y="0"/>
            <a:ext cx="3963081" cy="21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750013" y="899760"/>
            <a:ext cx="6878977" cy="3185487"/>
          </a:xfrm>
          <a:prstGeom prst="rect">
            <a:avLst/>
          </a:prstGeom>
          <a:noFill/>
          <a:ln>
            <a:noFill/>
          </a:ln>
        </p:spPr>
        <p:txBody>
          <a:bodyPr wrap="square" lIns="0" tIns="9144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/>
          </a:bodyPr>
          <a:lstStyle/>
          <a:p>
            <a:pPr algn="ctr"/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Nêu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lại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tiết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1+2+3  </a:t>
            </a:r>
          </a:p>
          <a:p>
            <a:pPr algn="ctr"/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Chúng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ta </a:t>
            </a:r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học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được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những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600" dirty="0" err="1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gì</a:t>
            </a:r>
            <a:r>
              <a:rPr lang="en-US" altLang="zh-CN" sz="6600" dirty="0">
                <a:ln w="28575">
                  <a:solidFill>
                    <a:srgbClr val="003300"/>
                  </a:solidFill>
                </a:ln>
                <a:solidFill>
                  <a:srgbClr val="00B050"/>
                </a:solidFill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6600" dirty="0">
              <a:ln w="28575">
                <a:solidFill>
                  <a:srgbClr val="003300"/>
                </a:solidFill>
              </a:ln>
              <a:solidFill>
                <a:srgbClr val="00B050"/>
              </a:solidFill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1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3">
            <a:extLst>
              <a:ext uri="{FF2B5EF4-FFF2-40B4-BE49-F238E27FC236}">
                <a16:creationId xmlns:a16="http://schemas.microsoft.com/office/drawing/2014/main" id="{036C10A6-7532-4777-BA14-2E151ED26A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4739720" y="-7389083"/>
            <a:ext cx="7787148" cy="10382864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PA_椭圆 55">
            <a:extLst>
              <a:ext uri="{FF2B5EF4-FFF2-40B4-BE49-F238E27FC236}">
                <a16:creationId xmlns:a16="http://schemas.microsoft.com/office/drawing/2014/main" id="{30467374-93F7-41F3-A4B7-CCBF150514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4034931" y="-6322611"/>
            <a:ext cx="5944024" cy="7925365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03" name="PA_组合 375">
            <a:extLst>
              <a:ext uri="{FF2B5EF4-FFF2-40B4-BE49-F238E27FC236}">
                <a16:creationId xmlns:a16="http://schemas.microsoft.com/office/drawing/2014/main" id="{E2B1A844-D8B5-44CE-AD16-152F8E22E7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5761228">
            <a:off x="252079" y="5135262"/>
            <a:ext cx="1802463" cy="1102484"/>
            <a:chOff x="698799" y="2651119"/>
            <a:chExt cx="1885070" cy="1537347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78393021-8AC8-4975-B5D7-D9AA4920994C}"/>
                </a:ext>
              </a:extLst>
            </p:cNvPr>
            <p:cNvCxnSpPr/>
            <p:nvPr/>
          </p:nvCxnSpPr>
          <p:spPr>
            <a:xfrm flipV="1">
              <a:off x="698799" y="3108104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32B00AA-B41F-43BE-9D8D-42EBE2828212}"/>
                </a:ext>
              </a:extLst>
            </p:cNvPr>
            <p:cNvCxnSpPr/>
            <p:nvPr/>
          </p:nvCxnSpPr>
          <p:spPr>
            <a:xfrm flipV="1">
              <a:off x="1515546" y="2651119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F29A344F-1435-4420-B63A-455350A6DCC1}"/>
                </a:ext>
              </a:extLst>
            </p:cNvPr>
            <p:cNvCxnSpPr/>
            <p:nvPr/>
          </p:nvCxnSpPr>
          <p:spPr>
            <a:xfrm flipV="1">
              <a:off x="1584808" y="3429194"/>
              <a:ext cx="654776" cy="662155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97A5960-3889-49EE-AA73-52F81AE55D67}"/>
                </a:ext>
              </a:extLst>
            </p:cNvPr>
            <p:cNvSpPr/>
            <p:nvPr/>
          </p:nvSpPr>
          <p:spPr>
            <a:xfrm>
              <a:off x="833459" y="3747478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01267E10-0A9C-4F14-B187-856978CAA7B2}"/>
                </a:ext>
              </a:extLst>
            </p:cNvPr>
            <p:cNvSpPr/>
            <p:nvPr/>
          </p:nvSpPr>
          <p:spPr>
            <a:xfrm>
              <a:off x="2093438" y="2836011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FC00CD0-4602-4271-8CCA-D9FC9FE69E56}"/>
                </a:ext>
              </a:extLst>
            </p:cNvPr>
            <p:cNvSpPr/>
            <p:nvPr/>
          </p:nvSpPr>
          <p:spPr>
            <a:xfrm>
              <a:off x="2132508" y="3719685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114" name="图片 113">
            <a:extLst>
              <a:ext uri="{FF2B5EF4-FFF2-40B4-BE49-F238E27FC236}">
                <a16:creationId xmlns:a16="http://schemas.microsoft.com/office/drawing/2014/main" id="{F9D0D459-6301-47AF-A250-E6FCAF6CE3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5498" y="4394334"/>
            <a:ext cx="2105503" cy="2444140"/>
          </a:xfrm>
          <a:prstGeom prst="rect">
            <a:avLst/>
          </a:prstGeom>
        </p:spPr>
      </p:pic>
      <p:pic>
        <p:nvPicPr>
          <p:cNvPr id="116" name="图片 115">
            <a:extLst>
              <a:ext uri="{FF2B5EF4-FFF2-40B4-BE49-F238E27FC236}">
                <a16:creationId xmlns:a16="http://schemas.microsoft.com/office/drawing/2014/main" id="{14750B72-B883-4124-B905-9BED2F2646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34989">
            <a:off x="5570066" y="3317077"/>
            <a:ext cx="3858670" cy="45986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19527"/>
            <a:ext cx="2667001" cy="19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304801" y="11942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iCiel Cadena" pitchFamily="2" charset="0"/>
              </a:rPr>
              <a:t>Chủ</a:t>
            </a:r>
            <a:r>
              <a:rPr lang="en-US" sz="5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Ciel Cadena" pitchFamily="2" charset="0"/>
              </a:rPr>
              <a:t>đề</a:t>
            </a:r>
            <a:r>
              <a:rPr lang="en-US" sz="5400" dirty="0">
                <a:solidFill>
                  <a:srgbClr val="002060"/>
                </a:solidFill>
                <a:latin typeface="iCiel Cadena" pitchFamily="2" charset="0"/>
              </a:rPr>
              <a:t> 7 </a:t>
            </a: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iCiel Cadena" pitchFamily="2" charset="0"/>
              </a:rPr>
              <a:t>“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Cadena" pitchFamily="2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iCiel Cadena" pitchFamily="2" charset="0"/>
              </a:rPr>
              <a:t>”</a:t>
            </a:r>
            <a:r>
              <a:rPr lang="en-US" sz="4800" dirty="0">
                <a:solidFill>
                  <a:srgbClr val="FF0000"/>
                </a:solidFill>
                <a:latin typeface="iCiel Cadena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1 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: “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nuôi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”  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2 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: “ Con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” 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3300"/>
                </a:solidFill>
                <a:latin typeface="iCiel Cadena" pitchFamily="2" charset="0"/>
              </a:rPr>
              <a:t>Tiết</a:t>
            </a:r>
            <a:r>
              <a:rPr lang="en-US" sz="4000" dirty="0">
                <a:solidFill>
                  <a:srgbClr val="003300"/>
                </a:solidFill>
                <a:latin typeface="iCiel Cadena" pitchFamily="2" charset="0"/>
              </a:rPr>
              <a:t> 3 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:“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Sáng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sản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phẩm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thủ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iCiel Cadena" pitchFamily="2" charset="0"/>
              </a:rPr>
              <a:t>công</a:t>
            </a:r>
            <a:r>
              <a:rPr lang="en-US" sz="4000" dirty="0">
                <a:solidFill>
                  <a:srgbClr val="0070C0"/>
                </a:solidFill>
                <a:latin typeface="iCiel Cadena" pitchFamily="2" charset="0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22080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0B01967-1ACA-421B-8916-10C3FEB1E082}"/>
              </a:ext>
            </a:extLst>
          </p:cNvPr>
          <p:cNvGrpSpPr/>
          <p:nvPr/>
        </p:nvGrpSpPr>
        <p:grpSpPr>
          <a:xfrm>
            <a:off x="4704651" y="-525816"/>
            <a:ext cx="787912" cy="4203043"/>
            <a:chOff x="6272866" y="-525816"/>
            <a:chExt cx="1050549" cy="4203043"/>
          </a:xfrm>
          <a:solidFill>
            <a:srgbClr val="F9D0BC"/>
          </a:solidFill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58E468D-495E-48CE-BE34-E2FB280B9B17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7AA032F-8181-428C-B927-25EAB75FB978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DD14C9-11B6-4F1D-A94A-46A53A4EC653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FA63ED7-6568-432C-B9CA-C22E8DD317D9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01E0653-FB4B-4AFE-9BEC-8B57431A040A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E14EE43-A5FA-4778-931E-70FB2E2BEA0C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2007E17-7846-4BEF-9D05-1067F0E4AC1C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2AB7B47-6F5E-4E4E-95FB-DB31A9EBA0C9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9957D31-228C-43EF-A03B-37CD4F2F8B4C}"/>
              </a:ext>
            </a:extLst>
          </p:cNvPr>
          <p:cNvGrpSpPr/>
          <p:nvPr/>
        </p:nvGrpSpPr>
        <p:grpSpPr>
          <a:xfrm rot="10800000">
            <a:off x="7848600" y="3711011"/>
            <a:ext cx="787912" cy="4203043"/>
            <a:chOff x="6272866" y="-525816"/>
            <a:chExt cx="1050549" cy="4203043"/>
          </a:xfrm>
          <a:solidFill>
            <a:srgbClr val="92D050"/>
          </a:solidFill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6FDED30-2B40-405A-82AC-CF49BE36D87C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2A4D105-ADFD-49F5-B97F-A25E670FEFB1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4D10C5D-2A4A-4404-B092-D9D2DC6CDEA4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F813B9E-C936-450C-ADE1-885E01516266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F8977E4-159B-40EA-8A68-02B57958CC6B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06994D6-972B-477A-8C30-9E48C1F0535B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326C0D1-7C34-489C-BAB5-DC87A5EC9E9A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782FEF-0B1D-4DED-952B-64FE74FD438E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27AA67C-C5B1-4AD4-A686-02ED9769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8600" y="425154"/>
            <a:ext cx="3810000" cy="7347246"/>
          </a:xfrm>
          <a:prstGeom prst="rect">
            <a:avLst/>
          </a:prstGeom>
        </p:spPr>
      </p:pic>
      <p:grpSp>
        <p:nvGrpSpPr>
          <p:cNvPr id="31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 flipH="1">
            <a:off x="4670722" y="4383722"/>
            <a:ext cx="3019057" cy="2286000"/>
            <a:chOff x="833986" y="2085784"/>
            <a:chExt cx="6125614" cy="4188021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33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16" b="98472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04" y="-76200"/>
            <a:ext cx="3963081" cy="21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37"/>
          <p:cNvSpPr txBox="1"/>
          <p:nvPr/>
        </p:nvSpPr>
        <p:spPr>
          <a:xfrm>
            <a:off x="2542693" y="1219200"/>
            <a:ext cx="5915507" cy="2600497"/>
          </a:xfrm>
          <a:prstGeom prst="rect">
            <a:avLst/>
          </a:prstGeom>
          <a:noFill/>
          <a:ln>
            <a:noFill/>
          </a:ln>
        </p:spPr>
        <p:txBody>
          <a:bodyPr wrap="square" lIns="0" tIns="91297" rIns="91297" bIns="4565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8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3">
            <a:extLst>
              <a:ext uri="{FF2B5EF4-FFF2-40B4-BE49-F238E27FC236}">
                <a16:creationId xmlns:a16="http://schemas.microsoft.com/office/drawing/2014/main" id="{036C10A6-7532-4777-BA14-2E151ED26A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4739720" y="-7389083"/>
            <a:ext cx="7787148" cy="10382864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PA_椭圆 55">
            <a:extLst>
              <a:ext uri="{FF2B5EF4-FFF2-40B4-BE49-F238E27FC236}">
                <a16:creationId xmlns:a16="http://schemas.microsoft.com/office/drawing/2014/main" id="{30467374-93F7-41F3-A4B7-CCBF150514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4034931" y="-6322611"/>
            <a:ext cx="5944024" cy="7925365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03" name="PA_组合 375">
            <a:extLst>
              <a:ext uri="{FF2B5EF4-FFF2-40B4-BE49-F238E27FC236}">
                <a16:creationId xmlns:a16="http://schemas.microsoft.com/office/drawing/2014/main" id="{E2B1A844-D8B5-44CE-AD16-152F8E22E7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5761228">
            <a:off x="252079" y="5135262"/>
            <a:ext cx="1802463" cy="1102484"/>
            <a:chOff x="698799" y="2651119"/>
            <a:chExt cx="1885070" cy="1537347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78393021-8AC8-4975-B5D7-D9AA4920994C}"/>
                </a:ext>
              </a:extLst>
            </p:cNvPr>
            <p:cNvCxnSpPr/>
            <p:nvPr/>
          </p:nvCxnSpPr>
          <p:spPr>
            <a:xfrm flipV="1">
              <a:off x="698799" y="3108104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32B00AA-B41F-43BE-9D8D-42EBE2828212}"/>
                </a:ext>
              </a:extLst>
            </p:cNvPr>
            <p:cNvCxnSpPr/>
            <p:nvPr/>
          </p:nvCxnSpPr>
          <p:spPr>
            <a:xfrm flipV="1">
              <a:off x="1515546" y="2651119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F29A344F-1435-4420-B63A-455350A6DCC1}"/>
                </a:ext>
              </a:extLst>
            </p:cNvPr>
            <p:cNvCxnSpPr/>
            <p:nvPr/>
          </p:nvCxnSpPr>
          <p:spPr>
            <a:xfrm flipV="1">
              <a:off x="1584808" y="3429194"/>
              <a:ext cx="654776" cy="662155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97A5960-3889-49EE-AA73-52F81AE55D67}"/>
                </a:ext>
              </a:extLst>
            </p:cNvPr>
            <p:cNvSpPr/>
            <p:nvPr/>
          </p:nvSpPr>
          <p:spPr>
            <a:xfrm>
              <a:off x="833459" y="3747478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01267E10-0A9C-4F14-B187-856978CAA7B2}"/>
                </a:ext>
              </a:extLst>
            </p:cNvPr>
            <p:cNvSpPr/>
            <p:nvPr/>
          </p:nvSpPr>
          <p:spPr>
            <a:xfrm>
              <a:off x="2093438" y="2836011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FC00CD0-4602-4271-8CCA-D9FC9FE69E56}"/>
                </a:ext>
              </a:extLst>
            </p:cNvPr>
            <p:cNvSpPr/>
            <p:nvPr/>
          </p:nvSpPr>
          <p:spPr>
            <a:xfrm>
              <a:off x="2132508" y="3719685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9756" y="304799"/>
            <a:ext cx="7057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5" name="Picture 2" descr="D:\4\6\kjl,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" y="911816"/>
            <a:ext cx="2820623" cy="26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\6\k;klj;k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19" y="1157567"/>
            <a:ext cx="2676654" cy="24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4\6\ljk.,jk.,jk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85" y="720297"/>
            <a:ext cx="4425987" cy="61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4\6\hjkhjkhj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8550"/>
            <a:ext cx="3148923" cy="38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3">
            <a:extLst>
              <a:ext uri="{FF2B5EF4-FFF2-40B4-BE49-F238E27FC236}">
                <a16:creationId xmlns:a16="http://schemas.microsoft.com/office/drawing/2014/main" id="{036C10A6-7532-4777-BA14-2E151ED26A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4739720" y="-7389083"/>
            <a:ext cx="7787148" cy="10382864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PA_椭圆 55">
            <a:extLst>
              <a:ext uri="{FF2B5EF4-FFF2-40B4-BE49-F238E27FC236}">
                <a16:creationId xmlns:a16="http://schemas.microsoft.com/office/drawing/2014/main" id="{30467374-93F7-41F3-A4B7-CCBF150514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4034931" y="-6322611"/>
            <a:ext cx="5944024" cy="7925365"/>
          </a:xfrm>
          <a:prstGeom prst="ellipse">
            <a:avLst/>
          </a:prstGeom>
          <a:noFill/>
          <a:ln>
            <a:solidFill>
              <a:srgbClr val="F2F2F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zh-CN" altLang="en-US">
              <a:solidFill>
                <a:prstClr val="white">
                  <a:lumMod val="65000"/>
                </a:prstClr>
              </a:solidFill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03" name="PA_组合 375">
            <a:extLst>
              <a:ext uri="{FF2B5EF4-FFF2-40B4-BE49-F238E27FC236}">
                <a16:creationId xmlns:a16="http://schemas.microsoft.com/office/drawing/2014/main" id="{E2B1A844-D8B5-44CE-AD16-152F8E22E7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rot="15761228">
            <a:off x="252079" y="5135262"/>
            <a:ext cx="1802463" cy="1102484"/>
            <a:chOff x="698799" y="2651119"/>
            <a:chExt cx="1885070" cy="1537347"/>
          </a:xfrm>
        </p:grpSpPr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78393021-8AC8-4975-B5D7-D9AA4920994C}"/>
                </a:ext>
              </a:extLst>
            </p:cNvPr>
            <p:cNvCxnSpPr/>
            <p:nvPr/>
          </p:nvCxnSpPr>
          <p:spPr>
            <a:xfrm flipV="1">
              <a:off x="698799" y="3108104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32B00AA-B41F-43BE-9D8D-42EBE2828212}"/>
                </a:ext>
              </a:extLst>
            </p:cNvPr>
            <p:cNvCxnSpPr/>
            <p:nvPr/>
          </p:nvCxnSpPr>
          <p:spPr>
            <a:xfrm flipV="1">
              <a:off x="1515546" y="2651119"/>
              <a:ext cx="1068323" cy="1080362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F29A344F-1435-4420-B63A-455350A6DCC1}"/>
                </a:ext>
              </a:extLst>
            </p:cNvPr>
            <p:cNvCxnSpPr/>
            <p:nvPr/>
          </p:nvCxnSpPr>
          <p:spPr>
            <a:xfrm flipV="1">
              <a:off x="1584808" y="3429194"/>
              <a:ext cx="654776" cy="662155"/>
            </a:xfrm>
            <a:prstGeom prst="line">
              <a:avLst/>
            </a:prstGeom>
            <a:ln w="952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E97A5960-3889-49EE-AA73-52F81AE55D67}"/>
                </a:ext>
              </a:extLst>
            </p:cNvPr>
            <p:cNvSpPr/>
            <p:nvPr/>
          </p:nvSpPr>
          <p:spPr>
            <a:xfrm>
              <a:off x="833459" y="3747478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01267E10-0A9C-4F14-B187-856978CAA7B2}"/>
                </a:ext>
              </a:extLst>
            </p:cNvPr>
            <p:cNvSpPr/>
            <p:nvPr/>
          </p:nvSpPr>
          <p:spPr>
            <a:xfrm>
              <a:off x="2093438" y="2836011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8FC00CD0-4602-4271-8CCA-D9FC9FE69E56}"/>
                </a:ext>
              </a:extLst>
            </p:cNvPr>
            <p:cNvSpPr/>
            <p:nvPr/>
          </p:nvSpPr>
          <p:spPr>
            <a:xfrm>
              <a:off x="2132508" y="3719685"/>
              <a:ext cx="70612" cy="70612"/>
            </a:xfrm>
            <a:prstGeom prst="ellipse">
              <a:avLst/>
            </a:prstGeom>
            <a:solidFill>
              <a:srgbClr val="F2F2F2">
                <a:alpha val="70000"/>
              </a:srgb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>
                    <a:lumMod val="65000"/>
                  </a:prstClr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228600" y="-76200"/>
            <a:ext cx="8763000" cy="1754185"/>
          </a:xfrm>
          <a:prstGeom prst="rect">
            <a:avLst/>
          </a:prstGeom>
        </p:spPr>
        <p:txBody>
          <a:bodyPr wrap="square" lIns="91297" tIns="45650" rIns="91297" bIns="456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Khuyến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khích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HS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phong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: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dung,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,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,…</a:t>
            </a:r>
          </a:p>
        </p:txBody>
      </p:sp>
      <p:pic>
        <p:nvPicPr>
          <p:cNvPr id="2050" name="Picture 2" descr="D:\4\6\gfhdjghkj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7" y="1740277"/>
            <a:ext cx="7618103" cy="4812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0B01967-1ACA-421B-8916-10C3FEB1E082}"/>
              </a:ext>
            </a:extLst>
          </p:cNvPr>
          <p:cNvGrpSpPr/>
          <p:nvPr/>
        </p:nvGrpSpPr>
        <p:grpSpPr>
          <a:xfrm>
            <a:off x="4704651" y="-525816"/>
            <a:ext cx="787912" cy="4203043"/>
            <a:chOff x="6272866" y="-525816"/>
            <a:chExt cx="1050549" cy="4203043"/>
          </a:xfrm>
          <a:solidFill>
            <a:srgbClr val="F9D0BC"/>
          </a:solidFill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758E468D-495E-48CE-BE34-E2FB280B9B17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7AA032F-8181-428C-B927-25EAB75FB978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DDD14C9-11B6-4F1D-A94A-46A53A4EC653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FA63ED7-6568-432C-B9CA-C22E8DD317D9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01E0653-FB4B-4AFE-9BEC-8B57431A040A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E14EE43-A5FA-4778-931E-70FB2E2BEA0C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2007E17-7846-4BEF-9D05-1067F0E4AC1C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2AB7B47-6F5E-4E4E-95FB-DB31A9EBA0C9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F9D0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9957D31-228C-43EF-A03B-37CD4F2F8B4C}"/>
              </a:ext>
            </a:extLst>
          </p:cNvPr>
          <p:cNvGrpSpPr/>
          <p:nvPr/>
        </p:nvGrpSpPr>
        <p:grpSpPr>
          <a:xfrm rot="10800000">
            <a:off x="7848600" y="3711011"/>
            <a:ext cx="787912" cy="4203043"/>
            <a:chOff x="6272866" y="-525816"/>
            <a:chExt cx="1050549" cy="4203043"/>
          </a:xfrm>
          <a:solidFill>
            <a:srgbClr val="92D050"/>
          </a:solidFill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6FDED30-2B40-405A-82AC-CF49BE36D87C}"/>
                </a:ext>
              </a:extLst>
            </p:cNvPr>
            <p:cNvCxnSpPr/>
            <p:nvPr/>
          </p:nvCxnSpPr>
          <p:spPr>
            <a:xfrm>
              <a:off x="6331031" y="-97917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2A4D105-ADFD-49F5-B97F-A25E670FEFB1}"/>
                </a:ext>
              </a:extLst>
            </p:cNvPr>
            <p:cNvCxnSpPr/>
            <p:nvPr/>
          </p:nvCxnSpPr>
          <p:spPr>
            <a:xfrm>
              <a:off x="6630290" y="605360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4D10C5D-2A4A-4404-B092-D9D2DC6CDEA4}"/>
                </a:ext>
              </a:extLst>
            </p:cNvPr>
            <p:cNvCxnSpPr/>
            <p:nvPr/>
          </p:nvCxnSpPr>
          <p:spPr>
            <a:xfrm>
              <a:off x="6979424" y="282073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F813B9E-C936-450C-ADE1-885E01516266}"/>
                </a:ext>
              </a:extLst>
            </p:cNvPr>
            <p:cNvCxnSpPr/>
            <p:nvPr/>
          </p:nvCxnSpPr>
          <p:spPr>
            <a:xfrm>
              <a:off x="7262057" y="-525816"/>
              <a:ext cx="0" cy="3061729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F8977E4-159B-40EA-8A68-02B57958CC6B}"/>
                </a:ext>
              </a:extLst>
            </p:cNvPr>
            <p:cNvSpPr/>
            <p:nvPr/>
          </p:nvSpPr>
          <p:spPr>
            <a:xfrm>
              <a:off x="6272866" y="2884198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406994D6-972B-477A-8C30-9E48C1F0535B}"/>
                </a:ext>
              </a:extLst>
            </p:cNvPr>
            <p:cNvSpPr/>
            <p:nvPr/>
          </p:nvSpPr>
          <p:spPr>
            <a:xfrm>
              <a:off x="6571711" y="3556909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7326C0D1-7C34-489C-BAB5-DC87A5EC9E9A}"/>
                </a:ext>
              </a:extLst>
            </p:cNvPr>
            <p:cNvSpPr/>
            <p:nvPr/>
          </p:nvSpPr>
          <p:spPr>
            <a:xfrm>
              <a:off x="6919334" y="3278347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3782FEF-0B1D-4DED-952B-64FE74FD438E}"/>
                </a:ext>
              </a:extLst>
            </p:cNvPr>
            <p:cNvSpPr/>
            <p:nvPr/>
          </p:nvSpPr>
          <p:spPr>
            <a:xfrm>
              <a:off x="7203097" y="2492504"/>
              <a:ext cx="120318" cy="12031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E27AA67C-C5B1-4AD4-A686-02ED9769F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28600" y="425154"/>
            <a:ext cx="3810000" cy="7347246"/>
          </a:xfrm>
          <a:prstGeom prst="rect">
            <a:avLst/>
          </a:prstGeom>
        </p:spPr>
      </p:pic>
      <p:grpSp>
        <p:nvGrpSpPr>
          <p:cNvPr id="31" name="组合 2">
            <a:extLst>
              <a:ext uri="{FF2B5EF4-FFF2-40B4-BE49-F238E27FC236}">
                <a16:creationId xmlns:a16="http://schemas.microsoft.com/office/drawing/2014/main" id="{680A3FFC-516C-455F-832E-52CB4907E2A3}"/>
              </a:ext>
            </a:extLst>
          </p:cNvPr>
          <p:cNvGrpSpPr/>
          <p:nvPr/>
        </p:nvGrpSpPr>
        <p:grpSpPr>
          <a:xfrm flipH="1">
            <a:off x="4670722" y="4383722"/>
            <a:ext cx="3019057" cy="2286000"/>
            <a:chOff x="833986" y="2085784"/>
            <a:chExt cx="6125614" cy="4188021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id="{AAA4A720-6FAB-46DC-88E7-8807D5B1E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900" y="2738727"/>
              <a:ext cx="5301495" cy="3535078"/>
            </a:xfrm>
            <a:prstGeom prst="rect">
              <a:avLst/>
            </a:prstGeom>
          </p:spPr>
        </p:pic>
        <p:pic>
          <p:nvPicPr>
            <p:cNvPr id="33" name="图片 10">
              <a:extLst>
                <a:ext uri="{FF2B5EF4-FFF2-40B4-BE49-F238E27FC236}">
                  <a16:creationId xmlns:a16="http://schemas.microsoft.com/office/drawing/2014/main" id="{582D16BD-33CB-42F2-91C2-5EB5E495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100" y="3602093"/>
              <a:ext cx="4762500" cy="2671712"/>
            </a:xfrm>
            <a:prstGeom prst="rect">
              <a:avLst/>
            </a:prstGeom>
          </p:spPr>
        </p:pic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id="{013AE9CF-80E8-4320-876D-274AEB308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16" b="98472" l="696" r="993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7345366">
              <a:off x="853751" y="2066019"/>
              <a:ext cx="1594501" cy="1634031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04" y="-76200"/>
            <a:ext cx="3963081" cy="21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2773580" y="1251589"/>
            <a:ext cx="5881904" cy="2600497"/>
          </a:xfrm>
          <a:prstGeom prst="rect">
            <a:avLst/>
          </a:prstGeom>
          <a:noFill/>
          <a:ln>
            <a:noFill/>
          </a:ln>
        </p:spPr>
        <p:txBody>
          <a:bodyPr wrap="square" lIns="0" tIns="91297" rIns="91297" bIns="4565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12700">
              <a:bevelT w="57150" h="38100" prst="hardEdge"/>
            </a:sp3d>
          </a:bodyPr>
          <a:lstStyle/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8000" b="1" dirty="0">
                <a:ln w="0">
                  <a:noFill/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 w="0">
                <a:noFill/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9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gzoxr0u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gzoxr0u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gzoxr0u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gzoxr0u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8866</TotalTime>
  <Words>180</Words>
  <Application>Microsoft Office PowerPoint</Application>
  <PresentationFormat>On-screen Show (4:3)</PresentationFormat>
  <Paragraphs>36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等线</vt:lpstr>
      <vt:lpstr>等线 Light</vt:lpstr>
      <vt:lpstr>KaiTi</vt:lpstr>
      <vt:lpstr>微软雅黑</vt:lpstr>
      <vt:lpstr>Arial</vt:lpstr>
      <vt:lpstr>Calibri</vt:lpstr>
      <vt:lpstr>Calibri Light</vt:lpstr>
      <vt:lpstr>iCiel Cadena</vt:lpstr>
      <vt:lpstr>Times New Roman</vt:lpstr>
      <vt:lpstr>字魂59号-创粗黑</vt:lpstr>
      <vt:lpstr>Office Theme</vt:lpstr>
      <vt:lpstr>https://www.freeppt7.com</vt:lpstr>
      <vt:lpstr>1_https://www.freeppt7.com</vt:lpstr>
      <vt:lpstr>5_www.jpppt.com</vt:lpstr>
      <vt:lpstr>4_https://www.freeppt7.com</vt:lpstr>
      <vt:lpstr>第一PPT，www.1ppt.com</vt:lpstr>
      <vt:lpstr>2_第一PPT，www.1ppt.com</vt:lpstr>
      <vt:lpstr>3_第一PPT，www.1ppt.com</vt:lpstr>
      <vt:lpstr>1_第一PPT，www.1ppt.com</vt:lpstr>
      <vt:lpstr>4_第一PPT，www.1ppt.com</vt:lpstr>
      <vt:lpstr>3_Office 主题</vt:lpstr>
      <vt:lpstr>5_https://www.freeppt7.com</vt:lpstr>
      <vt:lpstr>6_https://www.freeppt7.com</vt:lpstr>
      <vt:lpstr>10_https://www.freeppt7.com</vt:lpstr>
      <vt:lpstr>11_https://www.freeppt7.com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AK Home</cp:lastModifiedBy>
  <cp:revision>818</cp:revision>
  <dcterms:created xsi:type="dcterms:W3CDTF">2020-08-13T08:18:23Z</dcterms:created>
  <dcterms:modified xsi:type="dcterms:W3CDTF">2024-04-21T14:44:05Z</dcterms:modified>
</cp:coreProperties>
</file>