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84" r:id="rId3"/>
    <p:sldId id="257" r:id="rId4"/>
    <p:sldId id="286" r:id="rId5"/>
    <p:sldId id="258" r:id="rId6"/>
    <p:sldId id="262" r:id="rId7"/>
    <p:sldId id="266" r:id="rId8"/>
    <p:sldId id="269" r:id="rId9"/>
    <p:sldId id="291" r:id="rId10"/>
    <p:sldId id="272" r:id="rId11"/>
    <p:sldId id="292" r:id="rId12"/>
    <p:sldId id="278" r:id="rId13"/>
    <p:sldId id="294" r:id="rId14"/>
    <p:sldId id="287" r:id="rId15"/>
    <p:sldId id="295" r:id="rId16"/>
  </p:sldIdLst>
  <p:sldSz cx="12192000" cy="6858000"/>
  <p:notesSz cx="6858000" cy="9144000"/>
  <p:embeddedFontLst>
    <p:embeddedFont>
      <p:font typeface="字体管家棉花糖" panose="020B0604020202020204" charset="-122"/>
      <p:regular r:id="rId18"/>
    </p:embeddedFont>
    <p:embeddedFont>
      <p:font typeface="锐字工房洪荒之光中黑简1.0" panose="020B0604020202020204" charset="-122"/>
      <p:regular r:id="rId19"/>
    </p:embeddedFont>
    <p:embeddedFont>
      <p:font typeface=".VnTime" panose="020B720000000000000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mbria" panose="02040503050406030204" pitchFamily="18"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5966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924292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5631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59290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419101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471353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38537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6847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77917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28601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67833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53717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88605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679706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890684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0867822"/>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6709174"/>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5546747"/>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66145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52810423"/>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8397968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8592492"/>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3163336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19043573"/>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7323828"/>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4953575"/>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54671942"/>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364145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2472165"/>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2283874"/>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670574"/>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25912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2879878"/>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819778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68730425"/>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8811327"/>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60952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82092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992747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2801758"/>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556523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9030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55258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327747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68155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244871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7506381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483735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62" r:id="rId3"/>
    <p:sldLayoutId id="2147483661" r:id="rId4"/>
    <p:sldLayoutId id="2147483660" r:id="rId5"/>
    <p:sldLayoutId id="2147483650" r:id="rId6"/>
    <p:sldLayoutId id="2147483694" r:id="rId7"/>
    <p:sldLayoutId id="2147483693" r:id="rId8"/>
    <p:sldLayoutId id="2147483692" r:id="rId9"/>
    <p:sldLayoutId id="2147483691" r:id="rId10"/>
    <p:sldLayoutId id="2147483690" r:id="rId11"/>
    <p:sldLayoutId id="2147483689" r:id="rId12"/>
    <p:sldLayoutId id="2147483688" r:id="rId13"/>
    <p:sldLayoutId id="2147483687" r:id="rId14"/>
    <p:sldLayoutId id="2147483686" r:id="rId15"/>
    <p:sldLayoutId id="2147483685" r:id="rId16"/>
    <p:sldLayoutId id="2147483684" r:id="rId17"/>
    <p:sldLayoutId id="2147483682" r:id="rId18"/>
    <p:sldLayoutId id="2147483681" r:id="rId19"/>
    <p:sldLayoutId id="2147483680" r:id="rId20"/>
    <p:sldLayoutId id="2147483679" r:id="rId21"/>
    <p:sldLayoutId id="2147483678" r:id="rId22"/>
    <p:sldLayoutId id="2147483677" r:id="rId23"/>
    <p:sldLayoutId id="2147483676" r:id="rId24"/>
    <p:sldLayoutId id="2147483675" r:id="rId25"/>
    <p:sldLayoutId id="2147483674" r:id="rId26"/>
    <p:sldLayoutId id="2147483673" r:id="rId27"/>
    <p:sldLayoutId id="2147483672" r:id="rId28"/>
    <p:sldLayoutId id="2147483671" r:id="rId29"/>
    <p:sldLayoutId id="2147483670" r:id="rId30"/>
    <p:sldLayoutId id="2147483669" r:id="rId31"/>
    <p:sldLayoutId id="2147483668" r:id="rId32"/>
    <p:sldLayoutId id="2147483667" r:id="rId33"/>
    <p:sldLayoutId id="2147483666" r:id="rId34"/>
    <p:sldLayoutId id="2147483665" r:id="rId35"/>
    <p:sldLayoutId id="2147483664" r:id="rId36"/>
    <p:sldLayoutId id="2147483663" r:id="rId37"/>
    <p:sldLayoutId id="2147483651" r:id="rId38"/>
    <p:sldLayoutId id="2147483652" r:id="rId39"/>
    <p:sldLayoutId id="2147483653" r:id="rId40"/>
    <p:sldLayoutId id="2147483654" r:id="rId41"/>
    <p:sldLayoutId id="2147483655" r:id="rId42"/>
    <p:sldLayoutId id="2147483656" r:id="rId43"/>
    <p:sldLayoutId id="2147483657" r:id="rId44"/>
    <p:sldLayoutId id="2147483658" r:id="rId45"/>
    <p:sldLayoutId id="2147483659" r:id="rId46"/>
  </p:sldLayoutIdLst>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jpeg"/><Relationship Id="rId7"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10.png"/><Relationship Id="rId12" Type="http://schemas.openxmlformats.org/officeDocument/2006/relationships/image" Target="../media/image13.png"/><Relationship Id="rId17" Type="http://schemas.microsoft.com/office/2007/relationships/hdphoto" Target="../media/hdphoto5.wdp"/><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microsoft.com/office/2007/relationships/hdphoto" Target="../media/hdphoto4.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17.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3.jpeg"/><Relationship Id="rId7"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511707" y="0"/>
            <a:ext cx="8426980" cy="4264665"/>
          </a:xfrm>
          <a:prstGeom prst="rect">
            <a:avLst/>
          </a:prstGeom>
        </p:spPr>
      </p:pic>
      <p:sp>
        <p:nvSpPr>
          <p:cNvPr id="5" name="文本框 4"/>
          <p:cNvSpPr txBox="1"/>
          <p:nvPr/>
        </p:nvSpPr>
        <p:spPr>
          <a:xfrm rot="21360000">
            <a:off x="3552094" y="1713051"/>
            <a:ext cx="6848475" cy="1274195"/>
          </a:xfrm>
          <a:prstGeom prst="rect">
            <a:avLst/>
          </a:prstGeom>
          <a:noFill/>
        </p:spPr>
        <p:txBody>
          <a:bodyPr wrap="square" rtlCol="0">
            <a:spAutoFit/>
          </a:bodyPr>
          <a:lstStyle/>
          <a:p>
            <a:pPr algn="ctr">
              <a:lnSpc>
                <a:spcPct val="80000"/>
              </a:lnSpc>
            </a:pPr>
            <a:r>
              <a:rPr lang="en-US" altLang="zh-CN" sz="4800" b="1" dirty="0" err="1">
                <a:solidFill>
                  <a:srgbClr val="2E7E38"/>
                </a:solidFill>
                <a:latin typeface="Cambria" panose="02040503050406030204" pitchFamily="18" charset="0"/>
                <a:ea typeface="Cambria" panose="02040503050406030204" pitchFamily="18" charset="0"/>
              </a:rPr>
              <a:t>Chủ</a:t>
            </a:r>
            <a:r>
              <a:rPr lang="en-US" altLang="zh-CN" sz="4800" b="1" dirty="0">
                <a:solidFill>
                  <a:srgbClr val="2E7E38"/>
                </a:solidFill>
                <a:latin typeface="Cambria" panose="02040503050406030204" pitchFamily="18" charset="0"/>
                <a:ea typeface="Cambria" panose="02040503050406030204" pitchFamily="18" charset="0"/>
              </a:rPr>
              <a:t> </a:t>
            </a:r>
            <a:r>
              <a:rPr lang="en-US" altLang="zh-CN" sz="4800" b="1" dirty="0" err="1">
                <a:solidFill>
                  <a:srgbClr val="2E7E38"/>
                </a:solidFill>
                <a:latin typeface="Cambria" panose="02040503050406030204" pitchFamily="18" charset="0"/>
                <a:ea typeface="Cambria" panose="02040503050406030204" pitchFamily="18" charset="0"/>
              </a:rPr>
              <a:t>đề</a:t>
            </a:r>
            <a:r>
              <a:rPr lang="en-US" altLang="zh-CN" sz="4800" b="1" dirty="0">
                <a:solidFill>
                  <a:srgbClr val="2E7E38"/>
                </a:solidFill>
                <a:latin typeface="Cambria" panose="02040503050406030204" pitchFamily="18" charset="0"/>
                <a:ea typeface="Cambria" panose="02040503050406030204" pitchFamily="18" charset="0"/>
              </a:rPr>
              <a:t> 6:</a:t>
            </a:r>
          </a:p>
          <a:p>
            <a:pPr algn="ctr">
              <a:lnSpc>
                <a:spcPct val="80000"/>
              </a:lnSpc>
            </a:pPr>
            <a:r>
              <a:rPr lang="en-US" altLang="zh-CN" sz="4800" b="1" dirty="0">
                <a:solidFill>
                  <a:srgbClr val="2E7E38"/>
                </a:solidFill>
                <a:latin typeface="Cambria" panose="02040503050406030204" pitchFamily="18" charset="0"/>
                <a:ea typeface="Cambria" panose="02040503050406030204" pitchFamily="18" charset="0"/>
              </a:rPr>
              <a:t> </a:t>
            </a:r>
            <a:r>
              <a:rPr lang="vi-VN" altLang="zh-CN" sz="4800" b="1" dirty="0">
                <a:solidFill>
                  <a:srgbClr val="2E7E38"/>
                </a:solidFill>
                <a:latin typeface="Cambria" panose="02040503050406030204" pitchFamily="18" charset="0"/>
                <a:ea typeface="Cambria" panose="02040503050406030204" pitchFamily="18" charset="0"/>
              </a:rPr>
              <a:t>ĐÔ THỊ NGÀY NAY </a:t>
            </a:r>
            <a:endParaRPr lang="zh-CN" altLang="en-US" b="1" spc="180" dirty="0">
              <a:solidFill>
                <a:srgbClr val="6FA068"/>
              </a:solidFill>
              <a:uFillTx/>
              <a:latin typeface="Cambria" panose="02040503050406030204" pitchFamily="18" charset="0"/>
              <a:ea typeface="方正胖娃简体" panose="03000509000000000000" pitchFamily="65" charset="-122"/>
            </a:endParaRPr>
          </a:p>
        </p:txBody>
      </p:sp>
      <p:sp>
        <p:nvSpPr>
          <p:cNvPr id="7" name="文本框 4">
            <a:extLst>
              <a:ext uri="{FF2B5EF4-FFF2-40B4-BE49-F238E27FC236}">
                <a16:creationId xmlns:a16="http://schemas.microsoft.com/office/drawing/2014/main" id="{3B0B2DF7-AC0E-4180-A971-B334B92F2843}"/>
              </a:ext>
            </a:extLst>
          </p:cNvPr>
          <p:cNvSpPr txBox="1"/>
          <p:nvPr/>
        </p:nvSpPr>
        <p:spPr>
          <a:xfrm>
            <a:off x="746760" y="299388"/>
            <a:ext cx="10591800" cy="535531"/>
          </a:xfrm>
          <a:prstGeom prst="rect">
            <a:avLst/>
          </a:prstGeom>
          <a:noFill/>
        </p:spPr>
        <p:txBody>
          <a:bodyPr wrap="square" rtlCol="0">
            <a:spAutoFit/>
          </a:bodyPr>
          <a:lstStyle/>
          <a:p>
            <a:pPr algn="ctr">
              <a:lnSpc>
                <a:spcPct val="80000"/>
              </a:lnSpc>
            </a:pPr>
            <a:r>
              <a:rPr lang="vi-VN" altLang="zh-CN"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ea typeface="Cambria" panose="02040503050406030204" pitchFamily="18" charset="0"/>
              </a:rPr>
              <a:t>PHÒNG GIÁO DỤC VÀ ĐÀO TẠO QUẬN LONG BIÊN </a:t>
            </a:r>
            <a:endParaRPr lang="zh-CN" alt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Cambria" panose="02040503050406030204" pitchFamily="18" charset="0"/>
              <a:ea typeface="方正胖娃简体" panose="03000509000000000000" pitchFamily="65" charset="-122"/>
            </a:endParaRPr>
          </a:p>
        </p:txBody>
      </p:sp>
      <p:sp>
        <p:nvSpPr>
          <p:cNvPr id="8" name="TextBox 7">
            <a:extLst>
              <a:ext uri="{FF2B5EF4-FFF2-40B4-BE49-F238E27FC236}">
                <a16:creationId xmlns:a16="http://schemas.microsoft.com/office/drawing/2014/main" id="{74AFCA29-B5E4-4F1A-B0A3-903E5197C153}"/>
              </a:ext>
            </a:extLst>
          </p:cNvPr>
          <p:cNvSpPr txBox="1"/>
          <p:nvPr/>
        </p:nvSpPr>
        <p:spPr>
          <a:xfrm>
            <a:off x="1755330" y="1031807"/>
            <a:ext cx="3622876" cy="646331"/>
          </a:xfrm>
          <a:prstGeom prst="rect">
            <a:avLst/>
          </a:prstGeom>
          <a:noFill/>
        </p:spPr>
        <p:txBody>
          <a:bodyPr wrap="square" rtlCol="0">
            <a:spAutoFit/>
          </a:bodyPr>
          <a:lstStyle/>
          <a:p>
            <a:pPr algn="ctr"/>
            <a:r>
              <a:rPr lang="en-US" sz="3600" b="1" dirty="0">
                <a:solidFill>
                  <a:srgbClr val="FF0000"/>
                </a:solidFill>
              </a:rPr>
              <a:t>MĨ THUẬT LỚP 3</a:t>
            </a:r>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784426" y="3692503"/>
            <a:ext cx="5691977" cy="2363470"/>
            <a:chOff x="9586" y="4485"/>
            <a:chExt cx="7943" cy="334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909" y="4485"/>
              <a:ext cx="7620" cy="3344"/>
            </a:xfrm>
            <a:prstGeom prst="rect">
              <a:avLst/>
            </a:prstGeom>
            <a:noFill/>
          </p:spPr>
          <p:txBody>
            <a:bodyPr wrap="square" rtlCol="0">
              <a:spAutoFit/>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endParaRPr lang="en-US" altLang="zh-CN" sz="4400" b="1" dirty="0">
                <a:solidFill>
                  <a:srgbClr val="2E7E38"/>
                </a:solidFill>
                <a:latin typeface="Cambria" panose="02040503050406030204" pitchFamily="18" charset="0"/>
                <a:ea typeface="Cambria" panose="02040503050406030204" pitchFamily="18" charset="0"/>
              </a:endParaRPr>
            </a:p>
            <a:p>
              <a:pPr algn="ctr"/>
              <a:r>
                <a:rPr lang="en-US" altLang="zh-CN" sz="4400" b="1" dirty="0" err="1">
                  <a:solidFill>
                    <a:srgbClr val="2E7E38"/>
                  </a:solidFill>
                  <a:latin typeface="Cambria" panose="02040503050406030204" pitchFamily="18" charset="0"/>
                  <a:ea typeface="Cambria" panose="02040503050406030204" pitchFamily="18" charset="0"/>
                </a:rPr>
                <a:t>Luyện</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tập</a:t>
              </a:r>
              <a:r>
                <a:rPr lang="en-US" altLang="zh-CN" sz="4400" b="1" dirty="0">
                  <a:solidFill>
                    <a:srgbClr val="2E7E38"/>
                  </a:solidFill>
                  <a:latin typeface="Cambria" panose="02040503050406030204" pitchFamily="18" charset="0"/>
                  <a:ea typeface="Cambria" panose="02040503050406030204" pitchFamily="18" charset="0"/>
                </a:rPr>
                <a:t> – </a:t>
              </a:r>
              <a:r>
                <a:rPr lang="en-US" altLang="zh-CN" sz="4400" b="1" dirty="0" err="1">
                  <a:solidFill>
                    <a:srgbClr val="2E7E38"/>
                  </a:solidFill>
                  <a:latin typeface="Cambria" panose="02040503050406030204" pitchFamily="18" charset="0"/>
                  <a:ea typeface="Cambria" panose="02040503050406030204" pitchFamily="18" charset="0"/>
                </a:rPr>
                <a:t>sáng</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tạo</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3</a:t>
              </a:r>
            </a:p>
          </p:txBody>
        </p:sp>
      </p:grpSp>
      <p:pic>
        <p:nvPicPr>
          <p:cNvPr id="26" name="图片 32" descr="129e31cd37098471b19ff0d691246199">
            <a:extLst>
              <a:ext uri="{FF2B5EF4-FFF2-40B4-BE49-F238E27FC236}">
                <a16:creationId xmlns:a16="http://schemas.microsoft.com/office/drawing/2014/main" id="{18764C7A-A9C0-43E9-BA5B-D36A001923F8}"/>
              </a:ext>
            </a:extLst>
          </p:cNvPr>
          <p:cNvPicPr>
            <a:picLocks noChangeAspect="1"/>
          </p:cNvPicPr>
          <p:nvPr/>
        </p:nvPicPr>
        <p:blipFill>
          <a:blip r:embed="rId6"/>
          <a:stretch>
            <a:fillRect/>
          </a:stretch>
        </p:blipFill>
        <p:spPr>
          <a:xfrm>
            <a:off x="2697481" y="451658"/>
            <a:ext cx="2563143" cy="2563143"/>
          </a:xfrm>
          <a:prstGeom prst="rect">
            <a:avLst/>
          </a:prstGeom>
        </p:spPr>
      </p:pic>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28" name="图片 3" descr="5c95d9be9ffa50fc92ed5552156a00c5">
            <a:extLst>
              <a:ext uri="{FF2B5EF4-FFF2-40B4-BE49-F238E27FC236}">
                <a16:creationId xmlns:a16="http://schemas.microsoft.com/office/drawing/2014/main" id="{CE686CD7-7FD6-4D47-AED0-1283C2FB051F}"/>
              </a:ext>
            </a:extLst>
          </p:cNvPr>
          <p:cNvPicPr>
            <a:picLocks noChangeAspect="1"/>
          </p:cNvPicPr>
          <p:nvPr/>
        </p:nvPicPr>
        <p:blipFill>
          <a:blip r:embed="rId5"/>
          <a:srcRect/>
          <a:stretch>
            <a:fillRect/>
          </a:stretch>
        </p:blipFill>
        <p:spPr>
          <a:xfrm>
            <a:off x="738093" y="-18560"/>
            <a:ext cx="9838281" cy="4520076"/>
          </a:xfrm>
          <a:prstGeom prst="rect">
            <a:avLst/>
          </a:prstGeom>
        </p:spPr>
      </p:pic>
      <p:sp>
        <p:nvSpPr>
          <p:cNvPr id="2" name="Rectangle 1">
            <a:extLst>
              <a:ext uri="{FF2B5EF4-FFF2-40B4-BE49-F238E27FC236}">
                <a16:creationId xmlns:a16="http://schemas.microsoft.com/office/drawing/2014/main" id="{58AB992D-B1CE-4783-B39F-1F6246568BA1}"/>
              </a:ext>
            </a:extLst>
          </p:cNvPr>
          <p:cNvSpPr/>
          <p:nvPr/>
        </p:nvSpPr>
        <p:spPr>
          <a:xfrm>
            <a:off x="2700819" y="2087160"/>
            <a:ext cx="6637867" cy="830997"/>
          </a:xfrm>
          <a:prstGeom prst="rect">
            <a:avLst/>
          </a:prstGeom>
        </p:spPr>
        <p:txBody>
          <a:bodyPr wrap="square">
            <a:spAutoFit/>
          </a:bodyPr>
          <a:lstStyle/>
          <a:p>
            <a:r>
              <a:rPr lang="en-US" sz="2400" b="1" i="1" kern="800" dirty="0" err="1">
                <a:solidFill>
                  <a:srgbClr val="002060"/>
                </a:solidFill>
                <a:latin typeface="Cambria" panose="02040503050406030204" pitchFamily="18" charset="0"/>
                <a:ea typeface="Cambria" panose="02040503050406030204" pitchFamily="18" charset="0"/>
              </a:rPr>
              <a:t>Yêu</a:t>
            </a:r>
            <a:r>
              <a:rPr lang="en-US" sz="2400" b="1" i="1" kern="800" dirty="0">
                <a:solidFill>
                  <a:srgbClr val="002060"/>
                </a:solidFill>
                <a:latin typeface="Cambria" panose="02040503050406030204" pitchFamily="18" charset="0"/>
                <a:ea typeface="Cambria" panose="02040503050406030204" pitchFamily="18" charset="0"/>
              </a:rPr>
              <a:t> </a:t>
            </a:r>
            <a:r>
              <a:rPr lang="en-US" sz="2400" b="1" i="1" kern="800" dirty="0" err="1">
                <a:solidFill>
                  <a:srgbClr val="002060"/>
                </a:solidFill>
                <a:latin typeface="Cambria" panose="02040503050406030204" pitchFamily="18" charset="0"/>
                <a:ea typeface="Cambria" panose="02040503050406030204" pitchFamily="18" charset="0"/>
              </a:rPr>
              <a:t>cầu</a:t>
            </a:r>
            <a:r>
              <a:rPr lang="en-US" sz="2400" b="1" i="1" kern="800" dirty="0">
                <a:solidFill>
                  <a:srgbClr val="002060"/>
                </a:solidFill>
                <a:latin typeface="Cambria" panose="02040503050406030204" pitchFamily="18" charset="0"/>
                <a:ea typeface="Cambria" panose="02040503050406030204" pitchFamily="18" charset="0"/>
              </a:rPr>
              <a:t>: </a:t>
            </a:r>
            <a:r>
              <a:rPr lang="en-US" sz="2400" i="1" kern="800" dirty="0" err="1">
                <a:latin typeface="Cambria" panose="02040503050406030204" pitchFamily="18" charset="0"/>
                <a:ea typeface="Cambria" panose="02040503050406030204" pitchFamily="18" charset="0"/>
              </a:rPr>
              <a:t>Em</a:t>
            </a:r>
            <a:r>
              <a:rPr lang="en-US" sz="2400" i="1" kern="800" dirty="0">
                <a:latin typeface="Cambria" panose="02040503050406030204" pitchFamily="18" charset="0"/>
                <a:ea typeface="Cambria" panose="02040503050406030204" pitchFamily="18" charset="0"/>
              </a:rPr>
              <a:t> </a:t>
            </a:r>
            <a:r>
              <a:rPr lang="en-US" sz="2400" i="1" kern="800" dirty="0" err="1">
                <a:latin typeface="Cambria" panose="02040503050406030204" pitchFamily="18" charset="0"/>
                <a:ea typeface="Cambria" panose="02040503050406030204" pitchFamily="18" charset="0"/>
              </a:rPr>
              <a:t>hãy</a:t>
            </a:r>
            <a:r>
              <a:rPr lang="en-US" sz="2400" i="1" kern="800" dirty="0">
                <a:latin typeface="Cambria" panose="02040503050406030204" pitchFamily="18" charset="0"/>
                <a:ea typeface="Cambria" panose="02040503050406030204" pitchFamily="18" charset="0"/>
              </a:rPr>
              <a:t> </a:t>
            </a:r>
            <a:r>
              <a:rPr lang="en-US" sz="2400" i="1" kern="800" dirty="0" err="1">
                <a:latin typeface="Cambria" panose="02040503050406030204" pitchFamily="18" charset="0"/>
                <a:ea typeface="Cambria" panose="02040503050406030204" pitchFamily="18" charset="0"/>
              </a:rPr>
              <a:t>trang</a:t>
            </a:r>
            <a:r>
              <a:rPr lang="en-US" sz="2400" i="1" kern="800" dirty="0">
                <a:latin typeface="Cambria" panose="02040503050406030204" pitchFamily="18" charset="0"/>
                <a:ea typeface="Cambria" panose="02040503050406030204" pitchFamily="18" charset="0"/>
              </a:rPr>
              <a:t> </a:t>
            </a:r>
            <a:r>
              <a:rPr lang="vi-VN" sz="2400" i="1" kern="800" dirty="0">
                <a:latin typeface="Cambria" panose="02040503050406030204" pitchFamily="18" charset="0"/>
                <a:ea typeface="Cambria" panose="02040503050406030204" pitchFamily="18" charset="0"/>
              </a:rPr>
              <a:t>trí, sắp xếp mô hình nhà của nhóm mình thành khu phố mà em thích. </a:t>
            </a:r>
            <a:endParaRPr lang="en-US" sz="2400" dirty="0">
              <a:latin typeface="Cambria" panose="02040503050406030204" pitchFamily="18" charset="0"/>
              <a:ea typeface="Cambria" panose="02040503050406030204" pitchFamily="18" charset="0"/>
            </a:endParaRPr>
          </a:p>
        </p:txBody>
      </p:sp>
      <p:grpSp>
        <p:nvGrpSpPr>
          <p:cNvPr id="8" name="组合 11">
            <a:extLst>
              <a:ext uri="{FF2B5EF4-FFF2-40B4-BE49-F238E27FC236}">
                <a16:creationId xmlns:a16="http://schemas.microsoft.com/office/drawing/2014/main" id="{6C555AD9-B021-4597-B49F-C699EF07BCEC}"/>
              </a:ext>
            </a:extLst>
          </p:cNvPr>
          <p:cNvGrpSpPr/>
          <p:nvPr/>
        </p:nvGrpSpPr>
        <p:grpSpPr>
          <a:xfrm>
            <a:off x="354965" y="240030"/>
            <a:ext cx="965200" cy="1009015"/>
            <a:chOff x="11295" y="1307"/>
            <a:chExt cx="3874" cy="4046"/>
          </a:xfrm>
        </p:grpSpPr>
        <p:pic>
          <p:nvPicPr>
            <p:cNvPr id="10" name="图片 8" descr="f7d30ea4b628d33971365e72821aa1c5">
              <a:extLst>
                <a:ext uri="{FF2B5EF4-FFF2-40B4-BE49-F238E27FC236}">
                  <a16:creationId xmlns:a16="http://schemas.microsoft.com/office/drawing/2014/main" id="{0EBB7E51-E342-4145-8A6C-582E5F186B51}"/>
                </a:ext>
              </a:extLst>
            </p:cNvPr>
            <p:cNvPicPr>
              <a:picLocks noChangeAspect="1"/>
            </p:cNvPicPr>
            <p:nvPr/>
          </p:nvPicPr>
          <p:blipFill>
            <a:blip r:embed="rId6"/>
            <a:srcRect l="16885" t="7870" r="18795" b="24954"/>
            <a:stretch>
              <a:fillRect/>
            </a:stretch>
          </p:blipFill>
          <p:spPr>
            <a:xfrm>
              <a:off x="11295" y="1307"/>
              <a:ext cx="3874" cy="4046"/>
            </a:xfrm>
            <a:prstGeom prst="rect">
              <a:avLst/>
            </a:prstGeom>
          </p:spPr>
        </p:pic>
        <p:sp>
          <p:nvSpPr>
            <p:cNvPr id="13" name="文本框 10">
              <a:extLst>
                <a:ext uri="{FF2B5EF4-FFF2-40B4-BE49-F238E27FC236}">
                  <a16:creationId xmlns:a16="http://schemas.microsoft.com/office/drawing/2014/main" id="{FB337B82-A712-4763-B8EC-243F815DA39A}"/>
                </a:ext>
              </a:extLst>
            </p:cNvPr>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grpSp>
        <p:nvGrpSpPr>
          <p:cNvPr id="14" name="组合 1">
            <a:extLst>
              <a:ext uri="{FF2B5EF4-FFF2-40B4-BE49-F238E27FC236}">
                <a16:creationId xmlns:a16="http://schemas.microsoft.com/office/drawing/2014/main" id="{4F131FAA-7691-4567-908C-16FC0885B11E}"/>
              </a:ext>
            </a:extLst>
          </p:cNvPr>
          <p:cNvGrpSpPr/>
          <p:nvPr/>
        </p:nvGrpSpPr>
        <p:grpSpPr>
          <a:xfrm>
            <a:off x="-28574" y="3093155"/>
            <a:ext cx="12239624" cy="3803579"/>
            <a:chOff x="-45" y="3029"/>
            <a:chExt cx="19255" cy="7832"/>
          </a:xfrm>
        </p:grpSpPr>
        <p:sp>
          <p:nvSpPr>
            <p:cNvPr id="15" name="Rectangle 14">
              <a:extLst>
                <a:ext uri="{FF2B5EF4-FFF2-40B4-BE49-F238E27FC236}">
                  <a16:creationId xmlns:a16="http://schemas.microsoft.com/office/drawing/2014/main" id="{67963557-1684-4894-98CC-9348DFED2A10}"/>
                </a:ext>
              </a:extLst>
            </p:cNvPr>
            <p:cNvSpPr/>
            <p:nvPr/>
          </p:nvSpPr>
          <p:spPr bwMode="auto">
            <a:xfrm>
              <a:off x="-45" y="8089"/>
              <a:ext cx="19255" cy="2772"/>
            </a:xfrm>
            <a:prstGeom prst="rect">
              <a:avLst/>
            </a:prstGeom>
            <a:solidFill>
              <a:schemeClr val="bg1">
                <a:lumMod val="75000"/>
              </a:schemeClr>
            </a:solidFill>
            <a:ln w="9525">
              <a:noFill/>
              <a:round/>
            </a:ln>
          </p:spPr>
          <p:txBody>
            <a:bodyPr vert="horz" wrap="square" lIns="91440" tIns="45720" rIns="91440" bIns="45720" numCol="1" rtlCol="0" anchor="t" anchorCtr="0" compatLnSpc="1"/>
            <a:lstStyle/>
            <a:p>
              <a:pPr algn="ctr"/>
              <a:endParaRPr lang="en-US"/>
            </a:p>
          </p:txBody>
        </p:sp>
        <p:grpSp>
          <p:nvGrpSpPr>
            <p:cNvPr id="16" name="Group 193">
              <a:extLst>
                <a:ext uri="{FF2B5EF4-FFF2-40B4-BE49-F238E27FC236}">
                  <a16:creationId xmlns:a16="http://schemas.microsoft.com/office/drawing/2014/main" id="{B639DD4C-6362-4901-8F1D-89C2F76EA590}"/>
                </a:ext>
              </a:extLst>
            </p:cNvPr>
            <p:cNvGrpSpPr/>
            <p:nvPr/>
          </p:nvGrpSpPr>
          <p:grpSpPr>
            <a:xfrm>
              <a:off x="4381" y="6889"/>
              <a:ext cx="1671" cy="942"/>
              <a:chOff x="1720849" y="3103563"/>
              <a:chExt cx="793751" cy="555625"/>
            </a:xfrm>
          </p:grpSpPr>
          <p:sp>
            <p:nvSpPr>
              <p:cNvPr id="111" name="Freeform 105">
                <a:extLst>
                  <a:ext uri="{FF2B5EF4-FFF2-40B4-BE49-F238E27FC236}">
                    <a16:creationId xmlns:a16="http://schemas.microsoft.com/office/drawing/2014/main" id="{7647B93B-147C-4FB0-A6A6-46CF471FA17B}"/>
                  </a:ext>
                </a:extLst>
              </p:cNvPr>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2" name="Freeform 106">
                <a:extLst>
                  <a:ext uri="{FF2B5EF4-FFF2-40B4-BE49-F238E27FC236}">
                    <a16:creationId xmlns:a16="http://schemas.microsoft.com/office/drawing/2014/main" id="{CD0C6886-81BD-4B92-89D6-1516634ABBB0}"/>
                  </a:ext>
                </a:extLst>
              </p:cNvPr>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 name="Freeform 107">
                <a:extLst>
                  <a:ext uri="{FF2B5EF4-FFF2-40B4-BE49-F238E27FC236}">
                    <a16:creationId xmlns:a16="http://schemas.microsoft.com/office/drawing/2014/main" id="{A7509689-95FC-4761-BEDE-19491A30ED32}"/>
                  </a:ext>
                </a:extLst>
              </p:cNvPr>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17" name="Group 192">
              <a:extLst>
                <a:ext uri="{FF2B5EF4-FFF2-40B4-BE49-F238E27FC236}">
                  <a16:creationId xmlns:a16="http://schemas.microsoft.com/office/drawing/2014/main" id="{5148ACAA-2CAE-4A3F-AD05-D26BE7749316}"/>
                </a:ext>
              </a:extLst>
            </p:cNvPr>
            <p:cNvGrpSpPr/>
            <p:nvPr/>
          </p:nvGrpSpPr>
          <p:grpSpPr>
            <a:xfrm>
              <a:off x="7015" y="6157"/>
              <a:ext cx="2337" cy="1946"/>
              <a:chOff x="2636838" y="2879725"/>
              <a:chExt cx="793750" cy="820738"/>
            </a:xfrm>
          </p:grpSpPr>
          <p:sp>
            <p:nvSpPr>
              <p:cNvPr id="105" name="Freeform 99">
                <a:extLst>
                  <a:ext uri="{FF2B5EF4-FFF2-40B4-BE49-F238E27FC236}">
                    <a16:creationId xmlns:a16="http://schemas.microsoft.com/office/drawing/2014/main" id="{A99F6ED8-F135-4C1D-985D-CDC877578CBE}"/>
                  </a:ext>
                </a:extLst>
              </p:cNvPr>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06" name="Freeform 108">
                <a:extLst>
                  <a:ext uri="{FF2B5EF4-FFF2-40B4-BE49-F238E27FC236}">
                    <a16:creationId xmlns:a16="http://schemas.microsoft.com/office/drawing/2014/main" id="{00CAC072-6DDD-45C4-A4C1-93A0BE3347BA}"/>
                  </a:ext>
                </a:extLst>
              </p:cNvPr>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07" name="Freeform 109">
                <a:extLst>
                  <a:ext uri="{FF2B5EF4-FFF2-40B4-BE49-F238E27FC236}">
                    <a16:creationId xmlns:a16="http://schemas.microsoft.com/office/drawing/2014/main" id="{39A56E05-4CBF-45F8-BD01-2A557CF40795}"/>
                  </a:ext>
                </a:extLst>
              </p:cNvPr>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08" name="Freeform 110">
                <a:extLst>
                  <a:ext uri="{FF2B5EF4-FFF2-40B4-BE49-F238E27FC236}">
                    <a16:creationId xmlns:a16="http://schemas.microsoft.com/office/drawing/2014/main" id="{7DF88723-22AD-4C9F-96B7-1D55456A689D}"/>
                  </a:ext>
                </a:extLst>
              </p:cNvPr>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09" name="Freeform 111">
                <a:extLst>
                  <a:ext uri="{FF2B5EF4-FFF2-40B4-BE49-F238E27FC236}">
                    <a16:creationId xmlns:a16="http://schemas.microsoft.com/office/drawing/2014/main" id="{031DE0D2-75CF-4C4D-AB58-506193EE7168}"/>
                  </a:ext>
                </a:extLst>
              </p:cNvPr>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0" name="Freeform 112">
                <a:extLst>
                  <a:ext uri="{FF2B5EF4-FFF2-40B4-BE49-F238E27FC236}">
                    <a16:creationId xmlns:a16="http://schemas.microsoft.com/office/drawing/2014/main" id="{6AD113E2-4BF1-4366-B319-4528F9C73E1D}"/>
                  </a:ext>
                </a:extLst>
              </p:cNvPr>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18" name="Group 191">
              <a:extLst>
                <a:ext uri="{FF2B5EF4-FFF2-40B4-BE49-F238E27FC236}">
                  <a16:creationId xmlns:a16="http://schemas.microsoft.com/office/drawing/2014/main" id="{E19FCFA8-025C-4AC3-B44F-496CEE7A8035}"/>
                </a:ext>
              </a:extLst>
            </p:cNvPr>
            <p:cNvGrpSpPr/>
            <p:nvPr/>
          </p:nvGrpSpPr>
          <p:grpSpPr>
            <a:xfrm>
              <a:off x="9903" y="4614"/>
              <a:ext cx="3015" cy="3695"/>
              <a:chOff x="3752850" y="1544638"/>
              <a:chExt cx="1431926" cy="2179638"/>
            </a:xfrm>
          </p:grpSpPr>
          <p:sp>
            <p:nvSpPr>
              <p:cNvPr id="95" name="Freeform 100">
                <a:extLst>
                  <a:ext uri="{FF2B5EF4-FFF2-40B4-BE49-F238E27FC236}">
                    <a16:creationId xmlns:a16="http://schemas.microsoft.com/office/drawing/2014/main" id="{184C0CFC-9FB5-47A6-8653-AB3BA35EF337}"/>
                  </a:ext>
                </a:extLst>
              </p:cNvPr>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96" name="Freeform 113">
                <a:extLst>
                  <a:ext uri="{FF2B5EF4-FFF2-40B4-BE49-F238E27FC236}">
                    <a16:creationId xmlns:a16="http://schemas.microsoft.com/office/drawing/2014/main" id="{0197C52C-F5F8-4389-9C01-AAF5DC337A93}"/>
                  </a:ext>
                </a:extLst>
              </p:cNvPr>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97" name="Freeform 114">
                <a:extLst>
                  <a:ext uri="{FF2B5EF4-FFF2-40B4-BE49-F238E27FC236}">
                    <a16:creationId xmlns:a16="http://schemas.microsoft.com/office/drawing/2014/main" id="{738078D7-99EA-424D-87A7-BD75B54DD00D}"/>
                  </a:ext>
                </a:extLst>
              </p:cNvPr>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98" name="Freeform 115">
                <a:extLst>
                  <a:ext uri="{FF2B5EF4-FFF2-40B4-BE49-F238E27FC236}">
                    <a16:creationId xmlns:a16="http://schemas.microsoft.com/office/drawing/2014/main" id="{5D40493B-9781-45F5-89AE-D556F8B66FD3}"/>
                  </a:ext>
                </a:extLst>
              </p:cNvPr>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99" name="Freeform 116">
                <a:extLst>
                  <a:ext uri="{FF2B5EF4-FFF2-40B4-BE49-F238E27FC236}">
                    <a16:creationId xmlns:a16="http://schemas.microsoft.com/office/drawing/2014/main" id="{F48DA902-A47C-41B6-BE17-D6036C427187}"/>
                  </a:ext>
                </a:extLst>
              </p:cNvPr>
              <p:cNvSpPr/>
              <p:nvPr/>
            </p:nvSpPr>
            <p:spPr bwMode="auto">
              <a:xfrm>
                <a:off x="4431188" y="2187567"/>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00" name="Freeform 117">
                <a:extLst>
                  <a:ext uri="{FF2B5EF4-FFF2-40B4-BE49-F238E27FC236}">
                    <a16:creationId xmlns:a16="http://schemas.microsoft.com/office/drawing/2014/main" id="{2E432C20-6C12-41A1-B8D7-9FBE4099AFBE}"/>
                  </a:ext>
                </a:extLst>
              </p:cNvPr>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1" name="Freeform 118">
                <a:extLst>
                  <a:ext uri="{FF2B5EF4-FFF2-40B4-BE49-F238E27FC236}">
                    <a16:creationId xmlns:a16="http://schemas.microsoft.com/office/drawing/2014/main" id="{B9FBD840-4251-4367-A34F-FA93AB67D8B2}"/>
                  </a:ext>
                </a:extLst>
              </p:cNvPr>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2" name="Freeform 119">
                <a:extLst>
                  <a:ext uri="{FF2B5EF4-FFF2-40B4-BE49-F238E27FC236}">
                    <a16:creationId xmlns:a16="http://schemas.microsoft.com/office/drawing/2014/main" id="{A527B791-F6E0-49AD-8DE9-3A9AE7504111}"/>
                  </a:ext>
                </a:extLst>
              </p:cNvPr>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3" name="Freeform 120">
                <a:extLst>
                  <a:ext uri="{FF2B5EF4-FFF2-40B4-BE49-F238E27FC236}">
                    <a16:creationId xmlns:a16="http://schemas.microsoft.com/office/drawing/2014/main" id="{3B9FA96F-319E-410D-9C47-B546ED837CFC}"/>
                  </a:ext>
                </a:extLst>
              </p:cNvPr>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4" name="Freeform 121">
                <a:extLst>
                  <a:ext uri="{FF2B5EF4-FFF2-40B4-BE49-F238E27FC236}">
                    <a16:creationId xmlns:a16="http://schemas.microsoft.com/office/drawing/2014/main" id="{53D20E0F-69ED-4586-A5FE-8A29E41ADCD6}"/>
                  </a:ext>
                </a:extLst>
              </p:cNvPr>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grpSp>
        <p:grpSp>
          <p:nvGrpSpPr>
            <p:cNvPr id="19" name="Group 234">
              <a:extLst>
                <a:ext uri="{FF2B5EF4-FFF2-40B4-BE49-F238E27FC236}">
                  <a16:creationId xmlns:a16="http://schemas.microsoft.com/office/drawing/2014/main" id="{EF88DBD6-5EC3-4982-B0B1-28846C60E04B}"/>
                </a:ext>
              </a:extLst>
            </p:cNvPr>
            <p:cNvGrpSpPr/>
            <p:nvPr/>
          </p:nvGrpSpPr>
          <p:grpSpPr>
            <a:xfrm>
              <a:off x="12528" y="3029"/>
              <a:ext cx="5790" cy="5410"/>
              <a:chOff x="5818187" y="438150"/>
              <a:chExt cx="2749550" cy="3190876"/>
            </a:xfrm>
          </p:grpSpPr>
          <p:grpSp>
            <p:nvGrpSpPr>
              <p:cNvPr id="32" name="Group 198">
                <a:extLst>
                  <a:ext uri="{FF2B5EF4-FFF2-40B4-BE49-F238E27FC236}">
                    <a16:creationId xmlns:a16="http://schemas.microsoft.com/office/drawing/2014/main" id="{47B03E9C-C843-4B40-9B86-84992665D0F0}"/>
                  </a:ext>
                </a:extLst>
              </p:cNvPr>
              <p:cNvGrpSpPr/>
              <p:nvPr/>
            </p:nvGrpSpPr>
            <p:grpSpPr>
              <a:xfrm>
                <a:off x="6153150" y="604838"/>
                <a:ext cx="2290763" cy="3024188"/>
                <a:chOff x="6153150" y="604838"/>
                <a:chExt cx="2290763" cy="3024188"/>
              </a:xfrm>
              <a:solidFill>
                <a:srgbClr val="262626">
                  <a:lumMod val="75000"/>
                  <a:lumOff val="25000"/>
                </a:srgbClr>
              </a:solidFill>
            </p:grpSpPr>
            <p:sp>
              <p:nvSpPr>
                <p:cNvPr id="67" name="Freeform 122">
                  <a:extLst>
                    <a:ext uri="{FF2B5EF4-FFF2-40B4-BE49-F238E27FC236}">
                      <a16:creationId xmlns:a16="http://schemas.microsoft.com/office/drawing/2014/main" id="{0C7F9DFA-A621-4A7C-9C40-89A6701EC46F}"/>
                    </a:ext>
                  </a:extLst>
                </p:cNvPr>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68" name="Freeform 123">
                  <a:extLst>
                    <a:ext uri="{FF2B5EF4-FFF2-40B4-BE49-F238E27FC236}">
                      <a16:creationId xmlns:a16="http://schemas.microsoft.com/office/drawing/2014/main" id="{BAAA424A-2658-4E30-9B0D-BBCA33C0DC00}"/>
                    </a:ext>
                  </a:extLst>
                </p:cNvPr>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91440" tIns="45720" rIns="91440" bIns="45720" numCol="1" anchor="t" anchorCtr="0" compatLnSpc="1"/>
                <a:lstStyle/>
                <a:p>
                  <a:endParaRPr lang="en-US"/>
                </a:p>
              </p:txBody>
            </p:sp>
            <p:sp>
              <p:nvSpPr>
                <p:cNvPr id="69" name="Freeform 124">
                  <a:extLst>
                    <a:ext uri="{FF2B5EF4-FFF2-40B4-BE49-F238E27FC236}">
                      <a16:creationId xmlns:a16="http://schemas.microsoft.com/office/drawing/2014/main" id="{FF3264A3-1366-449C-B447-92D1A5CD5F8A}"/>
                    </a:ext>
                  </a:extLst>
                </p:cNvPr>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91440" tIns="45720" rIns="91440" bIns="45720" numCol="1" anchor="t" anchorCtr="0" compatLnSpc="1"/>
                <a:lstStyle/>
                <a:p>
                  <a:endParaRPr lang="en-US"/>
                </a:p>
              </p:txBody>
            </p:sp>
            <p:sp>
              <p:nvSpPr>
                <p:cNvPr id="70" name="Freeform 125">
                  <a:extLst>
                    <a:ext uri="{FF2B5EF4-FFF2-40B4-BE49-F238E27FC236}">
                      <a16:creationId xmlns:a16="http://schemas.microsoft.com/office/drawing/2014/main" id="{A7821A50-FA2E-4B1A-B45D-C4867FD8C344}"/>
                    </a:ext>
                  </a:extLst>
                </p:cNvPr>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91440" tIns="45720" rIns="91440" bIns="45720" numCol="1" anchor="t" anchorCtr="0" compatLnSpc="1"/>
                <a:lstStyle/>
                <a:p>
                  <a:endParaRPr lang="en-US"/>
                </a:p>
              </p:txBody>
            </p:sp>
            <p:sp>
              <p:nvSpPr>
                <p:cNvPr id="71" name="Freeform 126">
                  <a:extLst>
                    <a:ext uri="{FF2B5EF4-FFF2-40B4-BE49-F238E27FC236}">
                      <a16:creationId xmlns:a16="http://schemas.microsoft.com/office/drawing/2014/main" id="{81938073-8382-43FA-B35F-22A2FE5E7C04}"/>
                    </a:ext>
                  </a:extLst>
                </p:cNvPr>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91440" tIns="45720" rIns="91440" bIns="45720" numCol="1" anchor="t" anchorCtr="0" compatLnSpc="1"/>
                <a:lstStyle/>
                <a:p>
                  <a:endParaRPr lang="en-US"/>
                </a:p>
              </p:txBody>
            </p:sp>
            <p:sp>
              <p:nvSpPr>
                <p:cNvPr id="72" name="Freeform 127">
                  <a:extLst>
                    <a:ext uri="{FF2B5EF4-FFF2-40B4-BE49-F238E27FC236}">
                      <a16:creationId xmlns:a16="http://schemas.microsoft.com/office/drawing/2014/main" id="{D6285775-FA39-4A81-8F9A-B31F7BE20DD3}"/>
                    </a:ext>
                  </a:extLst>
                </p:cNvPr>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91440" tIns="45720" rIns="91440" bIns="45720" numCol="1" anchor="t" anchorCtr="0" compatLnSpc="1"/>
                <a:lstStyle/>
                <a:p>
                  <a:endParaRPr lang="en-US"/>
                </a:p>
              </p:txBody>
            </p:sp>
            <p:sp>
              <p:nvSpPr>
                <p:cNvPr id="73" name="Freeform 128">
                  <a:extLst>
                    <a:ext uri="{FF2B5EF4-FFF2-40B4-BE49-F238E27FC236}">
                      <a16:creationId xmlns:a16="http://schemas.microsoft.com/office/drawing/2014/main" id="{CE33348A-3FE4-4466-B723-E85858858D37}"/>
                    </a:ext>
                  </a:extLst>
                </p:cNvPr>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91440" tIns="45720" rIns="91440" bIns="45720" numCol="1" anchor="t" anchorCtr="0" compatLnSpc="1"/>
                <a:lstStyle/>
                <a:p>
                  <a:endParaRPr lang="en-US"/>
                </a:p>
              </p:txBody>
            </p:sp>
            <p:sp>
              <p:nvSpPr>
                <p:cNvPr id="74" name="Freeform 129">
                  <a:extLst>
                    <a:ext uri="{FF2B5EF4-FFF2-40B4-BE49-F238E27FC236}">
                      <a16:creationId xmlns:a16="http://schemas.microsoft.com/office/drawing/2014/main" id="{EA609116-5D28-4DE1-AB02-7C8896F6E19F}"/>
                    </a:ext>
                  </a:extLst>
                </p:cNvPr>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91440" tIns="45720" rIns="91440" bIns="45720" numCol="1" anchor="t" anchorCtr="0" compatLnSpc="1"/>
                <a:lstStyle/>
                <a:p>
                  <a:endParaRPr lang="en-US"/>
                </a:p>
              </p:txBody>
            </p:sp>
            <p:sp>
              <p:nvSpPr>
                <p:cNvPr id="75" name="Freeform 130">
                  <a:extLst>
                    <a:ext uri="{FF2B5EF4-FFF2-40B4-BE49-F238E27FC236}">
                      <a16:creationId xmlns:a16="http://schemas.microsoft.com/office/drawing/2014/main" id="{583FD9C0-E21C-432D-BF08-52D1782026FB}"/>
                    </a:ext>
                  </a:extLst>
                </p:cNvPr>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76" name="Freeform 131">
                  <a:extLst>
                    <a:ext uri="{FF2B5EF4-FFF2-40B4-BE49-F238E27FC236}">
                      <a16:creationId xmlns:a16="http://schemas.microsoft.com/office/drawing/2014/main" id="{BE13ABB0-30E5-421C-BFF9-A18E9A6F4BD4}"/>
                    </a:ext>
                  </a:extLst>
                </p:cNvPr>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91440" tIns="45720" rIns="91440" bIns="45720" numCol="1" anchor="t" anchorCtr="0" compatLnSpc="1"/>
                <a:lstStyle/>
                <a:p>
                  <a:endParaRPr lang="en-US"/>
                </a:p>
              </p:txBody>
            </p:sp>
            <p:sp>
              <p:nvSpPr>
                <p:cNvPr id="77" name="Freeform 132">
                  <a:extLst>
                    <a:ext uri="{FF2B5EF4-FFF2-40B4-BE49-F238E27FC236}">
                      <a16:creationId xmlns:a16="http://schemas.microsoft.com/office/drawing/2014/main" id="{9CB0EF0A-0CAD-43CF-95E6-A2E59941CD36}"/>
                    </a:ext>
                  </a:extLst>
                </p:cNvPr>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78" name="Freeform 133">
                  <a:extLst>
                    <a:ext uri="{FF2B5EF4-FFF2-40B4-BE49-F238E27FC236}">
                      <a16:creationId xmlns:a16="http://schemas.microsoft.com/office/drawing/2014/main" id="{82A95015-D117-4354-B61E-FFD0C92AB152}"/>
                    </a:ext>
                  </a:extLst>
                </p:cNvPr>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91440" tIns="45720" rIns="91440" bIns="45720" numCol="1" anchor="t" anchorCtr="0" compatLnSpc="1"/>
                <a:lstStyle/>
                <a:p>
                  <a:endParaRPr lang="en-US"/>
                </a:p>
              </p:txBody>
            </p:sp>
            <p:sp>
              <p:nvSpPr>
                <p:cNvPr id="79" name="Freeform 134">
                  <a:extLst>
                    <a:ext uri="{FF2B5EF4-FFF2-40B4-BE49-F238E27FC236}">
                      <a16:creationId xmlns:a16="http://schemas.microsoft.com/office/drawing/2014/main" id="{E32F1D16-58BE-4C99-ACA7-FE89AB0254BF}"/>
                    </a:ext>
                  </a:extLst>
                </p:cNvPr>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91440" tIns="45720" rIns="91440" bIns="45720" numCol="1" anchor="t" anchorCtr="0" compatLnSpc="1"/>
                <a:lstStyle/>
                <a:p>
                  <a:endParaRPr lang="en-US"/>
                </a:p>
              </p:txBody>
            </p:sp>
            <p:sp>
              <p:nvSpPr>
                <p:cNvPr id="80" name="Freeform 135">
                  <a:extLst>
                    <a:ext uri="{FF2B5EF4-FFF2-40B4-BE49-F238E27FC236}">
                      <a16:creationId xmlns:a16="http://schemas.microsoft.com/office/drawing/2014/main" id="{0F4F62C4-D380-453F-854D-A62DD0408707}"/>
                    </a:ext>
                  </a:extLst>
                </p:cNvPr>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91440" tIns="45720" rIns="91440" bIns="45720" numCol="1" anchor="t" anchorCtr="0" compatLnSpc="1"/>
                <a:lstStyle/>
                <a:p>
                  <a:endParaRPr lang="en-US"/>
                </a:p>
              </p:txBody>
            </p:sp>
            <p:sp>
              <p:nvSpPr>
                <p:cNvPr id="81" name="Freeform 136">
                  <a:extLst>
                    <a:ext uri="{FF2B5EF4-FFF2-40B4-BE49-F238E27FC236}">
                      <a16:creationId xmlns:a16="http://schemas.microsoft.com/office/drawing/2014/main" id="{D84C12F2-BF58-49D1-8AF4-2A021AAFE1E5}"/>
                    </a:ext>
                  </a:extLst>
                </p:cNvPr>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91440" tIns="45720" rIns="91440" bIns="45720" numCol="1" anchor="t" anchorCtr="0" compatLnSpc="1"/>
                <a:lstStyle/>
                <a:p>
                  <a:endParaRPr lang="en-US"/>
                </a:p>
              </p:txBody>
            </p:sp>
            <p:sp>
              <p:nvSpPr>
                <p:cNvPr id="82" name="Freeform 137">
                  <a:extLst>
                    <a:ext uri="{FF2B5EF4-FFF2-40B4-BE49-F238E27FC236}">
                      <a16:creationId xmlns:a16="http://schemas.microsoft.com/office/drawing/2014/main" id="{6BA29553-2FDA-49BA-80F2-F13FC38A8765}"/>
                    </a:ext>
                  </a:extLst>
                </p:cNvPr>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83" name="Freeform 138">
                  <a:extLst>
                    <a:ext uri="{FF2B5EF4-FFF2-40B4-BE49-F238E27FC236}">
                      <a16:creationId xmlns:a16="http://schemas.microsoft.com/office/drawing/2014/main" id="{0662957C-4B93-494D-9F4F-7E96920C9148}"/>
                    </a:ext>
                  </a:extLst>
                </p:cNvPr>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84" name="Freeform 139">
                  <a:extLst>
                    <a:ext uri="{FF2B5EF4-FFF2-40B4-BE49-F238E27FC236}">
                      <a16:creationId xmlns:a16="http://schemas.microsoft.com/office/drawing/2014/main" id="{34000A09-DDC0-4505-839C-20106AC2870F}"/>
                    </a:ext>
                  </a:extLst>
                </p:cNvPr>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140">
                  <a:extLst>
                    <a:ext uri="{FF2B5EF4-FFF2-40B4-BE49-F238E27FC236}">
                      <a16:creationId xmlns:a16="http://schemas.microsoft.com/office/drawing/2014/main" id="{516ECACB-D001-4DE6-919C-15D88E9A68FD}"/>
                    </a:ext>
                  </a:extLst>
                </p:cNvPr>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86" name="Freeform 141">
                  <a:extLst>
                    <a:ext uri="{FF2B5EF4-FFF2-40B4-BE49-F238E27FC236}">
                      <a16:creationId xmlns:a16="http://schemas.microsoft.com/office/drawing/2014/main" id="{07DAC2DD-998F-4186-9A5D-412DD424F9F7}"/>
                    </a:ext>
                  </a:extLst>
                </p:cNvPr>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91440" tIns="45720" rIns="91440" bIns="45720" numCol="1" anchor="t" anchorCtr="0" compatLnSpc="1"/>
                <a:lstStyle/>
                <a:p>
                  <a:endParaRPr lang="en-US"/>
                </a:p>
              </p:txBody>
            </p:sp>
            <p:sp>
              <p:nvSpPr>
                <p:cNvPr id="87" name="Freeform 142">
                  <a:extLst>
                    <a:ext uri="{FF2B5EF4-FFF2-40B4-BE49-F238E27FC236}">
                      <a16:creationId xmlns:a16="http://schemas.microsoft.com/office/drawing/2014/main" id="{3391E2C5-6553-464C-84D2-C39DAF547575}"/>
                    </a:ext>
                  </a:extLst>
                </p:cNvPr>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88" name="Freeform 143">
                  <a:extLst>
                    <a:ext uri="{FF2B5EF4-FFF2-40B4-BE49-F238E27FC236}">
                      <a16:creationId xmlns:a16="http://schemas.microsoft.com/office/drawing/2014/main" id="{5F755463-BD28-4DA6-956F-AD779FAD4EBD}"/>
                    </a:ext>
                  </a:extLst>
                </p:cNvPr>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91440" tIns="45720" rIns="91440" bIns="45720" numCol="1" anchor="t" anchorCtr="0" compatLnSpc="1"/>
                <a:lstStyle/>
                <a:p>
                  <a:endParaRPr lang="en-US"/>
                </a:p>
              </p:txBody>
            </p:sp>
            <p:sp>
              <p:nvSpPr>
                <p:cNvPr id="89" name="Freeform 144">
                  <a:extLst>
                    <a:ext uri="{FF2B5EF4-FFF2-40B4-BE49-F238E27FC236}">
                      <a16:creationId xmlns:a16="http://schemas.microsoft.com/office/drawing/2014/main" id="{90A5649B-E4F6-466D-99AB-9D24BC77FC45}"/>
                    </a:ext>
                  </a:extLst>
                </p:cNvPr>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91440" tIns="45720" rIns="91440" bIns="45720" numCol="1" anchor="t" anchorCtr="0" compatLnSpc="1"/>
                <a:lstStyle/>
                <a:p>
                  <a:endParaRPr lang="en-US"/>
                </a:p>
              </p:txBody>
            </p:sp>
            <p:sp>
              <p:nvSpPr>
                <p:cNvPr id="90" name="Freeform 145">
                  <a:extLst>
                    <a:ext uri="{FF2B5EF4-FFF2-40B4-BE49-F238E27FC236}">
                      <a16:creationId xmlns:a16="http://schemas.microsoft.com/office/drawing/2014/main" id="{4079D605-DA8C-407E-9249-5E4E78E8349C}"/>
                    </a:ext>
                  </a:extLst>
                </p:cNvPr>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91440" tIns="45720" rIns="91440" bIns="45720" numCol="1" anchor="t" anchorCtr="0" compatLnSpc="1"/>
                <a:lstStyle/>
                <a:p>
                  <a:endParaRPr lang="en-US"/>
                </a:p>
              </p:txBody>
            </p:sp>
            <p:sp>
              <p:nvSpPr>
                <p:cNvPr id="91" name="Freeform 146">
                  <a:extLst>
                    <a:ext uri="{FF2B5EF4-FFF2-40B4-BE49-F238E27FC236}">
                      <a16:creationId xmlns:a16="http://schemas.microsoft.com/office/drawing/2014/main" id="{96F35E02-EE87-45FF-8BDC-BD2849B05607}"/>
                    </a:ext>
                  </a:extLst>
                </p:cNvPr>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91440" tIns="45720" rIns="91440" bIns="45720" numCol="1" anchor="t" anchorCtr="0" compatLnSpc="1"/>
                <a:lstStyle/>
                <a:p>
                  <a:endParaRPr lang="en-US"/>
                </a:p>
              </p:txBody>
            </p:sp>
            <p:sp>
              <p:nvSpPr>
                <p:cNvPr id="92" name="Freeform 147">
                  <a:extLst>
                    <a:ext uri="{FF2B5EF4-FFF2-40B4-BE49-F238E27FC236}">
                      <a16:creationId xmlns:a16="http://schemas.microsoft.com/office/drawing/2014/main" id="{451004A5-3515-4F7D-B5D1-A40BB10C9090}"/>
                    </a:ext>
                  </a:extLst>
                </p:cNvPr>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91440" tIns="45720" rIns="91440" bIns="45720" numCol="1" anchor="t" anchorCtr="0" compatLnSpc="1"/>
                <a:lstStyle/>
                <a:p>
                  <a:endParaRPr lang="en-US"/>
                </a:p>
              </p:txBody>
            </p:sp>
            <p:sp>
              <p:nvSpPr>
                <p:cNvPr id="93" name="Freeform 148">
                  <a:extLst>
                    <a:ext uri="{FF2B5EF4-FFF2-40B4-BE49-F238E27FC236}">
                      <a16:creationId xmlns:a16="http://schemas.microsoft.com/office/drawing/2014/main" id="{33DBF847-49D8-4EF5-B57D-03DFE5E32563}"/>
                    </a:ext>
                  </a:extLst>
                </p:cNvPr>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94" name="Freeform 149">
                  <a:extLst>
                    <a:ext uri="{FF2B5EF4-FFF2-40B4-BE49-F238E27FC236}">
                      <a16:creationId xmlns:a16="http://schemas.microsoft.com/office/drawing/2014/main" id="{94E0D034-0798-4753-9669-392D969ADDB5}"/>
                    </a:ext>
                  </a:extLst>
                </p:cNvPr>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33" name="Group 199">
                <a:extLst>
                  <a:ext uri="{FF2B5EF4-FFF2-40B4-BE49-F238E27FC236}">
                    <a16:creationId xmlns:a16="http://schemas.microsoft.com/office/drawing/2014/main" id="{58AD7035-DABC-41DE-B809-40B4DE20992C}"/>
                  </a:ext>
                </a:extLst>
              </p:cNvPr>
              <p:cNvGrpSpPr/>
              <p:nvPr/>
            </p:nvGrpSpPr>
            <p:grpSpPr>
              <a:xfrm>
                <a:off x="5818187" y="438150"/>
                <a:ext cx="2749550" cy="1981201"/>
                <a:chOff x="5818187" y="438150"/>
                <a:chExt cx="2749550" cy="1981201"/>
              </a:xfrm>
              <a:solidFill>
                <a:srgbClr val="BE382C"/>
              </a:solidFill>
            </p:grpSpPr>
            <p:sp>
              <p:nvSpPr>
                <p:cNvPr id="34" name="Freeform 150">
                  <a:extLst>
                    <a:ext uri="{FF2B5EF4-FFF2-40B4-BE49-F238E27FC236}">
                      <a16:creationId xmlns:a16="http://schemas.microsoft.com/office/drawing/2014/main" id="{8EC6755A-7FC9-4877-849B-85FD29344F5C}"/>
                    </a:ext>
                  </a:extLst>
                </p:cNvPr>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5" name="Freeform 151">
                  <a:extLst>
                    <a:ext uri="{FF2B5EF4-FFF2-40B4-BE49-F238E27FC236}">
                      <a16:creationId xmlns:a16="http://schemas.microsoft.com/office/drawing/2014/main" id="{D5B87225-A105-4226-B2BB-D0CCC1CD7560}"/>
                    </a:ext>
                  </a:extLst>
                </p:cNvPr>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6" name="Freeform 152">
                  <a:extLst>
                    <a:ext uri="{FF2B5EF4-FFF2-40B4-BE49-F238E27FC236}">
                      <a16:creationId xmlns:a16="http://schemas.microsoft.com/office/drawing/2014/main" id="{2AF58A91-49F2-4FB2-A9EF-3E456CC12584}"/>
                    </a:ext>
                  </a:extLst>
                </p:cNvPr>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7" name="Freeform 153">
                  <a:extLst>
                    <a:ext uri="{FF2B5EF4-FFF2-40B4-BE49-F238E27FC236}">
                      <a16:creationId xmlns:a16="http://schemas.microsoft.com/office/drawing/2014/main" id="{CB4B3C2C-30B7-49F5-981B-C887256806D6}"/>
                    </a:ext>
                  </a:extLst>
                </p:cNvPr>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8" name="Freeform 154">
                  <a:extLst>
                    <a:ext uri="{FF2B5EF4-FFF2-40B4-BE49-F238E27FC236}">
                      <a16:creationId xmlns:a16="http://schemas.microsoft.com/office/drawing/2014/main" id="{89457353-CE9C-453B-BFCF-A55A32CF0778}"/>
                    </a:ext>
                  </a:extLst>
                </p:cNvPr>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9" name="Freeform 155">
                  <a:extLst>
                    <a:ext uri="{FF2B5EF4-FFF2-40B4-BE49-F238E27FC236}">
                      <a16:creationId xmlns:a16="http://schemas.microsoft.com/office/drawing/2014/main" id="{FF5AFD57-0846-4089-9542-5019E5C9762E}"/>
                    </a:ext>
                  </a:extLst>
                </p:cNvPr>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0" name="Freeform 157">
                  <a:extLst>
                    <a:ext uri="{FF2B5EF4-FFF2-40B4-BE49-F238E27FC236}">
                      <a16:creationId xmlns:a16="http://schemas.microsoft.com/office/drawing/2014/main" id="{95976065-A463-435A-BE62-81FB76EDC90B}"/>
                    </a:ext>
                  </a:extLst>
                </p:cNvPr>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1" name="Freeform 158">
                  <a:extLst>
                    <a:ext uri="{FF2B5EF4-FFF2-40B4-BE49-F238E27FC236}">
                      <a16:creationId xmlns:a16="http://schemas.microsoft.com/office/drawing/2014/main" id="{0254B1E5-933C-4795-9E0A-31CB44CD1CC8}"/>
                    </a:ext>
                  </a:extLst>
                </p:cNvPr>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2" name="Freeform 159">
                  <a:extLst>
                    <a:ext uri="{FF2B5EF4-FFF2-40B4-BE49-F238E27FC236}">
                      <a16:creationId xmlns:a16="http://schemas.microsoft.com/office/drawing/2014/main" id="{CF3D2DBD-A8A6-462A-B7B5-E23151A127AC}"/>
                    </a:ext>
                  </a:extLst>
                </p:cNvPr>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3" name="Freeform 160">
                  <a:extLst>
                    <a:ext uri="{FF2B5EF4-FFF2-40B4-BE49-F238E27FC236}">
                      <a16:creationId xmlns:a16="http://schemas.microsoft.com/office/drawing/2014/main" id="{995E6836-5AA5-48B5-9146-F9E7D3A3CE59}"/>
                    </a:ext>
                  </a:extLst>
                </p:cNvPr>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4" name="Freeform 161">
                  <a:extLst>
                    <a:ext uri="{FF2B5EF4-FFF2-40B4-BE49-F238E27FC236}">
                      <a16:creationId xmlns:a16="http://schemas.microsoft.com/office/drawing/2014/main" id="{2BCD7217-5783-485D-B479-7BD21E6D604D}"/>
                    </a:ext>
                  </a:extLst>
                </p:cNvPr>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5" name="Freeform 162">
                  <a:extLst>
                    <a:ext uri="{FF2B5EF4-FFF2-40B4-BE49-F238E27FC236}">
                      <a16:creationId xmlns:a16="http://schemas.microsoft.com/office/drawing/2014/main" id="{60B35EAA-7ACA-447B-80E4-13D26FDE2EF6}"/>
                    </a:ext>
                  </a:extLst>
                </p:cNvPr>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6" name="Freeform 163">
                  <a:extLst>
                    <a:ext uri="{FF2B5EF4-FFF2-40B4-BE49-F238E27FC236}">
                      <a16:creationId xmlns:a16="http://schemas.microsoft.com/office/drawing/2014/main" id="{3A5A9054-E4CB-4D2E-9D0C-910851BAF0C4}"/>
                    </a:ext>
                  </a:extLst>
                </p:cNvPr>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7" name="Freeform 165">
                  <a:extLst>
                    <a:ext uri="{FF2B5EF4-FFF2-40B4-BE49-F238E27FC236}">
                      <a16:creationId xmlns:a16="http://schemas.microsoft.com/office/drawing/2014/main" id="{F01DE992-6DBD-488C-9CAA-CCA67882C8C0}"/>
                    </a:ext>
                  </a:extLst>
                </p:cNvPr>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8" name="Freeform 166">
                  <a:extLst>
                    <a:ext uri="{FF2B5EF4-FFF2-40B4-BE49-F238E27FC236}">
                      <a16:creationId xmlns:a16="http://schemas.microsoft.com/office/drawing/2014/main" id="{B5C57107-7A66-4B81-968B-6267E5A7C1F5}"/>
                    </a:ext>
                  </a:extLst>
                </p:cNvPr>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9" name="Freeform 167">
                  <a:extLst>
                    <a:ext uri="{FF2B5EF4-FFF2-40B4-BE49-F238E27FC236}">
                      <a16:creationId xmlns:a16="http://schemas.microsoft.com/office/drawing/2014/main" id="{826362D3-1584-458E-AC1E-C41A7AE7811D}"/>
                    </a:ext>
                  </a:extLst>
                </p:cNvPr>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0" name="Freeform 169">
                  <a:extLst>
                    <a:ext uri="{FF2B5EF4-FFF2-40B4-BE49-F238E27FC236}">
                      <a16:creationId xmlns:a16="http://schemas.microsoft.com/office/drawing/2014/main" id="{6F1B4123-7023-42B4-A732-A0E9FDC637C5}"/>
                    </a:ext>
                  </a:extLst>
                </p:cNvPr>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1" name="Freeform 170">
                  <a:extLst>
                    <a:ext uri="{FF2B5EF4-FFF2-40B4-BE49-F238E27FC236}">
                      <a16:creationId xmlns:a16="http://schemas.microsoft.com/office/drawing/2014/main" id="{210D2F3C-B066-4CEF-AFF8-55FFE3C4AFFE}"/>
                    </a:ext>
                  </a:extLst>
                </p:cNvPr>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2" name="Freeform 171">
                  <a:extLst>
                    <a:ext uri="{FF2B5EF4-FFF2-40B4-BE49-F238E27FC236}">
                      <a16:creationId xmlns:a16="http://schemas.microsoft.com/office/drawing/2014/main" id="{E54B65E3-9933-4D0E-B61E-9C297138828B}"/>
                    </a:ext>
                  </a:extLst>
                </p:cNvPr>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3" name="Freeform 172">
                  <a:extLst>
                    <a:ext uri="{FF2B5EF4-FFF2-40B4-BE49-F238E27FC236}">
                      <a16:creationId xmlns:a16="http://schemas.microsoft.com/office/drawing/2014/main" id="{E020BE25-0483-4628-9F8B-CCC08EF81040}"/>
                    </a:ext>
                  </a:extLst>
                </p:cNvPr>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4" name="Freeform 173">
                  <a:extLst>
                    <a:ext uri="{FF2B5EF4-FFF2-40B4-BE49-F238E27FC236}">
                      <a16:creationId xmlns:a16="http://schemas.microsoft.com/office/drawing/2014/main" id="{FDFD78E7-FA91-445C-8A3F-CE943DF985D3}"/>
                    </a:ext>
                  </a:extLst>
                </p:cNvPr>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5" name="Freeform 174">
                  <a:extLst>
                    <a:ext uri="{FF2B5EF4-FFF2-40B4-BE49-F238E27FC236}">
                      <a16:creationId xmlns:a16="http://schemas.microsoft.com/office/drawing/2014/main" id="{8F469DD7-3BFC-4D4E-B06A-38CED7EFB207}"/>
                    </a:ext>
                  </a:extLst>
                </p:cNvPr>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6" name="Freeform 175">
                  <a:extLst>
                    <a:ext uri="{FF2B5EF4-FFF2-40B4-BE49-F238E27FC236}">
                      <a16:creationId xmlns:a16="http://schemas.microsoft.com/office/drawing/2014/main" id="{E972717A-4454-4459-BE88-204287AA1A88}"/>
                    </a:ext>
                  </a:extLst>
                </p:cNvPr>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7" name="Freeform 176">
                  <a:extLst>
                    <a:ext uri="{FF2B5EF4-FFF2-40B4-BE49-F238E27FC236}">
                      <a16:creationId xmlns:a16="http://schemas.microsoft.com/office/drawing/2014/main" id="{CF601303-9C6C-4E4A-BB39-2538F3D9468D}"/>
                    </a:ext>
                  </a:extLst>
                </p:cNvPr>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8" name="Freeform 177">
                  <a:extLst>
                    <a:ext uri="{FF2B5EF4-FFF2-40B4-BE49-F238E27FC236}">
                      <a16:creationId xmlns:a16="http://schemas.microsoft.com/office/drawing/2014/main" id="{BD8F52F3-E0B4-4E93-A319-8AB5D7D0D99C}"/>
                    </a:ext>
                  </a:extLst>
                </p:cNvPr>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9" name="Freeform 178">
                  <a:extLst>
                    <a:ext uri="{FF2B5EF4-FFF2-40B4-BE49-F238E27FC236}">
                      <a16:creationId xmlns:a16="http://schemas.microsoft.com/office/drawing/2014/main" id="{CE97B9DC-E48C-47A5-9AD7-36A5B419B094}"/>
                    </a:ext>
                  </a:extLst>
                </p:cNvPr>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0" name="Freeform 179">
                  <a:extLst>
                    <a:ext uri="{FF2B5EF4-FFF2-40B4-BE49-F238E27FC236}">
                      <a16:creationId xmlns:a16="http://schemas.microsoft.com/office/drawing/2014/main" id="{CEB3F569-7F35-4427-9E8B-88B0EE0EEB8B}"/>
                    </a:ext>
                  </a:extLst>
                </p:cNvPr>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1" name="Freeform 180">
                  <a:extLst>
                    <a:ext uri="{FF2B5EF4-FFF2-40B4-BE49-F238E27FC236}">
                      <a16:creationId xmlns:a16="http://schemas.microsoft.com/office/drawing/2014/main" id="{EDBCE2C3-4D90-4A39-AB6B-0A29C3192030}"/>
                    </a:ext>
                  </a:extLst>
                </p:cNvPr>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2" name="Freeform 181">
                  <a:extLst>
                    <a:ext uri="{FF2B5EF4-FFF2-40B4-BE49-F238E27FC236}">
                      <a16:creationId xmlns:a16="http://schemas.microsoft.com/office/drawing/2014/main" id="{1DC9E068-EDF1-4F37-A365-3B20E15AC28D}"/>
                    </a:ext>
                  </a:extLst>
                </p:cNvPr>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3" name="Freeform 182">
                  <a:extLst>
                    <a:ext uri="{FF2B5EF4-FFF2-40B4-BE49-F238E27FC236}">
                      <a16:creationId xmlns:a16="http://schemas.microsoft.com/office/drawing/2014/main" id="{7C37D1A7-C6F8-41A1-BB59-74EEE3B9F667}"/>
                    </a:ext>
                  </a:extLst>
                </p:cNvPr>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4" name="Freeform 183">
                  <a:extLst>
                    <a:ext uri="{FF2B5EF4-FFF2-40B4-BE49-F238E27FC236}">
                      <a16:creationId xmlns:a16="http://schemas.microsoft.com/office/drawing/2014/main" id="{7CD966C4-F3A5-414A-B26C-3809CE615F23}"/>
                    </a:ext>
                  </a:extLst>
                </p:cNvPr>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5" name="Freeform 184">
                  <a:extLst>
                    <a:ext uri="{FF2B5EF4-FFF2-40B4-BE49-F238E27FC236}">
                      <a16:creationId xmlns:a16="http://schemas.microsoft.com/office/drawing/2014/main" id="{C8190B98-0297-442C-8172-75E943EE3E3B}"/>
                    </a:ext>
                  </a:extLst>
                </p:cNvPr>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6" name="Freeform 185">
                  <a:extLst>
                    <a:ext uri="{FF2B5EF4-FFF2-40B4-BE49-F238E27FC236}">
                      <a16:creationId xmlns:a16="http://schemas.microsoft.com/office/drawing/2014/main" id="{6A0F5D49-50CD-4536-9336-05375B17C44E}"/>
                    </a:ext>
                  </a:extLst>
                </p:cNvPr>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grpSp>
          <p:nvGrpSpPr>
            <p:cNvPr id="20" name="Group 196">
              <a:extLst>
                <a:ext uri="{FF2B5EF4-FFF2-40B4-BE49-F238E27FC236}">
                  <a16:creationId xmlns:a16="http://schemas.microsoft.com/office/drawing/2014/main" id="{965CBEEE-B23E-4CCB-BD3A-B370268E1190}"/>
                </a:ext>
              </a:extLst>
            </p:cNvPr>
            <p:cNvGrpSpPr/>
            <p:nvPr/>
          </p:nvGrpSpPr>
          <p:grpSpPr>
            <a:xfrm>
              <a:off x="2225" y="7158"/>
              <a:ext cx="575" cy="1055"/>
              <a:chOff x="825500" y="2846388"/>
              <a:chExt cx="273050" cy="622300"/>
            </a:xfrm>
            <a:solidFill>
              <a:srgbClr val="237DB9"/>
            </a:solidFill>
          </p:grpSpPr>
          <p:sp>
            <p:nvSpPr>
              <p:cNvPr id="26" name="Freeform 101">
                <a:extLst>
                  <a:ext uri="{FF2B5EF4-FFF2-40B4-BE49-F238E27FC236}">
                    <a16:creationId xmlns:a16="http://schemas.microsoft.com/office/drawing/2014/main" id="{52CD6E46-0190-440A-AB64-C69F13491345}"/>
                  </a:ext>
                </a:extLst>
              </p:cNvPr>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7" name="Freeform 102">
                <a:extLst>
                  <a:ext uri="{FF2B5EF4-FFF2-40B4-BE49-F238E27FC236}">
                    <a16:creationId xmlns:a16="http://schemas.microsoft.com/office/drawing/2014/main" id="{F488BAF4-2F5B-4770-BE93-559C331DD59A}"/>
                  </a:ext>
                </a:extLst>
              </p:cNvPr>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9" name="Freeform 103">
                <a:extLst>
                  <a:ext uri="{FF2B5EF4-FFF2-40B4-BE49-F238E27FC236}">
                    <a16:creationId xmlns:a16="http://schemas.microsoft.com/office/drawing/2014/main" id="{31CBF7F2-F98C-4571-AF22-A11FB4B9F912}"/>
                  </a:ext>
                </a:extLst>
              </p:cNvPr>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1" name="Freeform 104">
                <a:extLst>
                  <a:ext uri="{FF2B5EF4-FFF2-40B4-BE49-F238E27FC236}">
                    <a16:creationId xmlns:a16="http://schemas.microsoft.com/office/drawing/2014/main" id="{0A29289E-0396-45AB-8617-2D7AD826D690}"/>
                  </a:ext>
                </a:extLst>
              </p:cNvPr>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pic>
        <p:nvPicPr>
          <p:cNvPr id="114" name="图片 25" descr="ea11243b2077ee3abef0a39733d4f91e">
            <a:extLst>
              <a:ext uri="{FF2B5EF4-FFF2-40B4-BE49-F238E27FC236}">
                <a16:creationId xmlns:a16="http://schemas.microsoft.com/office/drawing/2014/main" id="{7B497EB9-D42B-41C4-83BF-F9F5F2762FBD}"/>
              </a:ext>
            </a:extLst>
          </p:cNvPr>
          <p:cNvPicPr>
            <a:picLocks noChangeAspect="1"/>
          </p:cNvPicPr>
          <p:nvPr/>
        </p:nvPicPr>
        <p:blipFill>
          <a:blip r:embed="rId7"/>
          <a:stretch>
            <a:fillRect/>
          </a:stretch>
        </p:blipFill>
        <p:spPr>
          <a:xfrm>
            <a:off x="30154" y="5424698"/>
            <a:ext cx="12180895" cy="1485265"/>
          </a:xfrm>
          <a:prstGeom prst="rect">
            <a:avLst/>
          </a:prstGeom>
        </p:spPr>
      </p:pic>
    </p:spTree>
    <p:extLst>
      <p:ext uri="{BB962C8B-B14F-4D97-AF65-F5344CB8AC3E}">
        <p14:creationId xmlns:p14="http://schemas.microsoft.com/office/powerpoint/2010/main" val="2494561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793105" y="3692525"/>
            <a:ext cx="5685155" cy="1446530"/>
            <a:chOff x="8952" y="4240"/>
            <a:chExt cx="8953" cy="2278"/>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952" y="4240"/>
              <a:ext cx="8953" cy="2278"/>
            </a:xfrm>
            <a:prstGeom prst="rect">
              <a:avLst/>
            </a:prstGeom>
            <a:noFill/>
          </p:spPr>
          <p:txBody>
            <a:bodyPr wrap="square" rtlCol="0">
              <a:spAutoFit/>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endParaRPr lang="en-US" altLang="zh-CN" sz="4400" b="1" dirty="0">
                <a:solidFill>
                  <a:srgbClr val="2E7E38"/>
                </a:solidFill>
                <a:latin typeface="Cambria" panose="02040503050406030204" pitchFamily="18" charset="0"/>
                <a:ea typeface="Cambria" panose="02040503050406030204" pitchFamily="18" charset="0"/>
              </a:endParaRPr>
            </a:p>
            <a:p>
              <a:pPr algn="ctr"/>
              <a:r>
                <a:rPr lang="en-US" altLang="zh-CN" sz="4400" b="1" dirty="0" err="1">
                  <a:solidFill>
                    <a:srgbClr val="2E7E38"/>
                  </a:solidFill>
                  <a:latin typeface="Cambria" panose="02040503050406030204" pitchFamily="18" charset="0"/>
                  <a:ea typeface="Cambria" panose="02040503050406030204" pitchFamily="18" charset="0"/>
                </a:rPr>
                <a:t>Phân</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tích</a:t>
              </a:r>
              <a:r>
                <a:rPr lang="en-US" altLang="zh-CN" sz="4400" b="1" dirty="0">
                  <a:solidFill>
                    <a:srgbClr val="2E7E38"/>
                  </a:solidFill>
                  <a:latin typeface="Cambria" panose="02040503050406030204" pitchFamily="18" charset="0"/>
                  <a:ea typeface="Cambria" panose="02040503050406030204" pitchFamily="18" charset="0"/>
                </a:rPr>
                <a:t> – </a:t>
              </a:r>
              <a:r>
                <a:rPr lang="en-US" altLang="zh-CN" sz="4400" b="1" dirty="0" err="1">
                  <a:solidFill>
                    <a:srgbClr val="2E7E38"/>
                  </a:solidFill>
                  <a:latin typeface="Cambria" panose="02040503050406030204" pitchFamily="18" charset="0"/>
                  <a:ea typeface="Cambria" panose="02040503050406030204" pitchFamily="18" charset="0"/>
                </a:rPr>
                <a:t>Đánh</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giá</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4</a:t>
              </a:r>
            </a:p>
          </p:txBody>
        </p:sp>
      </p:grpSp>
      <p:pic>
        <p:nvPicPr>
          <p:cNvPr id="26" name="图片 32" descr="129e31cd37098471b19ff0d691246199">
            <a:extLst>
              <a:ext uri="{FF2B5EF4-FFF2-40B4-BE49-F238E27FC236}">
                <a16:creationId xmlns:a16="http://schemas.microsoft.com/office/drawing/2014/main" id="{525D7577-50D8-4550-95FC-80F9A1BB8D67}"/>
              </a:ext>
            </a:extLst>
          </p:cNvPr>
          <p:cNvPicPr>
            <a:picLocks noChangeAspect="1"/>
          </p:cNvPicPr>
          <p:nvPr/>
        </p:nvPicPr>
        <p:blipFill>
          <a:blip r:embed="rId6"/>
          <a:stretch>
            <a:fillRect/>
          </a:stretch>
        </p:blipFill>
        <p:spPr>
          <a:xfrm>
            <a:off x="2697481" y="451658"/>
            <a:ext cx="2563143" cy="2563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793105" y="3692525"/>
            <a:ext cx="5685155" cy="1446530"/>
            <a:chOff x="8952" y="4240"/>
            <a:chExt cx="8953" cy="2278"/>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952" y="4240"/>
              <a:ext cx="8953" cy="2278"/>
            </a:xfrm>
            <a:prstGeom prst="rect">
              <a:avLst/>
            </a:prstGeom>
            <a:noFill/>
          </p:spPr>
          <p:txBody>
            <a:bodyPr wrap="square" rtlCol="0">
              <a:spAutoFit/>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endParaRPr lang="en-US" altLang="zh-CN" sz="4400" b="1" dirty="0">
                <a:solidFill>
                  <a:srgbClr val="2E7E38"/>
                </a:solidFill>
                <a:latin typeface="Cambria" panose="02040503050406030204" pitchFamily="18" charset="0"/>
                <a:ea typeface="Cambria" panose="02040503050406030204" pitchFamily="18" charset="0"/>
              </a:endParaRPr>
            </a:p>
            <a:p>
              <a:pPr algn="ctr"/>
              <a:r>
                <a:rPr lang="en-US" altLang="zh-CN" sz="4400" b="1" dirty="0" err="1">
                  <a:solidFill>
                    <a:srgbClr val="2E7E38"/>
                  </a:solidFill>
                  <a:latin typeface="Cambria" panose="02040503050406030204" pitchFamily="18" charset="0"/>
                  <a:ea typeface="Cambria" panose="02040503050406030204" pitchFamily="18" charset="0"/>
                </a:rPr>
                <a:t>Vận</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dụng</a:t>
              </a:r>
              <a:r>
                <a:rPr lang="en-US" altLang="zh-CN" sz="4400" b="1" dirty="0">
                  <a:solidFill>
                    <a:srgbClr val="2E7E38"/>
                  </a:solidFill>
                  <a:latin typeface="Cambria" panose="02040503050406030204" pitchFamily="18" charset="0"/>
                  <a:ea typeface="Cambria" panose="02040503050406030204" pitchFamily="18" charset="0"/>
                </a:rPr>
                <a:t> – </a:t>
              </a:r>
              <a:r>
                <a:rPr lang="en-US" altLang="zh-CN" sz="4400" b="1" dirty="0" err="1">
                  <a:solidFill>
                    <a:srgbClr val="2E7E38"/>
                  </a:solidFill>
                  <a:latin typeface="Cambria" panose="02040503050406030204" pitchFamily="18" charset="0"/>
                  <a:ea typeface="Cambria" panose="02040503050406030204" pitchFamily="18" charset="0"/>
                </a:rPr>
                <a:t>Phát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triển</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dirty="0">
                  <a:solidFill>
                    <a:schemeClr val="accent6">
                      <a:lumMod val="75000"/>
                    </a:schemeClr>
                  </a:solidFill>
                  <a:latin typeface="Cambria" panose="02040503050406030204" pitchFamily="18" charset="0"/>
                  <a:ea typeface="Cambria" panose="02040503050406030204" pitchFamily="18" charset="0"/>
                </a:rPr>
                <a:t>5</a:t>
              </a:r>
            </a:p>
          </p:txBody>
        </p:sp>
      </p:grpSp>
      <p:pic>
        <p:nvPicPr>
          <p:cNvPr id="26" name="图片 32" descr="129e31cd37098471b19ff0d691246199">
            <a:extLst>
              <a:ext uri="{FF2B5EF4-FFF2-40B4-BE49-F238E27FC236}">
                <a16:creationId xmlns:a16="http://schemas.microsoft.com/office/drawing/2014/main" id="{525D7577-50D8-4550-95FC-80F9A1BB8D67}"/>
              </a:ext>
            </a:extLst>
          </p:cNvPr>
          <p:cNvPicPr>
            <a:picLocks noChangeAspect="1"/>
          </p:cNvPicPr>
          <p:nvPr/>
        </p:nvPicPr>
        <p:blipFill>
          <a:blip r:embed="rId6"/>
          <a:stretch>
            <a:fillRect/>
          </a:stretch>
        </p:blipFill>
        <p:spPr>
          <a:xfrm>
            <a:off x="2697481" y="451658"/>
            <a:ext cx="2563143" cy="2563143"/>
          </a:xfrm>
          <a:prstGeom prst="rect">
            <a:avLst/>
          </a:prstGeom>
        </p:spPr>
      </p:pic>
    </p:spTree>
    <p:extLst>
      <p:ext uri="{BB962C8B-B14F-4D97-AF65-F5344CB8AC3E}">
        <p14:creationId xmlns:p14="http://schemas.microsoft.com/office/powerpoint/2010/main" val="25822416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8"/>
              <a:ext cx="2229" cy="1851"/>
            </a:xfrm>
            <a:prstGeom prst="rect">
              <a:avLst/>
            </a:prstGeom>
            <a:noFill/>
          </p:spPr>
          <p:txBody>
            <a:bodyPr wrap="square" rtlCol="0">
              <a:spAutoFit/>
            </a:bodyPr>
            <a:lstStyle/>
            <a:p>
              <a:pPr algn="ctr"/>
              <a:r>
                <a:rPr lang="en-US" altLang="zh-CN" sz="2400" dirty="0">
                  <a:solidFill>
                    <a:srgbClr val="00B050"/>
                  </a:solidFill>
                  <a:latin typeface="Cambria" panose="02040503050406030204" pitchFamily="18" charset="0"/>
                  <a:ea typeface="Cambria" panose="02040503050406030204" pitchFamily="18" charset="0"/>
                </a:rPr>
                <a:t>5</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15" name="Picture 14" descr="A picture containing grass, toy, little&#10;&#10;Description automatically generated">
            <a:extLst>
              <a:ext uri="{FF2B5EF4-FFF2-40B4-BE49-F238E27FC236}">
                <a16:creationId xmlns:a16="http://schemas.microsoft.com/office/drawing/2014/main" id="{042246D8-5CBB-B90E-E670-67765C172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65" y="243345"/>
            <a:ext cx="3332798" cy="5053700"/>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665F1AC5-A92B-8453-9807-00B6748EB0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0750" y="240031"/>
            <a:ext cx="4010025" cy="5189220"/>
          </a:xfrm>
          <a:prstGeom prst="rect">
            <a:avLst/>
          </a:prstGeom>
        </p:spPr>
      </p:pic>
      <p:pic>
        <p:nvPicPr>
          <p:cNvPr id="19" name="Picture 18" descr="A picture containing tower&#10;&#10;Description automatically generated">
            <a:extLst>
              <a:ext uri="{FF2B5EF4-FFF2-40B4-BE49-F238E27FC236}">
                <a16:creationId xmlns:a16="http://schemas.microsoft.com/office/drawing/2014/main" id="{2B03E928-03EB-04AC-B3E7-29BEED2C2F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6802" y="240030"/>
            <a:ext cx="3332798" cy="4979670"/>
          </a:xfrm>
          <a:prstGeom prst="rect">
            <a:avLst/>
          </a:prstGeom>
        </p:spPr>
      </p:pic>
    </p:spTree>
    <p:extLst>
      <p:ext uri="{BB962C8B-B14F-4D97-AF65-F5344CB8AC3E}">
        <p14:creationId xmlns:p14="http://schemas.microsoft.com/office/powerpoint/2010/main" val="14984768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28" name="图片 3" descr="5c95d9be9ffa50fc92ed5552156a00c5">
            <a:extLst>
              <a:ext uri="{FF2B5EF4-FFF2-40B4-BE49-F238E27FC236}">
                <a16:creationId xmlns:a16="http://schemas.microsoft.com/office/drawing/2014/main" id="{CE686CD7-7FD6-4D47-AED0-1283C2FB051F}"/>
              </a:ext>
            </a:extLst>
          </p:cNvPr>
          <p:cNvPicPr>
            <a:picLocks noChangeAspect="1"/>
          </p:cNvPicPr>
          <p:nvPr/>
        </p:nvPicPr>
        <p:blipFill>
          <a:blip r:embed="rId6"/>
          <a:srcRect/>
          <a:stretch>
            <a:fillRect/>
          </a:stretch>
        </p:blipFill>
        <p:spPr>
          <a:xfrm>
            <a:off x="-197326" y="0"/>
            <a:ext cx="11447317" cy="5259328"/>
          </a:xfrm>
          <a:prstGeom prst="rect">
            <a:avLst/>
          </a:prstGeom>
        </p:spPr>
      </p:pic>
      <p:sp>
        <p:nvSpPr>
          <p:cNvPr id="2" name="Rectangle 1">
            <a:extLst>
              <a:ext uri="{FF2B5EF4-FFF2-40B4-BE49-F238E27FC236}">
                <a16:creationId xmlns:a16="http://schemas.microsoft.com/office/drawing/2014/main" id="{58AB992D-B1CE-4783-B39F-1F6246568BA1}"/>
              </a:ext>
            </a:extLst>
          </p:cNvPr>
          <p:cNvSpPr/>
          <p:nvPr/>
        </p:nvSpPr>
        <p:spPr>
          <a:xfrm>
            <a:off x="1761937" y="1988293"/>
            <a:ext cx="7996165" cy="2434577"/>
          </a:xfrm>
          <a:prstGeom prst="rect">
            <a:avLst/>
          </a:prstGeom>
        </p:spPr>
        <p:txBody>
          <a:bodyPr wrap="square">
            <a:spAutoFit/>
          </a:bodyPr>
          <a:lstStyle/>
          <a:p>
            <a:pPr>
              <a:lnSpc>
                <a:spcPct val="107000"/>
              </a:lnSpc>
              <a:spcAft>
                <a:spcPts val="0"/>
              </a:spcAft>
              <a:tabLst>
                <a:tab pos="2714625" algn="l"/>
                <a:tab pos="6931025" algn="l"/>
              </a:tabLst>
            </a:pP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Ngoài</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các</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vi-VN"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chất liệu bìa caton ra chúng ta có thể tạo hình mô hình nhà cao tầng từ các vật liệu tái chế khác như vỏ hộp sữa, lõi giấy, chai lọ ......</a:t>
            </a:r>
            <a:endParaRPr lang="en-US" sz="2400" i="1"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0"/>
              </a:spcAft>
              <a:tabLst>
                <a:tab pos="2714625" algn="l"/>
                <a:tab pos="6931025" algn="l"/>
              </a:tabLst>
            </a:pP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Để</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trang</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vi-VN"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trí góc học tập, không gian trong nhà thêm đẹp hơn .</a:t>
            </a:r>
            <a:endParaRPr lang="en-US" sz="2400" i="1"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0"/>
              </a:spcAft>
              <a:tabLst>
                <a:tab pos="2714625" algn="l"/>
                <a:tab pos="6931025" algn="l"/>
              </a:tabLst>
            </a:pP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endParaRPr lang="en-US" sz="2400" i="1"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0" name="图片 40" descr="f840fcf99964247a73e0d4aba59271d8">
            <a:extLst>
              <a:ext uri="{FF2B5EF4-FFF2-40B4-BE49-F238E27FC236}">
                <a16:creationId xmlns:a16="http://schemas.microsoft.com/office/drawing/2014/main" id="{22AD765F-3F6A-4B04-95FB-595C79823805}"/>
              </a:ext>
            </a:extLst>
          </p:cNvPr>
          <p:cNvPicPr>
            <a:picLocks noChangeAspect="1"/>
          </p:cNvPicPr>
          <p:nvPr/>
        </p:nvPicPr>
        <p:blipFill>
          <a:blip r:embed="rId7"/>
          <a:stretch>
            <a:fillRect/>
          </a:stretch>
        </p:blipFill>
        <p:spPr>
          <a:xfrm>
            <a:off x="9054161" y="3657554"/>
            <a:ext cx="2179320" cy="3258185"/>
          </a:xfrm>
          <a:prstGeom prst="rect">
            <a:avLst/>
          </a:prstGeom>
        </p:spPr>
      </p:pic>
      <p:pic>
        <p:nvPicPr>
          <p:cNvPr id="13" name="图片 25" descr="ea11243b2077ee3abef0a39733d4f91e">
            <a:extLst>
              <a:ext uri="{FF2B5EF4-FFF2-40B4-BE49-F238E27FC236}">
                <a16:creationId xmlns:a16="http://schemas.microsoft.com/office/drawing/2014/main" id="{4221865F-1AB9-42B3-934F-C2B80ACCD7C4}"/>
              </a:ext>
            </a:extLst>
          </p:cNvPr>
          <p:cNvPicPr>
            <a:picLocks noChangeAspect="1"/>
          </p:cNvPicPr>
          <p:nvPr/>
        </p:nvPicPr>
        <p:blipFill>
          <a:blip r:embed="rId8"/>
          <a:stretch>
            <a:fillRect/>
          </a:stretch>
        </p:blipFill>
        <p:spPr>
          <a:xfrm>
            <a:off x="28646" y="5317067"/>
            <a:ext cx="10435391" cy="1540933"/>
          </a:xfrm>
          <a:prstGeom prst="rect">
            <a:avLst/>
          </a:prstGeom>
        </p:spPr>
      </p:pic>
      <p:pic>
        <p:nvPicPr>
          <p:cNvPr id="14" name="图片 40" descr="fc07ff6bdd215d099b9990fbd12ad744">
            <a:extLst>
              <a:ext uri="{FF2B5EF4-FFF2-40B4-BE49-F238E27FC236}">
                <a16:creationId xmlns:a16="http://schemas.microsoft.com/office/drawing/2014/main" id="{3E85C5DF-3533-4354-873A-0E246EDF0FC9}"/>
              </a:ext>
            </a:extLst>
          </p:cNvPr>
          <p:cNvPicPr>
            <a:picLocks noChangeAspect="1"/>
          </p:cNvPicPr>
          <p:nvPr/>
        </p:nvPicPr>
        <p:blipFill>
          <a:blip r:embed="rId9"/>
          <a:stretch>
            <a:fillRect/>
          </a:stretch>
        </p:blipFill>
        <p:spPr>
          <a:xfrm>
            <a:off x="10524027" y="3968750"/>
            <a:ext cx="1590040" cy="2889250"/>
          </a:xfrm>
          <a:prstGeom prst="rect">
            <a:avLst/>
          </a:prstGeom>
        </p:spPr>
      </p:pic>
    </p:spTree>
    <p:extLst>
      <p:ext uri="{BB962C8B-B14F-4D97-AF65-F5344CB8AC3E}">
        <p14:creationId xmlns:p14="http://schemas.microsoft.com/office/powerpoint/2010/main" val="215027054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8280310" cy="3804286"/>
          </a:xfrm>
          <a:prstGeom prst="rect">
            <a:avLst/>
          </a:prstGeom>
        </p:spPr>
      </p:pic>
      <p:sp>
        <p:nvSpPr>
          <p:cNvPr id="5" name="文本框 4"/>
          <p:cNvSpPr txBox="1"/>
          <p:nvPr/>
        </p:nvSpPr>
        <p:spPr>
          <a:xfrm rot="21360000">
            <a:off x="4042651" y="1644775"/>
            <a:ext cx="6437411" cy="634020"/>
          </a:xfrm>
          <a:prstGeom prst="rect">
            <a:avLst/>
          </a:prstGeom>
          <a:noFill/>
        </p:spPr>
        <p:txBody>
          <a:bodyPr wrap="square" rtlCol="0">
            <a:spAutoFit/>
          </a:bodyPr>
          <a:lstStyle/>
          <a:p>
            <a:pPr algn="ctr">
              <a:lnSpc>
                <a:spcPct val="80000"/>
              </a:lnSpc>
            </a:pPr>
            <a:r>
              <a:rPr lang="en-US" altLang="zh-CN" sz="4400" b="1" spc="180" dirty="0" err="1">
                <a:solidFill>
                  <a:srgbClr val="4984BA"/>
                </a:solidFill>
                <a:latin typeface="Cambria" panose="02040503050406030204" pitchFamily="18" charset="0"/>
                <a:ea typeface="Cambria" panose="02040503050406030204" pitchFamily="18" charset="0"/>
              </a:rPr>
              <a:t>Tiết</a:t>
            </a:r>
            <a:r>
              <a:rPr lang="en-US" altLang="zh-CN" sz="4400" b="1" spc="180" dirty="0">
                <a:solidFill>
                  <a:srgbClr val="4984BA"/>
                </a:solidFill>
                <a:uFillTx/>
                <a:latin typeface="Cambria" panose="02040503050406030204" pitchFamily="18" charset="0"/>
                <a:ea typeface="Cambria" panose="02040503050406030204" pitchFamily="18" charset="0"/>
              </a:rPr>
              <a:t> 2: </a:t>
            </a:r>
            <a:r>
              <a:rPr lang="vi-VN" altLang="zh-CN" sz="4400" b="1" spc="180" dirty="0">
                <a:solidFill>
                  <a:srgbClr val="4984BA"/>
                </a:solidFill>
                <a:uFillTx/>
                <a:latin typeface="Cambria" panose="02040503050406030204" pitchFamily="18" charset="0"/>
                <a:ea typeface="Cambria" panose="02040503050406030204" pitchFamily="18" charset="0"/>
              </a:rPr>
              <a:t>Nhà cao tầng </a:t>
            </a:r>
            <a:endParaRPr lang="en-US" altLang="zh-CN" sz="4400" b="1" spc="180" dirty="0">
              <a:solidFill>
                <a:srgbClr val="6FA068"/>
              </a:solidFill>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l="37062" t="59299" r="-8255" b="-3283"/>
          <a:stretch>
            <a:fillRect/>
          </a:stretch>
        </p:blipFill>
        <p:spPr>
          <a:xfrm flipH="1">
            <a:off x="-758190" y="3072130"/>
            <a:ext cx="5569585" cy="4424045"/>
          </a:xfrm>
          <a:prstGeom prst="ellipse">
            <a:avLst/>
          </a:prstGeom>
        </p:spPr>
      </p:pic>
      <p:grpSp>
        <p:nvGrpSpPr>
          <p:cNvPr id="8" name="组合 7"/>
          <p:cNvGrpSpPr/>
          <p:nvPr/>
        </p:nvGrpSpPr>
        <p:grpSpPr>
          <a:xfrm>
            <a:off x="8900933" y="1"/>
            <a:ext cx="3032776" cy="2712568"/>
            <a:chOff x="13633" y="617"/>
            <a:chExt cx="3843" cy="4045"/>
          </a:xfrm>
        </p:grpSpPr>
        <p:pic>
          <p:nvPicPr>
            <p:cNvPr id="6" name="图片 5" descr="317bb1fc8d85c3cf0cc20b70fb72da9d"/>
            <p:cNvPicPr>
              <a:picLocks noChangeAspect="1"/>
            </p:cNvPicPr>
            <p:nvPr/>
          </p:nvPicPr>
          <p:blipFill>
            <a:blip r:embed="rId5"/>
            <a:stretch>
              <a:fillRect/>
            </a:stretch>
          </p:blipFill>
          <p:spPr>
            <a:xfrm>
              <a:off x="15419" y="2187"/>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4077" y="1097"/>
              <a:ext cx="2812" cy="1291"/>
            </a:xfrm>
            <a:prstGeom prst="rect">
              <a:avLst/>
            </a:prstGeom>
            <a:noFill/>
          </p:spPr>
          <p:txBody>
            <a:bodyPr wrap="square" rtlCol="0">
              <a:spAutoFit/>
            </a:bodyPr>
            <a:lstStyle/>
            <a:p>
              <a:pPr algn="ctr">
                <a:lnSpc>
                  <a:spcPct val="50000"/>
                </a:lnSpc>
              </a:pPr>
              <a:endParaRPr lang="zh-CN" altLang="en-US" sz="2400" b="1" dirty="0">
                <a:solidFill>
                  <a:schemeClr val="accent1">
                    <a:lumMod val="75000"/>
                  </a:schemeClr>
                </a:solidFill>
                <a:latin typeface="字体管家棉花糖" panose="00020600040101010101" charset="-122"/>
                <a:ea typeface="字体管家棉花糖" panose="00020600040101010101" charset="-122"/>
              </a:endParaRPr>
            </a:p>
            <a:p>
              <a:pPr algn="ctr">
                <a:lnSpc>
                  <a:spcPct val="50000"/>
                </a:lnSpc>
              </a:pPr>
              <a:r>
                <a:rPr lang="en-US" altLang="zh-CN" sz="2400" b="1" spc="200" dirty="0">
                  <a:solidFill>
                    <a:schemeClr val="accent1">
                      <a:lumMod val="75000"/>
                    </a:schemeClr>
                  </a:solidFill>
                  <a:uFillTx/>
                  <a:ea typeface="字体管家棉花糖" panose="00020600040101010101" charset="-122"/>
                </a:rPr>
                <a:t>Y</a:t>
              </a:r>
              <a:r>
                <a:rPr lang="en-US" altLang="zh-CN" sz="2400" b="1" spc="200" dirty="0">
                  <a:solidFill>
                    <a:schemeClr val="accent1">
                      <a:lumMod val="75000"/>
                    </a:schemeClr>
                  </a:solidFill>
                  <a:ea typeface="字体管家棉花糖" panose="00020600040101010101" charset="-122"/>
                </a:rPr>
                <a:t>ÊU CẦU</a:t>
              </a:r>
            </a:p>
            <a:p>
              <a:pPr algn="ctr">
                <a:lnSpc>
                  <a:spcPct val="50000"/>
                </a:lnSpc>
              </a:pPr>
              <a:endParaRPr lang="en-US" altLang="zh-CN" sz="2400" b="1" spc="200" dirty="0">
                <a:solidFill>
                  <a:schemeClr val="accent1">
                    <a:lumMod val="75000"/>
                  </a:schemeClr>
                </a:solidFill>
                <a:ea typeface="字体管家棉花糖" panose="00020600040101010101" charset="-122"/>
              </a:endParaRPr>
            </a:p>
            <a:p>
              <a:pPr algn="ctr">
                <a:lnSpc>
                  <a:spcPct val="50000"/>
                </a:lnSpc>
              </a:pPr>
              <a:r>
                <a:rPr lang="en-US" altLang="zh-CN" sz="2400" b="1" spc="200" dirty="0">
                  <a:solidFill>
                    <a:schemeClr val="accent1">
                      <a:lumMod val="75000"/>
                    </a:schemeClr>
                  </a:solidFill>
                  <a:uFillTx/>
                  <a:ea typeface="字体管家棉花糖" panose="00020600040101010101" charset="-122"/>
                </a:rPr>
                <a:t>CẦN </a:t>
              </a:r>
              <a:r>
                <a:rPr lang="en-US" altLang="zh-CN" sz="2400" b="1" spc="200" dirty="0">
                  <a:solidFill>
                    <a:schemeClr val="accent1">
                      <a:lumMod val="75000"/>
                    </a:schemeClr>
                  </a:solidFill>
                  <a:ea typeface="字体管家棉花糖" panose="00020600040101010101" charset="-122"/>
                </a:rPr>
                <a:t>ĐẠT</a:t>
              </a:r>
              <a:endParaRPr lang="en-US" altLang="zh-CN" sz="2400" b="1" spc="200" dirty="0">
                <a:solidFill>
                  <a:schemeClr val="accent1">
                    <a:lumMod val="75000"/>
                  </a:schemeClr>
                </a:solidFill>
                <a:uFillTx/>
                <a:ea typeface="字体管家棉花糖" panose="00020600040101010101" charset="-122"/>
              </a:endParaRPr>
            </a:p>
          </p:txBody>
        </p:sp>
      </p:grpSp>
      <p:grpSp>
        <p:nvGrpSpPr>
          <p:cNvPr id="29" name="组合 28"/>
          <p:cNvGrpSpPr/>
          <p:nvPr/>
        </p:nvGrpSpPr>
        <p:grpSpPr>
          <a:xfrm>
            <a:off x="3183510" y="1167092"/>
            <a:ext cx="7954650" cy="5956680"/>
            <a:chOff x="7770" y="3574"/>
            <a:chExt cx="9397" cy="7297"/>
          </a:xfrm>
        </p:grpSpPr>
        <p:grpSp>
          <p:nvGrpSpPr>
            <p:cNvPr id="13" name="组合 12"/>
            <p:cNvGrpSpPr/>
            <p:nvPr/>
          </p:nvGrpSpPr>
          <p:grpSpPr>
            <a:xfrm>
              <a:off x="7770" y="3574"/>
              <a:ext cx="8507" cy="1603"/>
              <a:chOff x="7770" y="3574"/>
              <a:chExt cx="8507" cy="1603"/>
            </a:xfrm>
          </p:grpSpPr>
          <p:grpSp>
            <p:nvGrpSpPr>
              <p:cNvPr id="11" name="组合 10"/>
              <p:cNvGrpSpPr/>
              <p:nvPr/>
            </p:nvGrpSpPr>
            <p:grpSpPr>
              <a:xfrm>
                <a:off x="7770" y="3574"/>
                <a:ext cx="8249" cy="1603"/>
                <a:chOff x="7770" y="3574"/>
                <a:chExt cx="8249" cy="1603"/>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325" y="4028"/>
                  <a:ext cx="6884" cy="716"/>
                </a:xfrm>
                <a:prstGeom prst="rect">
                  <a:avLst/>
                </a:prstGeom>
                <a:noFill/>
              </p:spPr>
              <p:txBody>
                <a:bodyPr wrap="square" rtlCol="0">
                  <a:spAutoFit/>
                </a:bodyPr>
                <a:lstStyle/>
                <a:p>
                  <a:pPr lvl="0" algn="ctr"/>
                  <a:r>
                    <a:rPr lang="vi-VN" sz="1600" b="1" dirty="0">
                      <a:latin typeface="Cambria" panose="02040503050406030204" pitchFamily="18" charset="0"/>
                      <a:ea typeface="Cambria" panose="02040503050406030204" pitchFamily="18" charset="0"/>
                    </a:rPr>
                    <a:t>Nhận </a:t>
                  </a:r>
                  <a:r>
                    <a:rPr lang="en-US" sz="1600" b="1" dirty="0" err="1">
                      <a:latin typeface="Cambria" panose="02040503050406030204" pitchFamily="18" charset="0"/>
                      <a:ea typeface="Cambria" panose="02040503050406030204" pitchFamily="18" charset="0"/>
                    </a:rPr>
                    <a:t>ra</a:t>
                  </a:r>
                  <a:r>
                    <a:rPr lang="en-US" sz="1600" b="1" dirty="0">
                      <a:latin typeface="Cambria" panose="02040503050406030204" pitchFamily="18" charset="0"/>
                      <a:ea typeface="Cambria" panose="02040503050406030204" pitchFamily="18" charset="0"/>
                    </a:rPr>
                    <a:t> </a:t>
                  </a:r>
                  <a:r>
                    <a:rPr lang="vi-VN" sz="1600" b="1" dirty="0">
                      <a:latin typeface="Cambria" panose="02040503050406030204" pitchFamily="18" charset="0"/>
                      <a:ea typeface="Cambria" panose="02040503050406030204" pitchFamily="18" charset="0"/>
                    </a:rPr>
                    <a:t>sự đa dạng của hình khối khi kết hợp với n</a:t>
                  </a:r>
                  <a:r>
                    <a:rPr lang="en-US" sz="1600" b="1" dirty="0" err="1">
                      <a:latin typeface="Cambria" panose="02040503050406030204" pitchFamily="18" charset="0"/>
                      <a:ea typeface="Cambria" panose="02040503050406030204" pitchFamily="18" charset="0"/>
                    </a:rPr>
                    <a:t>hau</a:t>
                  </a:r>
                  <a:r>
                    <a:rPr lang="en-US" sz="1600" b="1" dirty="0">
                      <a:latin typeface="Cambria" panose="02040503050406030204" pitchFamily="18" charset="0"/>
                      <a:ea typeface="Cambria" panose="02040503050406030204" pitchFamily="18" charset="0"/>
                    </a:rPr>
                    <a:t> </a:t>
                  </a:r>
                  <a:r>
                    <a:rPr lang="vi-VN" sz="1600" b="1" dirty="0">
                      <a:latin typeface="Cambria" panose="02040503050406030204" pitchFamily="18" charset="0"/>
                      <a:ea typeface="Cambria" panose="02040503050406030204" pitchFamily="18" charset="0"/>
                    </a:rPr>
                    <a:t>tạo thành ngôi nhà cao tầng,  các chi tiết trang trí .</a:t>
                  </a:r>
                  <a:endParaRPr lang="en-US" sz="1600" b="1" dirty="0">
                    <a:latin typeface="Cambria" panose="02040503050406030204" pitchFamily="18" charset="0"/>
                    <a:ea typeface="Cambria" panose="02040503050406030204" pitchFamily="18" charset="0"/>
                  </a:endParaRPr>
                </a:p>
              </p:txBody>
            </p:sp>
          </p:grpSp>
          <p:sp>
            <p:nvSpPr>
              <p:cNvPr id="212" name=" 212"/>
              <p:cNvSpPr/>
              <p:nvPr/>
            </p:nvSpPr>
            <p:spPr>
              <a:xfrm rot="20940000">
                <a:off x="15108" y="3660"/>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1</a:t>
                </a:r>
              </a:p>
            </p:txBody>
          </p:sp>
        </p:grpSp>
        <p:grpSp>
          <p:nvGrpSpPr>
            <p:cNvPr id="14" name="组合 13"/>
            <p:cNvGrpSpPr/>
            <p:nvPr/>
          </p:nvGrpSpPr>
          <p:grpSpPr>
            <a:xfrm>
              <a:off x="7900" y="5421"/>
              <a:ext cx="8906" cy="1643"/>
              <a:chOff x="7770" y="3574"/>
              <a:chExt cx="8906" cy="1643"/>
            </a:xfrm>
          </p:grpSpPr>
          <p:grpSp>
            <p:nvGrpSpPr>
              <p:cNvPr id="15" name="组合 14"/>
              <p:cNvGrpSpPr/>
              <p:nvPr/>
            </p:nvGrpSpPr>
            <p:grpSpPr>
              <a:xfrm>
                <a:off x="7770" y="3574"/>
                <a:ext cx="8249" cy="1643"/>
                <a:chOff x="7770" y="3574"/>
                <a:chExt cx="8249" cy="1643"/>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507" y="3784"/>
                  <a:ext cx="6709" cy="1433"/>
                </a:xfrm>
                <a:prstGeom prst="rect">
                  <a:avLst/>
                </a:prstGeom>
                <a:noFill/>
              </p:spPr>
              <p:txBody>
                <a:bodyPr wrap="square" rtlCol="0">
                  <a:spAutoFit/>
                </a:bodyPr>
                <a:lstStyle/>
                <a:p>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 trang trí sắp xếp được mô hình theo ý thích.</a:t>
                  </a:r>
                  <a:endParaRPr lang="vi-VN" sz="1800" b="1" dirty="0">
                    <a:effectLst/>
                    <a:latin typeface=".VnTime" panose="020B7200000000000000" pitchFamily="34" charset="0"/>
                    <a:ea typeface="Times New Roman" panose="02020603050405020304" pitchFamily="18" charset="0"/>
                    <a:cs typeface="Times New Roman" panose="02020603050405020304" pitchFamily="18" charset="0"/>
                  </a:endParaRPr>
                </a:p>
                <a:p>
                  <a:pPr lvl="0"/>
                  <a:endParaRPr lang="en-US" sz="1600" b="1" dirty="0">
                    <a:latin typeface="Cambria" panose="02040503050406030204" pitchFamily="18" charset="0"/>
                    <a:ea typeface="Cambria" panose="02040503050406030204" pitchFamily="18" charset="0"/>
                  </a:endParaRPr>
                </a:p>
              </p:txBody>
            </p:sp>
          </p:grpSp>
          <p:sp>
            <p:nvSpPr>
              <p:cNvPr id="18" name=" 212"/>
              <p:cNvSpPr/>
              <p:nvPr/>
            </p:nvSpPr>
            <p:spPr>
              <a:xfrm rot="20940000">
                <a:off x="15507" y="3757"/>
                <a:ext cx="1169" cy="982"/>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2E7E38"/>
                    </a:solidFill>
                    <a:latin typeface="字体管家棉花糖" panose="00020600040101010101" charset="-122"/>
                    <a:ea typeface="字体管家棉花糖" panose="00020600040101010101" charset="-122"/>
                  </a:rPr>
                  <a:t>2</a:t>
                </a:r>
              </a:p>
            </p:txBody>
          </p:sp>
        </p:grpSp>
        <p:grpSp>
          <p:nvGrpSpPr>
            <p:cNvPr id="19" name="组合 18"/>
            <p:cNvGrpSpPr/>
            <p:nvPr/>
          </p:nvGrpSpPr>
          <p:grpSpPr>
            <a:xfrm>
              <a:off x="7860" y="7037"/>
              <a:ext cx="8590" cy="1834"/>
              <a:chOff x="7557" y="3343"/>
              <a:chExt cx="8590" cy="1834"/>
            </a:xfrm>
          </p:grpSpPr>
          <p:grpSp>
            <p:nvGrpSpPr>
              <p:cNvPr id="20" name="组合 19"/>
              <p:cNvGrpSpPr/>
              <p:nvPr/>
            </p:nvGrpSpPr>
            <p:grpSpPr>
              <a:xfrm>
                <a:off x="7557" y="3574"/>
                <a:ext cx="8462" cy="1603"/>
                <a:chOff x="7557" y="3574"/>
                <a:chExt cx="8462" cy="1603"/>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557" y="4098"/>
                  <a:ext cx="7846" cy="792"/>
                </a:xfrm>
                <a:prstGeom prst="rect">
                  <a:avLst/>
                </a:prstGeom>
                <a:noFill/>
              </p:spPr>
              <p:txBody>
                <a:bodyPr wrap="square" rtlCol="0">
                  <a:spAutoFit/>
                </a:bodyPr>
                <a:lstStyle/>
                <a:p>
                  <a:pPr lvl="0" algn="ct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Chỉ</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ra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được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sự</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tương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khối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trong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tự</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trong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phẩm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mỹ</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thuật</a:t>
                  </a:r>
                  <a:r>
                    <a:rPr lang="en-US" sz="1800" b="1" dirty="0">
                      <a:effectLst/>
                      <a:latin typeface="Times New Roman" panose="02020603050405020304" pitchFamily="18" charset="0"/>
                      <a:ea typeface="Times New Roman" panose="02020603050405020304" pitchFamily="18" charset="0"/>
                    </a:rPr>
                    <a:t>.</a:t>
                  </a:r>
                  <a:endParaRPr lang="en-US" sz="1600" b="1" dirty="0">
                    <a:latin typeface="Cambria" panose="02040503050406030204" pitchFamily="18" charset="0"/>
                    <a:ea typeface="Cambria" panose="02040503050406030204" pitchFamily="18" charset="0"/>
                  </a:endParaRPr>
                </a:p>
              </p:txBody>
            </p:sp>
          </p:grpSp>
          <p:sp>
            <p:nvSpPr>
              <p:cNvPr id="23" name=" 212"/>
              <p:cNvSpPr/>
              <p:nvPr/>
            </p:nvSpPr>
            <p:spPr>
              <a:xfrm rot="20940000">
                <a:off x="14978" y="3343"/>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3</a:t>
                </a:r>
              </a:p>
            </p:txBody>
          </p:sp>
        </p:grpSp>
        <p:grpSp>
          <p:nvGrpSpPr>
            <p:cNvPr id="24" name="组合 23"/>
            <p:cNvGrpSpPr/>
            <p:nvPr/>
          </p:nvGrpSpPr>
          <p:grpSpPr>
            <a:xfrm>
              <a:off x="8010" y="8341"/>
              <a:ext cx="9157" cy="2530"/>
              <a:chOff x="7565" y="2800"/>
              <a:chExt cx="9157" cy="2530"/>
            </a:xfrm>
          </p:grpSpPr>
          <p:grpSp>
            <p:nvGrpSpPr>
              <p:cNvPr id="25" name="组合 24"/>
              <p:cNvGrpSpPr/>
              <p:nvPr/>
            </p:nvGrpSpPr>
            <p:grpSpPr>
              <a:xfrm>
                <a:off x="7565" y="3407"/>
                <a:ext cx="8249" cy="1923"/>
                <a:chOff x="7565" y="3407"/>
                <a:chExt cx="8249" cy="1923"/>
              </a:xfrm>
            </p:grpSpPr>
            <p:sp>
              <p:nvSpPr>
                <p:cNvPr id="26" name="云形 25"/>
                <p:cNvSpPr/>
                <p:nvPr/>
              </p:nvSpPr>
              <p:spPr>
                <a:xfrm>
                  <a:off x="7565" y="3407"/>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160" y="3897"/>
                  <a:ext cx="7620" cy="1433"/>
                </a:xfrm>
                <a:prstGeom prst="rect">
                  <a:avLst/>
                </a:prstGeom>
                <a:noFill/>
              </p:spPr>
              <p:txBody>
                <a:bodyPr wrap="square" rtlCol="0">
                  <a:spAutoFit/>
                </a:bodyPr>
                <a:lstStyle/>
                <a:p>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SP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b="1"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vi-VN" sz="1800" dirty="0">
                    <a:effectLst/>
                    <a:latin typeface=".VnTime" panose="020B7200000000000000" pitchFamily="34" charset="0"/>
                    <a:ea typeface="Times New Roman" panose="02020603050405020304" pitchFamily="18" charset="0"/>
                    <a:cs typeface="Times New Roman" panose="02020603050405020304" pitchFamily="18" charset="0"/>
                  </a:endParaRPr>
                </a:p>
                <a:p>
                  <a:pPr lvl="0" algn="ctr"/>
                  <a:endParaRPr lang="en-US" sz="1600" b="1" dirty="0">
                    <a:latin typeface="Cambria" panose="02040503050406030204" pitchFamily="18" charset="0"/>
                    <a:ea typeface="Cambria" panose="02040503050406030204" pitchFamily="18" charset="0"/>
                  </a:endParaRPr>
                </a:p>
              </p:txBody>
            </p:sp>
          </p:grpSp>
          <p:sp>
            <p:nvSpPr>
              <p:cNvPr id="28" name=" 212"/>
              <p:cNvSpPr/>
              <p:nvPr/>
            </p:nvSpPr>
            <p:spPr>
              <a:xfrm rot="20940000">
                <a:off x="15553" y="2800"/>
                <a:ext cx="1169" cy="1560"/>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2E7E38"/>
                    </a:solidFill>
                    <a:latin typeface="字体管家棉花糖" panose="00020600040101010101" charset="-122"/>
                    <a:ea typeface="字体管家棉花糖" panose="00020600040101010101" charset="-122"/>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2216361" y="503618"/>
            <a:ext cx="4342483" cy="646331"/>
          </a:xfrm>
          <a:prstGeom prst="rect">
            <a:avLst/>
          </a:prstGeom>
          <a:noFill/>
        </p:spPr>
        <p:txBody>
          <a:bodyPr wrap="square" rtlCol="0">
            <a:spAutoFit/>
          </a:bodyPr>
          <a:lstStyle/>
          <a:p>
            <a:pPr algn="l"/>
            <a:r>
              <a:rPr lang="vi-VN" altLang="zh-CN" sz="3600" b="1">
                <a:solidFill>
                  <a:srgbClr val="2E7E38"/>
                </a:solidFill>
                <a:latin typeface="Cambria" panose="02040503050406030204" pitchFamily="18" charset="0"/>
                <a:ea typeface="Cambria" panose="02040503050406030204" pitchFamily="18" charset="0"/>
              </a:rPr>
              <a:t>Chuẩn bị</a:t>
            </a:r>
            <a:r>
              <a:rPr lang="en-US" altLang="zh-CN" sz="3600" b="1">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đồ</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dùng</a:t>
            </a:r>
            <a:endParaRPr lang="zh-CN" altLang="en-US" sz="3600" b="1" spc="300" dirty="0">
              <a:solidFill>
                <a:srgbClr val="2E7E38"/>
              </a:solidFill>
              <a:uFillTx/>
              <a:latin typeface="Cambria" panose="02040503050406030204" pitchFamily="18" charset="0"/>
              <a:ea typeface="字体管家天蝎座" panose="00020600040101010101" charset="-122"/>
            </a:endParaRPr>
          </a:p>
        </p:txBody>
      </p:sp>
      <p:pic>
        <p:nvPicPr>
          <p:cNvPr id="20" name="图片 19" descr="5c0707e4d83e845cf67947f493351bf1"/>
          <p:cNvPicPr>
            <a:picLocks noChangeAspect="1"/>
          </p:cNvPicPr>
          <p:nvPr/>
        </p:nvPicPr>
        <p:blipFill>
          <a:blip r:embed="rId5"/>
          <a:stretch>
            <a:fillRect/>
          </a:stretch>
        </p:blipFill>
        <p:spPr>
          <a:xfrm>
            <a:off x="7341223" y="4010746"/>
            <a:ext cx="5073661" cy="2967904"/>
          </a:xfrm>
          <a:prstGeom prst="rect">
            <a:avLst/>
          </a:prstGeom>
        </p:spPr>
      </p:pic>
      <p:grpSp>
        <p:nvGrpSpPr>
          <p:cNvPr id="33" name="组合 17">
            <a:extLst>
              <a:ext uri="{FF2B5EF4-FFF2-40B4-BE49-F238E27FC236}">
                <a16:creationId xmlns:a16="http://schemas.microsoft.com/office/drawing/2014/main" id="{431E5F51-9689-442B-865D-29E50E27E12F}"/>
              </a:ext>
            </a:extLst>
          </p:cNvPr>
          <p:cNvGrpSpPr/>
          <p:nvPr/>
        </p:nvGrpSpPr>
        <p:grpSpPr>
          <a:xfrm>
            <a:off x="179987" y="68820"/>
            <a:ext cx="1727835" cy="1549936"/>
            <a:chOff x="9622" y="3575"/>
            <a:chExt cx="2942" cy="3008"/>
          </a:xfrm>
        </p:grpSpPr>
        <p:sp>
          <p:nvSpPr>
            <p:cNvPr id="34" name="椭圆 14">
              <a:extLst>
                <a:ext uri="{FF2B5EF4-FFF2-40B4-BE49-F238E27FC236}">
                  <a16:creationId xmlns:a16="http://schemas.microsoft.com/office/drawing/2014/main" id="{05CBAD27-64BE-4776-97AD-BC222914A9AD}"/>
                </a:ext>
              </a:extLst>
            </p:cNvPr>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16" descr="e689a756137afb02b5fabb1e554cfb18">
              <a:extLst>
                <a:ext uri="{FF2B5EF4-FFF2-40B4-BE49-F238E27FC236}">
                  <a16:creationId xmlns:a16="http://schemas.microsoft.com/office/drawing/2014/main" id="{8BD01FE4-0FF7-4DF1-925E-A7C62874F882}"/>
                </a:ext>
              </a:extLst>
            </p:cNvPr>
            <p:cNvPicPr>
              <a:picLocks noChangeAspect="1"/>
            </p:cNvPicPr>
            <p:nvPr/>
          </p:nvPicPr>
          <p:blipFill>
            <a:blip r:embed="rId6"/>
            <a:srcRect l="70464" t="34670" r="592" b="29569"/>
            <a:stretch>
              <a:fillRect/>
            </a:stretch>
          </p:blipFill>
          <p:spPr>
            <a:xfrm>
              <a:off x="10007" y="3641"/>
              <a:ext cx="2381" cy="2942"/>
            </a:xfrm>
            <a:prstGeom prst="rect">
              <a:avLst/>
            </a:prstGeom>
          </p:spPr>
        </p:pic>
      </p:grpSp>
      <p:pic>
        <p:nvPicPr>
          <p:cNvPr id="5" name="Picture 8" descr="Giấy Thủ Công 12 Màu Không Keo HH 3363 | Thanh Thanh">
            <a:extLst>
              <a:ext uri="{FF2B5EF4-FFF2-40B4-BE49-F238E27FC236}">
                <a16:creationId xmlns:a16="http://schemas.microsoft.com/office/drawing/2014/main" id="{83D7AB3B-CC8A-40EB-89BA-3FA5BBA4AFC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5009">
            <a:off x="297576" y="3920063"/>
            <a:ext cx="3013762" cy="24448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ồ khô, hồ nước, keo, hồ dán giấy - Văn phòng phẩm 365">
            <a:extLst>
              <a:ext uri="{FF2B5EF4-FFF2-40B4-BE49-F238E27FC236}">
                <a16:creationId xmlns:a16="http://schemas.microsoft.com/office/drawing/2014/main" id="{EFD28540-DD7A-4110-B5A5-40E546000A2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44450" t="15899" r="18951" b="23226"/>
          <a:stretch/>
        </p:blipFill>
        <p:spPr bwMode="auto">
          <a:xfrm>
            <a:off x="3408209" y="3580616"/>
            <a:ext cx="2947791" cy="27589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Tổng hợp Cục Tẩy Campus giá rẻ, bán chạy tháng 9/2021 - BeeCost">
            <a:extLst>
              <a:ext uri="{FF2B5EF4-FFF2-40B4-BE49-F238E27FC236}">
                <a16:creationId xmlns:a16="http://schemas.microsoft.com/office/drawing/2014/main" id="{7B6B99B2-F28A-441E-9564-51A1842549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7614" y="2334656"/>
            <a:ext cx="1586577" cy="183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Dạy trẻ sử dụng kéo đúng cách">
            <a:extLst>
              <a:ext uri="{FF2B5EF4-FFF2-40B4-BE49-F238E27FC236}">
                <a16:creationId xmlns:a16="http://schemas.microsoft.com/office/drawing/2014/main" id="{6D4CDED8-0860-43E7-ACE7-369AF795E143}"/>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63623" y="4139892"/>
            <a:ext cx="3131219" cy="22450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Bộ Sáp Dầu Pentel Oil Pastels 50 màu">
            <a:extLst>
              <a:ext uri="{FF2B5EF4-FFF2-40B4-BE49-F238E27FC236}">
                <a16:creationId xmlns:a16="http://schemas.microsoft.com/office/drawing/2014/main" id="{11AB30F1-49E1-465C-ACF2-7255FD803F9B}"/>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432038">
            <a:off x="6674049" y="755026"/>
            <a:ext cx="3311759" cy="33117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Bút chì những điều bạn chưa biết ?">
            <a:extLst>
              <a:ext uri="{FF2B5EF4-FFF2-40B4-BE49-F238E27FC236}">
                <a16:creationId xmlns:a16="http://schemas.microsoft.com/office/drawing/2014/main" id="{B6BFFD20-2AAB-4647-903C-87FB6576CDD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159732">
            <a:off x="4219382" y="1795054"/>
            <a:ext cx="3331369" cy="15106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p&#10;&#10;Description automatically generated">
            <a:extLst>
              <a:ext uri="{FF2B5EF4-FFF2-40B4-BE49-F238E27FC236}">
                <a16:creationId xmlns:a16="http://schemas.microsoft.com/office/drawing/2014/main" id="{F7F0CF8C-013D-D131-27BF-E95D3429B3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33932" y="1300333"/>
            <a:ext cx="2171922" cy="2500062"/>
          </a:xfrm>
          <a:prstGeom prst="rect">
            <a:avLst/>
          </a:prstGeom>
        </p:spPr>
      </p:pic>
    </p:spTree>
    <p:extLst>
      <p:ext uri="{BB962C8B-B14F-4D97-AF65-F5344CB8AC3E}">
        <p14:creationId xmlns:p14="http://schemas.microsoft.com/office/powerpoint/2010/main" val="205627645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20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anim calcmode="lin" valueType="num">
                                      <p:cBhvr>
                                        <p:cTn id="33" dur="500" fill="hold"/>
                                        <p:tgtEl>
                                          <p:spTgt spid="1036"/>
                                        </p:tgtEl>
                                        <p:attrNameLst>
                                          <p:attrName>ppt_w</p:attrName>
                                        </p:attrNameLst>
                                      </p:cBhvr>
                                      <p:tavLst>
                                        <p:tav tm="0">
                                          <p:val>
                                            <p:fltVal val="0"/>
                                          </p:val>
                                        </p:tav>
                                        <p:tav tm="100000">
                                          <p:val>
                                            <p:strVal val="#ppt_w"/>
                                          </p:val>
                                        </p:tav>
                                      </p:tavLst>
                                    </p:anim>
                                    <p:anim calcmode="lin" valueType="num">
                                      <p:cBhvr>
                                        <p:cTn id="34" dur="500" fill="hold"/>
                                        <p:tgtEl>
                                          <p:spTgt spid="1036"/>
                                        </p:tgtEl>
                                        <p:attrNameLst>
                                          <p:attrName>ppt_h</p:attrName>
                                        </p:attrNameLst>
                                      </p:cBhvr>
                                      <p:tavLst>
                                        <p:tav tm="0">
                                          <p:val>
                                            <p:fltVal val="0"/>
                                          </p:val>
                                        </p:tav>
                                        <p:tav tm="100000">
                                          <p:val>
                                            <p:strVal val="#ppt_h"/>
                                          </p:val>
                                        </p:tav>
                                      </p:tavLst>
                                    </p:anim>
                                    <p:animEffect transition="in" filter="fade">
                                      <p:cBhvr>
                                        <p:cTn id="35" dur="500"/>
                                        <p:tgtEl>
                                          <p:spTgt spid="1036"/>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604203" y="3825881"/>
            <a:ext cx="6445814" cy="734830"/>
            <a:chOff x="8492" y="3947"/>
            <a:chExt cx="9281" cy="2325"/>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492" y="3947"/>
              <a:ext cx="9281" cy="1212"/>
            </a:xfrm>
            <a:prstGeom prst="rect">
              <a:avLst/>
            </a:prstGeom>
            <a:noFill/>
          </p:spPr>
          <p:txBody>
            <a:bodyPr wrap="square" rtlCol="0">
              <a:spAutoFit/>
              <a:scene3d>
                <a:camera prst="perspectiveBelow"/>
                <a:lightRig rig="threePt" dir="t"/>
              </a:scene3d>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khám</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phá</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dirty="0">
                  <a:latin typeface="锐字工房洪荒之光中黑简1.0" panose="02010600030101010101" charset="-122"/>
                  <a:ea typeface="锐字工房洪荒之光中黑简1.0" panose="02010600030101010101" charset="-122"/>
                </a:rPr>
                <a:t>1</a:t>
              </a:r>
            </a:p>
          </p:txBody>
        </p:sp>
      </p:grpSp>
      <p:pic>
        <p:nvPicPr>
          <p:cNvPr id="13" name="图片 32" descr="129e31cd37098471b19ff0d691246199">
            <a:extLst>
              <a:ext uri="{FF2B5EF4-FFF2-40B4-BE49-F238E27FC236}">
                <a16:creationId xmlns:a16="http://schemas.microsoft.com/office/drawing/2014/main" id="{214CF825-D559-4D7F-86F8-017AB42CB267}"/>
              </a:ext>
            </a:extLst>
          </p:cNvPr>
          <p:cNvPicPr>
            <a:picLocks noChangeAspect="1"/>
          </p:cNvPicPr>
          <p:nvPr/>
        </p:nvPicPr>
        <p:blipFill>
          <a:blip r:embed="rId6"/>
          <a:stretch>
            <a:fillRect/>
          </a:stretch>
        </p:blipFill>
        <p:spPr>
          <a:xfrm>
            <a:off x="2697481" y="451658"/>
            <a:ext cx="2563143" cy="2563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4794038" cy="584775"/>
          </a:xfrm>
          <a:prstGeom prst="rect">
            <a:avLst/>
          </a:prstGeom>
          <a:noFill/>
        </p:spPr>
        <p:txBody>
          <a:bodyPr wrap="square" rtlCol="0">
            <a:spAutoFit/>
          </a:bodyPr>
          <a:lstStyle/>
          <a:p>
            <a:pPr algn="l"/>
            <a:r>
              <a:rPr lang="vi-VN" altLang="zh-CN" sz="3200" b="1" dirty="0">
                <a:solidFill>
                  <a:srgbClr val="2E7E38"/>
                </a:solidFill>
                <a:latin typeface="Cambria" panose="02040503050406030204" pitchFamily="18" charset="0"/>
                <a:ea typeface="Cambria" panose="02040503050406030204" pitchFamily="18" charset="0"/>
              </a:rPr>
              <a:t>Khám phá</a:t>
            </a:r>
            <a:endParaRPr lang="zh-CN" altLang="en-US" sz="3200" b="1" dirty="0">
              <a:solidFill>
                <a:srgbClr val="2E7E38"/>
              </a:solidFill>
              <a:latin typeface="Cambria" panose="02040503050406030204" pitchFamily="18" charset="0"/>
              <a:ea typeface="字体管家棉花糖" panose="00020600040101010101" charset="-122"/>
            </a:endParaRPr>
          </a:p>
        </p:txBody>
      </p:sp>
      <p:pic>
        <p:nvPicPr>
          <p:cNvPr id="14" name="图片 13" descr="881ae0fcb1cb535f942aacde7e7d5f6e"/>
          <p:cNvPicPr>
            <a:picLocks noChangeAspect="1"/>
          </p:cNvPicPr>
          <p:nvPr/>
        </p:nvPicPr>
        <p:blipFill>
          <a:blip r:embed="rId6"/>
          <a:srcRect t="39169"/>
          <a:stretch>
            <a:fillRect/>
          </a:stretch>
        </p:blipFill>
        <p:spPr>
          <a:xfrm>
            <a:off x="-151130" y="4691380"/>
            <a:ext cx="4892675" cy="1995170"/>
          </a:xfrm>
          <a:prstGeom prst="rect">
            <a:avLst/>
          </a:prstGeom>
        </p:spPr>
      </p:pic>
      <p:sp>
        <p:nvSpPr>
          <p:cNvPr id="2" name="Rectangle 1">
            <a:extLst>
              <a:ext uri="{FF2B5EF4-FFF2-40B4-BE49-F238E27FC236}">
                <a16:creationId xmlns:a16="http://schemas.microsoft.com/office/drawing/2014/main" id="{A49D9918-EF66-41B9-866B-2A457BD5360E}"/>
              </a:ext>
            </a:extLst>
          </p:cNvPr>
          <p:cNvSpPr/>
          <p:nvPr/>
        </p:nvSpPr>
        <p:spPr>
          <a:xfrm>
            <a:off x="176442" y="1879429"/>
            <a:ext cx="3625766" cy="2613601"/>
          </a:xfrm>
          <a:prstGeom prst="rect">
            <a:avLst/>
          </a:prstGeom>
        </p:spPr>
        <p:txBody>
          <a:bodyPr wrap="square">
            <a:spAutoFit/>
          </a:bodyPr>
          <a:lstStyle/>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Các ngôi nhà được trang trí </a:t>
            </a: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thêm những chi tiết nào</a:t>
            </a:r>
            <a:r>
              <a:rPr lang="en-US" b="1" kern="800" dirty="0">
                <a:latin typeface="Cambria" panose="02040503050406030204" pitchFamily="18" charset="0"/>
                <a:ea typeface="Cambria" panose="02040503050406030204" pitchFamily="18" charset="0"/>
                <a:cs typeface="Times New Roman" panose="02020603050405020304" pitchFamily="18" charset="0"/>
              </a:rPr>
              <a:t>?</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Màu sắc các ngôi nhà có đặc điểm gì </a:t>
            </a:r>
            <a:r>
              <a:rPr lang="en-US" b="1" kern="800" dirty="0">
                <a:latin typeface="Cambria" panose="02040503050406030204" pitchFamily="18" charset="0"/>
                <a:ea typeface="Cambria" panose="02040503050406030204" pitchFamily="18" charset="0"/>
                <a:cs typeface="Times New Roman" panose="02020603050405020304" pitchFamily="18" charset="0"/>
              </a:rPr>
              <a:t>?</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Các sản phẩm trên có thêm chi tiết gì nữa</a:t>
            </a:r>
            <a:r>
              <a:rPr lang="en-US" b="1" kern="800" dirty="0">
                <a:latin typeface="Cambria" panose="02040503050406030204" pitchFamily="18" charset="0"/>
                <a:ea typeface="Cambria" panose="02040503050406030204" pitchFamily="18" charset="0"/>
                <a:cs typeface="Times New Roman" panose="02020603050405020304" pitchFamily="18" charset="0"/>
              </a:rPr>
              <a:t> ?</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Cách sắp xếp các ngôi nhà và các chi tiết phụ như thế nào  </a:t>
            </a:r>
            <a:r>
              <a:rPr lang="en-US" b="1" kern="800" dirty="0">
                <a:latin typeface="Cambria" panose="02040503050406030204" pitchFamily="18" charset="0"/>
                <a:ea typeface="Cambria" panose="02040503050406030204" pitchFamily="18" charset="0"/>
                <a:cs typeface="Times New Roman" panose="02020603050405020304" pitchFamily="18" charset="0"/>
              </a:rPr>
              <a:t>?</a:t>
            </a:r>
            <a:endParaRPr lang="en-US"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00E1B73-545A-2CA7-37E2-0A5747E773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5299" y="1254668"/>
            <a:ext cx="2880360" cy="242496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8E865B1-21A1-6650-E79E-680D7BCE59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5632" y="1305403"/>
            <a:ext cx="3095238" cy="2323492"/>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870C7C74-4232-6B29-FD76-1AC398B926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7450" y="4174481"/>
            <a:ext cx="4156364" cy="24249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170313" y="3692620"/>
            <a:ext cx="6572536" cy="2368127"/>
            <a:chOff x="9586" y="4302"/>
            <a:chExt cx="7972" cy="2763"/>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938" y="4302"/>
              <a:ext cx="7620" cy="2763"/>
            </a:xfrm>
            <a:prstGeom prst="rect">
              <a:avLst/>
            </a:prstGeom>
            <a:noFill/>
          </p:spPr>
          <p:txBody>
            <a:bodyPr wrap="square" rtlCol="0">
              <a:spAutoFit/>
            </a:bodyPr>
            <a:lstStyle/>
            <a:p>
              <a:pPr algn="ctr"/>
              <a:r>
                <a:rPr lang="en-US" altLang="zh-CN" sz="3600" b="1" dirty="0" err="1">
                  <a:solidFill>
                    <a:srgbClr val="2E7E38"/>
                  </a:solidFill>
                  <a:latin typeface="Cambria" panose="02040503050406030204" pitchFamily="18" charset="0"/>
                  <a:ea typeface="Cambria" panose="02040503050406030204" pitchFamily="18" charset="0"/>
                </a:rPr>
                <a:t>Hoạt</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động</a:t>
              </a:r>
              <a:endParaRPr lang="en-US" altLang="zh-CN" sz="3600" b="1" dirty="0">
                <a:solidFill>
                  <a:srgbClr val="2E7E38"/>
                </a:solidFill>
                <a:latin typeface="Cambria" panose="02040503050406030204" pitchFamily="18" charset="0"/>
                <a:ea typeface="Cambria" panose="02040503050406030204" pitchFamily="18" charset="0"/>
              </a:endParaRPr>
            </a:p>
            <a:p>
              <a:pPr algn="ctr"/>
              <a:r>
                <a:rPr lang="en-US" altLang="zh-CN" sz="3600" b="1" dirty="0" err="1">
                  <a:solidFill>
                    <a:srgbClr val="2E7E38"/>
                  </a:solidFill>
                  <a:latin typeface="Cambria" panose="02040503050406030204" pitchFamily="18" charset="0"/>
                  <a:ea typeface="Cambria" panose="02040503050406030204" pitchFamily="18" charset="0"/>
                </a:rPr>
                <a:t>Kiến</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tạo</a:t>
              </a:r>
              <a:r>
                <a:rPr lang="en-US" altLang="zh-CN" sz="3600" b="1" dirty="0">
                  <a:solidFill>
                    <a:srgbClr val="2E7E38"/>
                  </a:solidFill>
                  <a:latin typeface="Cambria" panose="02040503050406030204" pitchFamily="18" charset="0"/>
                  <a:ea typeface="Cambria" panose="02040503050406030204" pitchFamily="18" charset="0"/>
                </a:rPr>
                <a:t> </a:t>
              </a:r>
            </a:p>
            <a:p>
              <a:pPr algn="ctr"/>
              <a:r>
                <a:rPr lang="en-US" altLang="zh-CN" sz="3600" b="1" dirty="0" err="1">
                  <a:solidFill>
                    <a:srgbClr val="2E7E38"/>
                  </a:solidFill>
                  <a:latin typeface="Cambria" panose="02040503050406030204" pitchFamily="18" charset="0"/>
                  <a:ea typeface="Cambria" panose="02040503050406030204" pitchFamily="18" charset="0"/>
                </a:rPr>
                <a:t>Kiến</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thức</a:t>
              </a:r>
              <a:r>
                <a:rPr lang="en-US" altLang="zh-CN" sz="3600" b="1" dirty="0">
                  <a:solidFill>
                    <a:srgbClr val="2E7E38"/>
                  </a:solidFill>
                  <a:latin typeface="Cambria" panose="02040503050406030204" pitchFamily="18" charset="0"/>
                  <a:ea typeface="Cambria" panose="02040503050406030204" pitchFamily="18" charset="0"/>
                </a:rPr>
                <a:t> – </a:t>
              </a:r>
              <a:r>
                <a:rPr lang="en-US" altLang="zh-CN" sz="3600" b="1" dirty="0" err="1">
                  <a:solidFill>
                    <a:srgbClr val="2E7E38"/>
                  </a:solidFill>
                  <a:latin typeface="Cambria" panose="02040503050406030204" pitchFamily="18" charset="0"/>
                  <a:ea typeface="Cambria" panose="02040503050406030204" pitchFamily="18" charset="0"/>
                </a:rPr>
                <a:t>Kĩ</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năng</a:t>
              </a:r>
              <a:endParaRPr lang="zh-CN" altLang="en-US" sz="36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2</a:t>
              </a:r>
            </a:p>
          </p:txBody>
        </p:sp>
      </p:grpSp>
      <p:pic>
        <p:nvPicPr>
          <p:cNvPr id="26" name="图片 32" descr="129e31cd37098471b19ff0d691246199">
            <a:extLst>
              <a:ext uri="{FF2B5EF4-FFF2-40B4-BE49-F238E27FC236}">
                <a16:creationId xmlns:a16="http://schemas.microsoft.com/office/drawing/2014/main" id="{8E824D3A-DBA1-4E7C-A456-F6968AEBC521}"/>
              </a:ext>
            </a:extLst>
          </p:cNvPr>
          <p:cNvPicPr>
            <a:picLocks noChangeAspect="1"/>
          </p:cNvPicPr>
          <p:nvPr/>
        </p:nvPicPr>
        <p:blipFill>
          <a:blip r:embed="rId6"/>
          <a:stretch>
            <a:fillRect/>
          </a:stretch>
        </p:blipFill>
        <p:spPr>
          <a:xfrm>
            <a:off x="2607170" y="451658"/>
            <a:ext cx="2563143" cy="2563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dirty="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906635" y="58241"/>
            <a:ext cx="2285365" cy="1433895"/>
          </a:xfrm>
          <a:prstGeom prst="rect">
            <a:avLst/>
          </a:prstGeom>
        </p:spPr>
      </p:pic>
      <p:pic>
        <p:nvPicPr>
          <p:cNvPr id="22" name="图片 21" descr="cac9d45ff3c72428d18fdc5ec2632285"/>
          <p:cNvPicPr>
            <a:picLocks noChangeAspect="1"/>
          </p:cNvPicPr>
          <p:nvPr/>
        </p:nvPicPr>
        <p:blipFill>
          <a:blip r:embed="rId6"/>
          <a:srcRect/>
          <a:stretch>
            <a:fillRect/>
          </a:stretch>
        </p:blipFill>
        <p:spPr>
          <a:xfrm>
            <a:off x="10174817" y="4412941"/>
            <a:ext cx="2017183" cy="2622506"/>
          </a:xfrm>
          <a:prstGeom prst="rect">
            <a:avLst/>
          </a:prstGeom>
        </p:spPr>
      </p:pic>
      <p:sp>
        <p:nvSpPr>
          <p:cNvPr id="24" name="文本框 9">
            <a:extLst>
              <a:ext uri="{FF2B5EF4-FFF2-40B4-BE49-F238E27FC236}">
                <a16:creationId xmlns:a16="http://schemas.microsoft.com/office/drawing/2014/main" id="{1B03B1DD-7563-4705-82B2-69F7EA442E64}"/>
              </a:ext>
            </a:extLst>
          </p:cNvPr>
          <p:cNvSpPr txBox="1"/>
          <p:nvPr/>
        </p:nvSpPr>
        <p:spPr>
          <a:xfrm>
            <a:off x="1418080" y="629510"/>
            <a:ext cx="4580938" cy="523220"/>
          </a:xfrm>
          <a:prstGeom prst="rect">
            <a:avLst/>
          </a:prstGeom>
          <a:noFill/>
        </p:spPr>
        <p:txBody>
          <a:bodyPr wrap="square" rtlCol="0">
            <a:spAutoFit/>
          </a:bodyPr>
          <a:lstStyle/>
          <a:p>
            <a:pPr algn="l"/>
            <a:r>
              <a:rPr lang="en-US" altLang="zh-CN" sz="2800" b="1" dirty="0" err="1">
                <a:solidFill>
                  <a:srgbClr val="2E7E38"/>
                </a:solidFill>
                <a:latin typeface="Cambria" panose="02040503050406030204" pitchFamily="18" charset="0"/>
                <a:ea typeface="Cambria" panose="02040503050406030204" pitchFamily="18" charset="0"/>
              </a:rPr>
              <a:t>Cách</a:t>
            </a:r>
            <a:r>
              <a:rPr lang="en-US" altLang="zh-CN" sz="2800" b="1" dirty="0">
                <a:solidFill>
                  <a:srgbClr val="2E7E38"/>
                </a:solidFill>
                <a:latin typeface="Cambria" panose="02040503050406030204" pitchFamily="18" charset="0"/>
                <a:ea typeface="Cambria" panose="02040503050406030204" pitchFamily="18" charset="0"/>
              </a:rPr>
              <a:t> </a:t>
            </a:r>
            <a:r>
              <a:rPr lang="vi-VN" altLang="zh-CN" sz="2800" b="1" dirty="0">
                <a:solidFill>
                  <a:srgbClr val="2E7E38"/>
                </a:solidFill>
                <a:latin typeface="Cambria" panose="02040503050406030204" pitchFamily="18" charset="0"/>
                <a:ea typeface="Cambria" panose="02040503050406030204" pitchFamily="18" charset="0"/>
              </a:rPr>
              <a:t>tạo mô hình khu nhà </a:t>
            </a:r>
            <a:endParaRPr lang="zh-CN" altLang="en-US" sz="2800" b="1" dirty="0">
              <a:solidFill>
                <a:srgbClr val="2E7E38"/>
              </a:solidFill>
              <a:latin typeface="Cambria" panose="02040503050406030204" pitchFamily="18" charset="0"/>
              <a:ea typeface="字体管家棉花糖" panose="00020600040101010101" charset="-122"/>
            </a:endParaRPr>
          </a:p>
        </p:txBody>
      </p:sp>
      <p:pic>
        <p:nvPicPr>
          <p:cNvPr id="25" name="图片 25" descr="ea11243b2077ee3abef0a39733d4f91e">
            <a:extLst>
              <a:ext uri="{FF2B5EF4-FFF2-40B4-BE49-F238E27FC236}">
                <a16:creationId xmlns:a16="http://schemas.microsoft.com/office/drawing/2014/main" id="{F4CB69B0-2665-4275-A072-4CCA94424A83}"/>
              </a:ext>
            </a:extLst>
          </p:cNvPr>
          <p:cNvPicPr>
            <a:picLocks noChangeAspect="1"/>
          </p:cNvPicPr>
          <p:nvPr/>
        </p:nvPicPr>
        <p:blipFill>
          <a:blip r:embed="rId7"/>
          <a:stretch>
            <a:fillRect/>
          </a:stretch>
        </p:blipFill>
        <p:spPr>
          <a:xfrm>
            <a:off x="-1" y="5317067"/>
            <a:ext cx="10435391" cy="1540933"/>
          </a:xfrm>
          <a:prstGeom prst="rect">
            <a:avLst/>
          </a:prstGeom>
        </p:spPr>
      </p:pic>
      <p:sp>
        <p:nvSpPr>
          <p:cNvPr id="28" name="Rectangle 27">
            <a:extLst>
              <a:ext uri="{FF2B5EF4-FFF2-40B4-BE49-F238E27FC236}">
                <a16:creationId xmlns:a16="http://schemas.microsoft.com/office/drawing/2014/main" id="{8D3ABEBE-055A-4528-8949-210920957C5F}"/>
              </a:ext>
            </a:extLst>
          </p:cNvPr>
          <p:cNvSpPr/>
          <p:nvPr/>
        </p:nvSpPr>
        <p:spPr>
          <a:xfrm>
            <a:off x="420459" y="4897695"/>
            <a:ext cx="3522876" cy="646331"/>
          </a:xfrm>
          <a:prstGeom prst="rect">
            <a:avLst/>
          </a:prstGeom>
        </p:spPr>
        <p:txBody>
          <a:bodyPr wrap="square">
            <a:spAutoFit/>
          </a:bodyPr>
          <a:lstStyle/>
          <a:p>
            <a:r>
              <a:rPr lang="en-US" b="1" kern="800" dirty="0">
                <a:latin typeface="Times New Roman" panose="02020603050405020304" pitchFamily="18" charset="0"/>
                <a:ea typeface="Times New Roman" panose="02020603050405020304" pitchFamily="18" charset="0"/>
              </a:rPr>
              <a:t>B</a:t>
            </a:r>
            <a:r>
              <a:rPr lang="vi-VN" b="1" kern="800" dirty="0">
                <a:latin typeface="Times New Roman" panose="02020603050405020304" pitchFamily="18" charset="0"/>
                <a:ea typeface="Times New Roman" panose="02020603050405020304" pitchFamily="18" charset="0"/>
              </a:rPr>
              <a:t>ư</a:t>
            </a:r>
            <a:r>
              <a:rPr lang="en-US" b="1" kern="800" dirty="0" err="1">
                <a:latin typeface="Times New Roman" panose="02020603050405020304" pitchFamily="18" charset="0"/>
                <a:ea typeface="Times New Roman" panose="02020603050405020304" pitchFamily="18" charset="0"/>
              </a:rPr>
              <a:t>ớc</a:t>
            </a:r>
            <a:r>
              <a:rPr lang="en-US" b="1" kern="800" dirty="0">
                <a:latin typeface="Times New Roman" panose="02020603050405020304" pitchFamily="18" charset="0"/>
                <a:ea typeface="Times New Roman" panose="02020603050405020304" pitchFamily="18" charset="0"/>
              </a:rPr>
              <a:t> 1: </a:t>
            </a:r>
            <a:r>
              <a:rPr lang="en-US" b="1" kern="800" dirty="0" err="1">
                <a:latin typeface="Times New Roman" panose="02020603050405020304" pitchFamily="18" charset="0"/>
                <a:ea typeface="Times New Roman" panose="02020603050405020304" pitchFamily="18" charset="0"/>
              </a:rPr>
              <a:t>Vẽ</a:t>
            </a:r>
            <a:r>
              <a:rPr lang="en-US" b="1" kern="800" dirty="0">
                <a:latin typeface="Times New Roman" panose="02020603050405020304" pitchFamily="18" charset="0"/>
                <a:ea typeface="Times New Roman" panose="02020603050405020304" pitchFamily="18" charset="0"/>
              </a:rPr>
              <a:t> </a:t>
            </a:r>
            <a:r>
              <a:rPr lang="vi-VN" b="1" kern="800" dirty="0">
                <a:latin typeface="Times New Roman" panose="02020603050405020304" pitchFamily="18" charset="0"/>
                <a:ea typeface="Times New Roman" panose="02020603050405020304" pitchFamily="18" charset="0"/>
              </a:rPr>
              <a:t> và cắt dán thêm các chi tiết</a:t>
            </a:r>
            <a:endParaRPr lang="en-US" b="1" dirty="0"/>
          </a:p>
        </p:txBody>
      </p:sp>
      <p:sp>
        <p:nvSpPr>
          <p:cNvPr id="29" name="Rectangle 28">
            <a:extLst>
              <a:ext uri="{FF2B5EF4-FFF2-40B4-BE49-F238E27FC236}">
                <a16:creationId xmlns:a16="http://schemas.microsoft.com/office/drawing/2014/main" id="{891584B1-E773-4A95-AB4F-DFCEA42AC9CC}"/>
              </a:ext>
            </a:extLst>
          </p:cNvPr>
          <p:cNvSpPr/>
          <p:nvPr/>
        </p:nvSpPr>
        <p:spPr>
          <a:xfrm>
            <a:off x="4444542" y="4942404"/>
            <a:ext cx="2548718" cy="646331"/>
          </a:xfrm>
          <a:prstGeom prst="rect">
            <a:avLst/>
          </a:prstGeom>
        </p:spPr>
        <p:txBody>
          <a:bodyPr wrap="square">
            <a:spAutoFit/>
          </a:bodyPr>
          <a:lstStyle/>
          <a:p>
            <a:r>
              <a:rPr lang="en-US" b="1" kern="800" dirty="0">
                <a:latin typeface="Times New Roman" panose="02020603050405020304" pitchFamily="18" charset="0"/>
                <a:ea typeface="Times New Roman" panose="02020603050405020304" pitchFamily="18" charset="0"/>
              </a:rPr>
              <a:t>B</a:t>
            </a:r>
            <a:r>
              <a:rPr lang="vi-VN" b="1" kern="800" dirty="0">
                <a:latin typeface="Times New Roman" panose="02020603050405020304" pitchFamily="18" charset="0"/>
                <a:ea typeface="Times New Roman" panose="02020603050405020304" pitchFamily="18" charset="0"/>
              </a:rPr>
              <a:t>ư</a:t>
            </a:r>
            <a:r>
              <a:rPr lang="en-US" b="1" kern="800" dirty="0" err="1">
                <a:latin typeface="Times New Roman" panose="02020603050405020304" pitchFamily="18" charset="0"/>
                <a:ea typeface="Times New Roman" panose="02020603050405020304" pitchFamily="18" charset="0"/>
              </a:rPr>
              <a:t>ớc</a:t>
            </a:r>
            <a:r>
              <a:rPr lang="en-US" b="1" kern="800" dirty="0">
                <a:latin typeface="Times New Roman" panose="02020603050405020304" pitchFamily="18" charset="0"/>
                <a:ea typeface="Times New Roman" panose="02020603050405020304" pitchFamily="18" charset="0"/>
              </a:rPr>
              <a:t> 2: </a:t>
            </a:r>
            <a:r>
              <a:rPr lang="vi-VN" b="1" kern="800" dirty="0">
                <a:latin typeface="Times New Roman" panose="02020603050405020304" pitchFamily="18" charset="0"/>
                <a:ea typeface="Times New Roman" panose="02020603050405020304" pitchFamily="18" charset="0"/>
              </a:rPr>
              <a:t>Cắt tạo thêm các mô hình khác </a:t>
            </a:r>
            <a:endParaRPr lang="en-US" b="1" dirty="0"/>
          </a:p>
        </p:txBody>
      </p:sp>
      <p:sp>
        <p:nvSpPr>
          <p:cNvPr id="31" name="Rectangle 30">
            <a:extLst>
              <a:ext uri="{FF2B5EF4-FFF2-40B4-BE49-F238E27FC236}">
                <a16:creationId xmlns:a16="http://schemas.microsoft.com/office/drawing/2014/main" id="{3E4BAB73-8017-45EC-9539-CFBB485E57CC}"/>
              </a:ext>
            </a:extLst>
          </p:cNvPr>
          <p:cNvSpPr/>
          <p:nvPr/>
        </p:nvSpPr>
        <p:spPr>
          <a:xfrm>
            <a:off x="7262931" y="4877919"/>
            <a:ext cx="3522875" cy="646331"/>
          </a:xfrm>
          <a:prstGeom prst="rect">
            <a:avLst/>
          </a:prstGeom>
        </p:spPr>
        <p:txBody>
          <a:bodyPr wrap="square">
            <a:spAutoFit/>
          </a:bodyPr>
          <a:lstStyle/>
          <a:p>
            <a:r>
              <a:rPr lang="en-US" b="1" kern="800" dirty="0">
                <a:latin typeface="Times New Roman" panose="02020603050405020304" pitchFamily="18" charset="0"/>
                <a:ea typeface="Times New Roman" panose="02020603050405020304" pitchFamily="18" charset="0"/>
              </a:rPr>
              <a:t>B</a:t>
            </a:r>
            <a:r>
              <a:rPr lang="vi-VN" b="1" kern="800" dirty="0">
                <a:latin typeface="Times New Roman" panose="02020603050405020304" pitchFamily="18" charset="0"/>
                <a:ea typeface="Times New Roman" panose="02020603050405020304" pitchFamily="18" charset="0"/>
              </a:rPr>
              <a:t>ư</a:t>
            </a:r>
            <a:r>
              <a:rPr lang="en-US" b="1" kern="800" dirty="0" err="1">
                <a:latin typeface="Times New Roman" panose="02020603050405020304" pitchFamily="18" charset="0"/>
                <a:ea typeface="Times New Roman" panose="02020603050405020304" pitchFamily="18" charset="0"/>
              </a:rPr>
              <a:t>ớc</a:t>
            </a:r>
            <a:r>
              <a:rPr lang="en-US" b="1" kern="800" dirty="0">
                <a:latin typeface="Times New Roman" panose="02020603050405020304" pitchFamily="18" charset="0"/>
                <a:ea typeface="Times New Roman" panose="02020603050405020304" pitchFamily="18" charset="0"/>
              </a:rPr>
              <a:t> 3: </a:t>
            </a:r>
            <a:r>
              <a:rPr lang="vi-VN" b="1" kern="800" dirty="0">
                <a:latin typeface="Times New Roman" panose="02020603050405020304" pitchFamily="18" charset="0"/>
                <a:ea typeface="Times New Roman" panose="02020603050405020304" pitchFamily="18" charset="0"/>
              </a:rPr>
              <a:t>Sắp xếp các mô hình          thành khu nhà  </a:t>
            </a:r>
            <a:endParaRPr lang="en-US" b="1" kern="800" dirty="0">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6E09B9CA-C44A-85AB-6150-9C4797A16E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78" y="1443830"/>
            <a:ext cx="2548718" cy="3167534"/>
          </a:xfrm>
          <a:prstGeom prst="rect">
            <a:avLst/>
          </a:prstGeom>
        </p:spPr>
      </p:pic>
      <p:pic>
        <p:nvPicPr>
          <p:cNvPr id="6" name="Picture 5">
            <a:extLst>
              <a:ext uri="{FF2B5EF4-FFF2-40B4-BE49-F238E27FC236}">
                <a16:creationId xmlns:a16="http://schemas.microsoft.com/office/drawing/2014/main" id="{00DEA572-CEBD-7323-97E1-B8ABEFBC06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7118" y="1443830"/>
            <a:ext cx="2548718" cy="310588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3F407F5-9E59-B7A4-83C5-72A366AC16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7184" y="1492135"/>
            <a:ext cx="3897907" cy="2920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sp>
        <p:nvSpPr>
          <p:cNvPr id="31" name="文本框 9">
            <a:extLst>
              <a:ext uri="{FF2B5EF4-FFF2-40B4-BE49-F238E27FC236}">
                <a16:creationId xmlns:a16="http://schemas.microsoft.com/office/drawing/2014/main" id="{9749F3A7-933B-4371-925E-73C5B4548D2C}"/>
              </a:ext>
            </a:extLst>
          </p:cNvPr>
          <p:cNvSpPr txBox="1"/>
          <p:nvPr/>
        </p:nvSpPr>
        <p:spPr>
          <a:xfrm>
            <a:off x="9376002" y="2088789"/>
            <a:ext cx="269012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3600" b="1" dirty="0" err="1">
                <a:solidFill>
                  <a:srgbClr val="2E7E38"/>
                </a:solidFill>
                <a:latin typeface="Cambria" panose="02040503050406030204" pitchFamily="18" charset="0"/>
                <a:ea typeface="Cambria" panose="02040503050406030204" pitchFamily="18" charset="0"/>
              </a:rPr>
              <a:t>Sản</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phẩm</a:t>
            </a:r>
            <a:endParaRPr lang="en-US" altLang="zh-CN" sz="3600" b="1" dirty="0">
              <a:solidFill>
                <a:srgbClr val="2E7E38"/>
              </a:solidFill>
              <a:latin typeface="Cambria" panose="02040503050406030204" pitchFamily="18" charset="0"/>
              <a:ea typeface="Cambria" panose="02040503050406030204" pitchFamily="18" charset="0"/>
            </a:endParaRPr>
          </a:p>
          <a:p>
            <a:pPr algn="ctr"/>
            <a:r>
              <a:rPr lang="en-US" altLang="zh-CN" sz="3600" b="1" dirty="0" err="1">
                <a:solidFill>
                  <a:srgbClr val="2E7E38"/>
                </a:solidFill>
                <a:latin typeface="Cambria" panose="02040503050406030204" pitchFamily="18" charset="0"/>
                <a:ea typeface="Cambria" panose="02040503050406030204" pitchFamily="18" charset="0"/>
              </a:rPr>
              <a:t>Tham</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khảo</a:t>
            </a:r>
            <a:endParaRPr lang="zh-CN" altLang="en-US" sz="3600" b="1" dirty="0">
              <a:solidFill>
                <a:srgbClr val="2E7E38"/>
              </a:solidFill>
              <a:latin typeface="Cambria" panose="02040503050406030204" pitchFamily="18" charset="0"/>
              <a:ea typeface="字体管家棉花糖" panose="00020600040101010101" charset="-122"/>
            </a:endParaRPr>
          </a:p>
        </p:txBody>
      </p:sp>
      <p:pic>
        <p:nvPicPr>
          <p:cNvPr id="3" name="Picture 2" descr="A picture containing text, indoor&#10;&#10;Description automatically generated">
            <a:extLst>
              <a:ext uri="{FF2B5EF4-FFF2-40B4-BE49-F238E27FC236}">
                <a16:creationId xmlns:a16="http://schemas.microsoft.com/office/drawing/2014/main" id="{75A541BB-A03B-2AB7-A1C4-343B74558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38" y="133350"/>
            <a:ext cx="3364862" cy="3119466"/>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FABA5C0C-E06E-2AFF-8BC9-B0293C82B2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7750" y="99486"/>
            <a:ext cx="4091940" cy="332951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0132E47-42AB-2C08-2468-B10BD9233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39" y="3605184"/>
            <a:ext cx="3441061" cy="3119466"/>
          </a:xfrm>
          <a:prstGeom prst="rect">
            <a:avLst/>
          </a:prstGeom>
        </p:spPr>
      </p:pic>
      <p:pic>
        <p:nvPicPr>
          <p:cNvPr id="9" name="Picture 8">
            <a:extLst>
              <a:ext uri="{FF2B5EF4-FFF2-40B4-BE49-F238E27FC236}">
                <a16:creationId xmlns:a16="http://schemas.microsoft.com/office/drawing/2014/main" id="{F87867F9-2824-6413-DB11-BC825D9AD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750" y="3605184"/>
            <a:ext cx="4091939" cy="2971800"/>
          </a:xfrm>
          <a:prstGeom prst="rect">
            <a:avLst/>
          </a:prstGeom>
        </p:spPr>
      </p:pic>
    </p:spTree>
    <p:extLst>
      <p:ext uri="{BB962C8B-B14F-4D97-AF65-F5344CB8AC3E}">
        <p14:creationId xmlns:p14="http://schemas.microsoft.com/office/powerpoint/2010/main" val="108061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 name="ISPRING_PRESENTATION_TITLE" val="卡通儿童幼儿教育说课通用动态PPT课件"/>
  <p:tag name="INKNOELEADERBOARD" val="-11071043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380</Words>
  <Application>Microsoft Office PowerPoint</Application>
  <PresentationFormat>Widescreen</PresentationFormat>
  <Paragraphs>68</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Cambria</vt:lpstr>
      <vt:lpstr>锐字工房洪荒之光中黑简1.0</vt:lpstr>
      <vt:lpstr>字体管家棉花糖</vt:lpstr>
      <vt:lpstr>.VnTime</vt:lpstr>
      <vt:lpstr>Times New Roman</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卡通儿童幼儿教育说课通用动态PPT课件</dc:title>
  <dc:creator>Administrator</dc:creator>
  <cp:lastModifiedBy>AK Home</cp:lastModifiedBy>
  <cp:revision>72</cp:revision>
  <dcterms:created xsi:type="dcterms:W3CDTF">2015-05-05T08:02:00Z</dcterms:created>
  <dcterms:modified xsi:type="dcterms:W3CDTF">2024-04-21T14:56:14Z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