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7" r:id="rId4"/>
    <p:sldMasterId id="2147483731" r:id="rId5"/>
    <p:sldMasterId id="2147483743" r:id="rId6"/>
    <p:sldMasterId id="2147483767" r:id="rId7"/>
  </p:sldMasterIdLst>
  <p:notesMasterIdLst>
    <p:notesMasterId r:id="rId24"/>
  </p:notesMasterIdLst>
  <p:sldIdLst>
    <p:sldId id="301" r:id="rId8"/>
    <p:sldId id="302" r:id="rId9"/>
    <p:sldId id="276" r:id="rId10"/>
    <p:sldId id="305" r:id="rId11"/>
    <p:sldId id="285" r:id="rId12"/>
    <p:sldId id="309" r:id="rId13"/>
    <p:sldId id="306" r:id="rId14"/>
    <p:sldId id="307" r:id="rId15"/>
    <p:sldId id="308" r:id="rId16"/>
    <p:sldId id="300" r:id="rId17"/>
    <p:sldId id="299" r:id="rId18"/>
    <p:sldId id="314" r:id="rId19"/>
    <p:sldId id="315" r:id="rId20"/>
    <p:sldId id="316" r:id="rId21"/>
    <p:sldId id="318" r:id="rId22"/>
    <p:sldId id="320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301"/>
            <p14:sldId id="302"/>
            <p14:sldId id="276"/>
            <p14:sldId id="305"/>
            <p14:sldId id="285"/>
            <p14:sldId id="309"/>
            <p14:sldId id="306"/>
            <p14:sldId id="307"/>
            <p14:sldId id="308"/>
            <p14:sldId id="300"/>
            <p14:sldId id="299"/>
            <p14:sldId id="314"/>
            <p14:sldId id="315"/>
            <p14:sldId id="316"/>
            <p14:sldId id="318"/>
            <p14:sldId id="320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259"/>
    <a:srgbClr val="2CFE22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60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9AC7B1FF-44D3-465A-9C3A-6107CF739EAC}" type="slidenum">
              <a:rPr lang="en-US" altLang="zh-CN">
                <a:solidFill>
                  <a:prstClr val="black"/>
                </a:solidFill>
              </a:rPr>
              <a:pPr/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ea typeface="宋体" charset="-122"/>
              </a:rPr>
              <a:t>更多精彩模板请关注</a:t>
            </a:r>
            <a:r>
              <a:rPr lang="en-US" altLang="zh-CN">
                <a:ea typeface="宋体" charset="-122"/>
              </a:rPr>
              <a:t>【</a:t>
            </a:r>
            <a:r>
              <a:rPr lang="zh-CN" altLang="en-US">
                <a:ea typeface="宋体" charset="-122"/>
              </a:rPr>
              <a:t>沐沐槿</a:t>
            </a:r>
            <a:r>
              <a:rPr lang="en-US" altLang="zh-CN">
                <a:ea typeface="宋体" charset="-122"/>
              </a:rPr>
              <a:t>PPT】https://mumjin.taobao.com/</a:t>
            </a:r>
            <a:endParaRPr lang="zh-CN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58D41E92-0382-4040-9125-96B53B5B6E8B}" type="slidenum">
              <a:rPr lang="en-US" altLang="zh-CN">
                <a:solidFill>
                  <a:prstClr val="black"/>
                </a:solidFill>
              </a:rPr>
              <a:pPr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09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09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09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6090" y="2130128"/>
            <a:ext cx="7771837" cy="1470638"/>
          </a:xfrm>
          <a:prstGeom prst="rect">
            <a:avLst/>
          </a:prstGeom>
        </p:spPr>
        <p:txBody>
          <a:bodyPr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306" y="3885713"/>
            <a:ext cx="6401405" cy="1753277"/>
          </a:xfrm>
          <a:prstGeom prst="rect">
            <a:avLst/>
          </a:prstGeom>
        </p:spPr>
        <p:txBody>
          <a:bodyPr lIns="55718" tIns="27858" rIns="55718" bIns="27858"/>
          <a:lstStyle>
            <a:lvl1pPr marL="0" indent="0" algn="ctr">
              <a:buNone/>
              <a:defRPr/>
            </a:lvl1pPr>
            <a:lvl2pPr marL="278588" indent="0" algn="ctr">
              <a:buNone/>
              <a:defRPr/>
            </a:lvl2pPr>
            <a:lvl3pPr marL="557176" indent="0" algn="ctr">
              <a:buNone/>
              <a:defRPr/>
            </a:lvl3pPr>
            <a:lvl4pPr marL="835763" indent="0" algn="ctr">
              <a:buNone/>
              <a:defRPr/>
            </a:lvl4pPr>
            <a:lvl5pPr marL="1114349" indent="0" algn="ctr">
              <a:buNone/>
              <a:defRPr/>
            </a:lvl5pPr>
            <a:lvl6pPr marL="1392937" indent="0" algn="ctr">
              <a:buNone/>
              <a:defRPr/>
            </a:lvl6pPr>
            <a:lvl7pPr marL="1671526" indent="0" algn="ctr">
              <a:buNone/>
              <a:defRPr/>
            </a:lvl7pPr>
            <a:lvl8pPr marL="1950114" indent="0" algn="ctr">
              <a:buNone/>
              <a:defRPr/>
            </a:lvl8pPr>
            <a:lvl9pPr marL="2228702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01184623"/>
      </p:ext>
    </p:extLst>
  </p:cSld>
  <p:clrMapOvr>
    <a:masterClrMapping/>
  </p:clrMapOvr>
  <p:transition spd="slow" advTm="1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4608"/>
            <a:ext cx="8230379" cy="1143191"/>
          </a:xfrm>
          <a:prstGeom prst="rect">
            <a:avLst/>
          </a:prstGeom>
        </p:spPr>
        <p:txBody>
          <a:bodyPr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821" y="1600476"/>
            <a:ext cx="8230379" cy="4525659"/>
          </a:xfrm>
          <a:prstGeom prst="rect">
            <a:avLst/>
          </a:prstGeom>
        </p:spPr>
        <p:txBody>
          <a:bodyPr lIns="55718" tIns="27858" rIns="55718" bIns="278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94531923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23" y="4407319"/>
            <a:ext cx="7772703" cy="1361490"/>
          </a:xfrm>
          <a:prstGeom prst="rect">
            <a:avLst/>
          </a:prstGeom>
        </p:spPr>
        <p:txBody>
          <a:bodyPr lIns="55718" tIns="27858" rIns="55718" bIns="27858" anchor="t"/>
          <a:lstStyle>
            <a:lvl1pPr algn="l">
              <a:defRPr sz="24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23" y="2906816"/>
            <a:ext cx="7772703" cy="1500511"/>
          </a:xfrm>
          <a:prstGeom prst="rect">
            <a:avLst/>
          </a:prstGeom>
        </p:spPr>
        <p:txBody>
          <a:bodyPr lIns="55718" tIns="27858" rIns="55718" bIns="27858" anchor="b"/>
          <a:lstStyle>
            <a:lvl1pPr marL="0" indent="0">
              <a:buNone/>
              <a:defRPr sz="1200"/>
            </a:lvl1pPr>
            <a:lvl2pPr marL="278588" indent="0">
              <a:buNone/>
              <a:defRPr sz="1100"/>
            </a:lvl2pPr>
            <a:lvl3pPr marL="557176" indent="0">
              <a:buNone/>
              <a:defRPr sz="1000"/>
            </a:lvl3pPr>
            <a:lvl4pPr marL="835763" indent="0">
              <a:buNone/>
              <a:defRPr sz="900"/>
            </a:lvl4pPr>
            <a:lvl5pPr marL="1114349" indent="0">
              <a:buNone/>
              <a:defRPr sz="900"/>
            </a:lvl5pPr>
            <a:lvl6pPr marL="1392937" indent="0">
              <a:buNone/>
              <a:defRPr sz="900"/>
            </a:lvl6pPr>
            <a:lvl7pPr marL="1671526" indent="0">
              <a:buNone/>
              <a:defRPr sz="900"/>
            </a:lvl7pPr>
            <a:lvl8pPr marL="1950114" indent="0">
              <a:buNone/>
              <a:defRPr sz="900"/>
            </a:lvl8pPr>
            <a:lvl9pPr marL="222870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36365017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4608"/>
            <a:ext cx="8230379" cy="1143191"/>
          </a:xfrm>
          <a:prstGeom prst="rect">
            <a:avLst/>
          </a:prstGeom>
        </p:spPr>
        <p:txBody>
          <a:bodyPr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811" y="1600476"/>
            <a:ext cx="4073228" cy="4525659"/>
          </a:xfrm>
          <a:prstGeom prst="rect">
            <a:avLst/>
          </a:prstGeom>
        </p:spPr>
        <p:txBody>
          <a:bodyPr lIns="55718" tIns="27858" rIns="55718" bIns="27858"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3097" y="1600476"/>
            <a:ext cx="4074094" cy="4525659"/>
          </a:xfrm>
          <a:prstGeom prst="rect">
            <a:avLst/>
          </a:prstGeom>
        </p:spPr>
        <p:txBody>
          <a:bodyPr lIns="55718" tIns="27858" rIns="55718" bIns="27858"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9434442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4608"/>
            <a:ext cx="8230379" cy="1143191"/>
          </a:xfrm>
          <a:prstGeom prst="rect">
            <a:avLst/>
          </a:prstGeom>
        </p:spPr>
        <p:txBody>
          <a:bodyPr lIns="55718" tIns="27858" rIns="55718" bIns="27858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811" y="1534979"/>
            <a:ext cx="4040352" cy="639958"/>
          </a:xfrm>
          <a:prstGeom prst="rect">
            <a:avLst/>
          </a:prstGeom>
        </p:spPr>
        <p:txBody>
          <a:bodyPr lIns="55718" tIns="27858" rIns="55718" bIns="27858" anchor="b"/>
          <a:lstStyle>
            <a:lvl1pPr marL="0" indent="0">
              <a:buNone/>
              <a:defRPr sz="1500" b="1"/>
            </a:lvl1pPr>
            <a:lvl2pPr marL="278588" indent="0">
              <a:buNone/>
              <a:defRPr sz="1200" b="1"/>
            </a:lvl2pPr>
            <a:lvl3pPr marL="557176" indent="0">
              <a:buNone/>
              <a:defRPr sz="1100" b="1"/>
            </a:lvl3pPr>
            <a:lvl4pPr marL="835763" indent="0">
              <a:buNone/>
              <a:defRPr sz="1000" b="1"/>
            </a:lvl4pPr>
            <a:lvl5pPr marL="1114349" indent="0">
              <a:buNone/>
              <a:defRPr sz="1000" b="1"/>
            </a:lvl5pPr>
            <a:lvl6pPr marL="1392937" indent="0">
              <a:buNone/>
              <a:defRPr sz="1000" b="1"/>
            </a:lvl6pPr>
            <a:lvl7pPr marL="1671526" indent="0">
              <a:buNone/>
              <a:defRPr sz="1000" b="1"/>
            </a:lvl7pPr>
            <a:lvl8pPr marL="1950114" indent="0">
              <a:buNone/>
              <a:defRPr sz="1000" b="1"/>
            </a:lvl8pPr>
            <a:lvl9pPr marL="2228702" indent="0">
              <a:buNone/>
              <a:defRPr sz="1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811" y="2174942"/>
            <a:ext cx="4040352" cy="3951191"/>
          </a:xfrm>
          <a:prstGeom prst="rect">
            <a:avLst/>
          </a:prstGeom>
        </p:spPr>
        <p:txBody>
          <a:bodyPr lIns="55718" tIns="27858" rIns="55718" bIns="27858"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108" y="1534979"/>
            <a:ext cx="4042082" cy="639958"/>
          </a:xfrm>
          <a:prstGeom prst="rect">
            <a:avLst/>
          </a:prstGeom>
        </p:spPr>
        <p:txBody>
          <a:bodyPr lIns="55718" tIns="27858" rIns="55718" bIns="27858" anchor="b"/>
          <a:lstStyle>
            <a:lvl1pPr marL="0" indent="0">
              <a:buNone/>
              <a:defRPr sz="1500" b="1"/>
            </a:lvl1pPr>
            <a:lvl2pPr marL="278588" indent="0">
              <a:buNone/>
              <a:defRPr sz="1200" b="1"/>
            </a:lvl2pPr>
            <a:lvl3pPr marL="557176" indent="0">
              <a:buNone/>
              <a:defRPr sz="1100" b="1"/>
            </a:lvl3pPr>
            <a:lvl4pPr marL="835763" indent="0">
              <a:buNone/>
              <a:defRPr sz="1000" b="1"/>
            </a:lvl4pPr>
            <a:lvl5pPr marL="1114349" indent="0">
              <a:buNone/>
              <a:defRPr sz="1000" b="1"/>
            </a:lvl5pPr>
            <a:lvl6pPr marL="1392937" indent="0">
              <a:buNone/>
              <a:defRPr sz="1000" b="1"/>
            </a:lvl6pPr>
            <a:lvl7pPr marL="1671526" indent="0">
              <a:buNone/>
              <a:defRPr sz="1000" b="1"/>
            </a:lvl7pPr>
            <a:lvl8pPr marL="1950114" indent="0">
              <a:buNone/>
              <a:defRPr sz="1000" b="1"/>
            </a:lvl8pPr>
            <a:lvl9pPr marL="2228702" indent="0">
              <a:buNone/>
              <a:defRPr sz="1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108" y="2174942"/>
            <a:ext cx="4042082" cy="3951191"/>
          </a:xfrm>
          <a:prstGeom prst="rect">
            <a:avLst/>
          </a:prstGeom>
        </p:spPr>
        <p:txBody>
          <a:bodyPr lIns="55718" tIns="27858" rIns="55718" bIns="27858"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5393932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4608"/>
            <a:ext cx="8230379" cy="1143191"/>
          </a:xfrm>
          <a:prstGeom prst="rect">
            <a:avLst/>
          </a:prstGeom>
        </p:spPr>
        <p:txBody>
          <a:bodyPr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79973416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85704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3462"/>
            <a:ext cx="3009067" cy="1161575"/>
          </a:xfrm>
          <a:prstGeom prst="rect">
            <a:avLst/>
          </a:prstGeom>
        </p:spPr>
        <p:txBody>
          <a:bodyPr lIns="55718" tIns="27858" rIns="55718" bIns="27858" anchor="b"/>
          <a:lstStyle>
            <a:lvl1pPr algn="l">
              <a:defRPr sz="1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889" y="273458"/>
            <a:ext cx="5112300" cy="5852681"/>
          </a:xfrm>
          <a:prstGeom prst="rect">
            <a:avLst/>
          </a:prstGeom>
        </p:spPr>
        <p:txBody>
          <a:bodyPr lIns="55718" tIns="27858" rIns="55718" bIns="27858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6821" y="1435021"/>
            <a:ext cx="3009067" cy="4691106"/>
          </a:xfrm>
          <a:prstGeom prst="rect">
            <a:avLst/>
          </a:prstGeom>
        </p:spPr>
        <p:txBody>
          <a:bodyPr lIns="55718" tIns="27858" rIns="55718" bIns="27858"/>
          <a:lstStyle>
            <a:lvl1pPr marL="0" indent="0">
              <a:buNone/>
              <a:defRPr sz="900"/>
            </a:lvl1pPr>
            <a:lvl2pPr marL="278588" indent="0">
              <a:buNone/>
              <a:defRPr sz="700"/>
            </a:lvl2pPr>
            <a:lvl3pPr marL="557176" indent="0">
              <a:buNone/>
              <a:defRPr sz="600"/>
            </a:lvl3pPr>
            <a:lvl4pPr marL="835763" indent="0">
              <a:buNone/>
              <a:defRPr sz="500"/>
            </a:lvl4pPr>
            <a:lvl5pPr marL="1114349" indent="0">
              <a:buNone/>
              <a:defRPr sz="500"/>
            </a:lvl5pPr>
            <a:lvl6pPr marL="1392937" indent="0">
              <a:buNone/>
              <a:defRPr sz="500"/>
            </a:lvl6pPr>
            <a:lvl7pPr marL="1671526" indent="0">
              <a:buNone/>
              <a:defRPr sz="500"/>
            </a:lvl7pPr>
            <a:lvl8pPr marL="1950114" indent="0">
              <a:buNone/>
              <a:defRPr sz="500"/>
            </a:lvl8pPr>
            <a:lvl9pPr marL="2228702" indent="0">
              <a:buNone/>
              <a:defRPr sz="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1329665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636" y="4800256"/>
            <a:ext cx="5486054" cy="567574"/>
          </a:xfrm>
          <a:prstGeom prst="rect">
            <a:avLst/>
          </a:prstGeom>
        </p:spPr>
        <p:txBody>
          <a:bodyPr lIns="55718" tIns="27858" rIns="55718" bIns="27858" anchor="b"/>
          <a:lstStyle>
            <a:lvl1pPr algn="l">
              <a:defRPr sz="1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636" y="612399"/>
            <a:ext cx="5486054" cy="4115489"/>
          </a:xfrm>
          <a:prstGeom prst="rect">
            <a:avLst/>
          </a:prstGeom>
        </p:spPr>
        <p:txBody>
          <a:bodyPr lIns="55718" tIns="27858" rIns="55718" bIns="27858"/>
          <a:lstStyle>
            <a:lvl1pPr marL="0" indent="0">
              <a:buNone/>
              <a:defRPr sz="2000"/>
            </a:lvl1pPr>
            <a:lvl2pPr marL="278588" indent="0">
              <a:buNone/>
              <a:defRPr sz="1700"/>
            </a:lvl2pPr>
            <a:lvl3pPr marL="557176" indent="0">
              <a:buNone/>
              <a:defRPr sz="1500"/>
            </a:lvl3pPr>
            <a:lvl4pPr marL="835763" indent="0">
              <a:buNone/>
              <a:defRPr sz="1200"/>
            </a:lvl4pPr>
            <a:lvl5pPr marL="1114349" indent="0">
              <a:buNone/>
              <a:defRPr sz="1200"/>
            </a:lvl5pPr>
            <a:lvl6pPr marL="1392937" indent="0">
              <a:buNone/>
              <a:defRPr sz="1200"/>
            </a:lvl6pPr>
            <a:lvl7pPr marL="1671526" indent="0">
              <a:buNone/>
              <a:defRPr sz="1200"/>
            </a:lvl7pPr>
            <a:lvl8pPr marL="1950114" indent="0">
              <a:buNone/>
              <a:defRPr sz="1200"/>
            </a:lvl8pPr>
            <a:lvl9pPr marL="2228702" indent="0">
              <a:buNone/>
              <a:defRPr sz="12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636" y="5367840"/>
            <a:ext cx="5486054" cy="804255"/>
          </a:xfrm>
          <a:prstGeom prst="rect">
            <a:avLst/>
          </a:prstGeom>
        </p:spPr>
        <p:txBody>
          <a:bodyPr lIns="55718" tIns="27858" rIns="55718" bIns="27858"/>
          <a:lstStyle>
            <a:lvl1pPr marL="0" indent="0">
              <a:buNone/>
              <a:defRPr sz="900"/>
            </a:lvl1pPr>
            <a:lvl2pPr marL="278588" indent="0">
              <a:buNone/>
              <a:defRPr sz="700"/>
            </a:lvl2pPr>
            <a:lvl3pPr marL="557176" indent="0">
              <a:buNone/>
              <a:defRPr sz="600"/>
            </a:lvl3pPr>
            <a:lvl4pPr marL="835763" indent="0">
              <a:buNone/>
              <a:defRPr sz="500"/>
            </a:lvl4pPr>
            <a:lvl5pPr marL="1114349" indent="0">
              <a:buNone/>
              <a:defRPr sz="500"/>
            </a:lvl5pPr>
            <a:lvl6pPr marL="1392937" indent="0">
              <a:buNone/>
              <a:defRPr sz="500"/>
            </a:lvl6pPr>
            <a:lvl7pPr marL="1671526" indent="0">
              <a:buNone/>
              <a:defRPr sz="500"/>
            </a:lvl7pPr>
            <a:lvl8pPr marL="1950114" indent="0">
              <a:buNone/>
              <a:defRPr sz="500"/>
            </a:lvl8pPr>
            <a:lvl9pPr marL="2228702" indent="0">
              <a:buNone/>
              <a:defRPr sz="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62707073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4608"/>
            <a:ext cx="8230379" cy="1143191"/>
          </a:xfrm>
          <a:prstGeom prst="rect">
            <a:avLst/>
          </a:prstGeom>
        </p:spPr>
        <p:txBody>
          <a:bodyPr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821" y="1600476"/>
            <a:ext cx="8230379" cy="4525659"/>
          </a:xfrm>
          <a:prstGeom prst="rect">
            <a:avLst/>
          </a:prstGeom>
        </p:spPr>
        <p:txBody>
          <a:bodyPr vert="eaVert" lIns="55718" tIns="27858" rIns="55718" bIns="278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314966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12" y="274612"/>
            <a:ext cx="2057378" cy="5851531"/>
          </a:xfrm>
          <a:prstGeom prst="rect">
            <a:avLst/>
          </a:prstGeom>
        </p:spPr>
        <p:txBody>
          <a:bodyPr vert="eaVert"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813" y="274612"/>
            <a:ext cx="6089944" cy="5851531"/>
          </a:xfrm>
          <a:prstGeom prst="rect">
            <a:avLst/>
          </a:prstGeom>
        </p:spPr>
        <p:txBody>
          <a:bodyPr vert="eaVert" lIns="55718" tIns="27858" rIns="55718" bIns="278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9461082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4608"/>
            <a:ext cx="8230379" cy="1143191"/>
          </a:xfrm>
          <a:prstGeom prst="rect">
            <a:avLst/>
          </a:prstGeom>
        </p:spPr>
        <p:txBody>
          <a:bodyPr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811" y="1600476"/>
            <a:ext cx="4073228" cy="4525659"/>
          </a:xfrm>
          <a:prstGeom prst="rect">
            <a:avLst/>
          </a:prstGeom>
        </p:spPr>
        <p:txBody>
          <a:bodyPr lIns="55718" tIns="27858" rIns="55718" bIns="278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3097" y="1600469"/>
            <a:ext cx="4074094" cy="2207106"/>
          </a:xfrm>
          <a:prstGeom prst="rect">
            <a:avLst/>
          </a:prstGeom>
        </p:spPr>
        <p:txBody>
          <a:bodyPr lIns="55718" tIns="27858" rIns="55718" bIns="278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13097" y="3917888"/>
            <a:ext cx="4074094" cy="2208255"/>
          </a:xfrm>
          <a:prstGeom prst="rect">
            <a:avLst/>
          </a:prstGeom>
        </p:spPr>
        <p:txBody>
          <a:bodyPr lIns="55718" tIns="27858" rIns="55718" bIns="278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96800095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0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9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9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98103"/>
      </p:ext>
    </p:extLst>
  </p:cSld>
  <p:clrMapOvr>
    <a:masterClrMapping/>
  </p:clrMapOvr>
  <p:transition spd="slow" advTm="4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11028"/>
      </p:ext>
    </p:extLst>
  </p:cSld>
  <p:clrMapOvr>
    <a:masterClrMapping/>
  </p:clrMapOvr>
  <p:transition spd="slow" advTm="4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0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2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15643"/>
      </p:ext>
    </p:extLst>
  </p:cSld>
  <p:clrMapOvr>
    <a:masterClrMapping/>
  </p:clrMapOvr>
  <p:transition spd="slow" advTm="4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27384"/>
      </p:ext>
    </p:extLst>
  </p:cSld>
  <p:clrMapOvr>
    <a:masterClrMapping/>
  </p:clrMapOvr>
  <p:transition spd="slow" advTm="4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69479"/>
      </p:ext>
    </p:extLst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93552"/>
      </p:ext>
    </p:extLst>
  </p:cSld>
  <p:clrMapOvr>
    <a:masterClrMapping/>
  </p:clrMapOvr>
  <p:transition spd="slow" advTm="4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25503"/>
      </p:ext>
    </p:extLst>
  </p:cSld>
  <p:clrMapOvr>
    <a:masterClrMapping/>
  </p:clrMapOvr>
  <p:transition spd="slow" advTm="4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9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34806"/>
      </p:ext>
    </p:extLst>
  </p:cSld>
  <p:clrMapOvr>
    <a:masterClrMapping/>
  </p:clrMapOvr>
  <p:transition spd="slow" advTm="4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9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1879"/>
      </p:ext>
    </p:extLst>
  </p:cSld>
  <p:clrMapOvr>
    <a:masterClrMapping/>
  </p:clrMapOvr>
  <p:transition spd="slow" advTm="4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77092"/>
      </p:ext>
    </p:extLst>
  </p:cSld>
  <p:clrMapOvr>
    <a:masterClrMapping/>
  </p:clrMapOvr>
  <p:transition spd="slow" advTm="4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5574"/>
      </p:ext>
    </p:extLst>
  </p:cSld>
  <p:clrMapOvr>
    <a:masterClrMapping/>
  </p:clrMapOvr>
  <p:transition spd="slow" advTm="4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03467"/>
      </p:ext>
    </p:extLst>
  </p:cSld>
  <p:clrMapOvr>
    <a:masterClrMapping/>
  </p:clrMapOvr>
  <p:transition spd="slow" advTm="4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26667"/>
      </p:ext>
    </p:extLst>
  </p:cSld>
  <p:clrMapOvr>
    <a:masterClrMapping/>
  </p:clrMapOvr>
  <p:transition spd="slow" advTm="4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14985"/>
      </p:ext>
    </p:extLst>
  </p:cSld>
  <p:clrMapOvr>
    <a:masterClrMapping/>
  </p:clrMapOvr>
  <p:transition spd="slow" advTm="4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33823"/>
      </p:ext>
    </p:extLst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43693"/>
      </p:ext>
    </p:extLst>
  </p:cSld>
  <p:clrMapOvr>
    <a:masterClrMapping/>
  </p:clrMapOvr>
  <p:transition spd="slow" advTm="4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95399"/>
      </p:ext>
    </p:extLst>
  </p:cSld>
  <p:clrMapOvr>
    <a:masterClrMapping/>
  </p:clrMapOvr>
  <p:transition spd="slow" advTm="4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17532"/>
      </p:ext>
    </p:extLst>
  </p:cSld>
  <p:clrMapOvr>
    <a:masterClrMapping/>
  </p:clrMapOvr>
  <p:transition spd="slow" advTm="4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37741"/>
      </p:ext>
    </p:extLst>
  </p:cSld>
  <p:clrMapOvr>
    <a:masterClrMapping/>
  </p:clrMapOvr>
  <p:transition spd="slow" advTm="4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34593"/>
      </p:ext>
    </p:extLst>
  </p:cSld>
  <p:clrMapOvr>
    <a:masterClrMapping/>
  </p:clrMapOvr>
  <p:transition spd="slow" advTm="4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7693"/>
      </p:ext>
    </p:extLst>
  </p:cSld>
  <p:clrMapOvr>
    <a:masterClrMapping/>
  </p:clrMapOvr>
  <p:transition spd="slow" advTm="4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30354"/>
      </p:ext>
    </p:extLst>
  </p:cSld>
  <p:clrMapOvr>
    <a:masterClrMapping/>
  </p:clrMapOvr>
  <p:transition spd="slow" advTm="4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6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5" indent="0">
              <a:buNone/>
              <a:defRPr sz="2000" b="1"/>
            </a:lvl2pPr>
            <a:lvl3pPr marL="914051" indent="0">
              <a:buNone/>
              <a:defRPr sz="1800" b="1"/>
            </a:lvl3pPr>
            <a:lvl4pPr marL="1371079" indent="0">
              <a:buNone/>
              <a:defRPr sz="1600" b="1"/>
            </a:lvl4pPr>
            <a:lvl5pPr marL="1828104" indent="0">
              <a:buNone/>
              <a:defRPr sz="1600" b="1"/>
            </a:lvl5pPr>
            <a:lvl6pPr marL="2285132" indent="0">
              <a:buNone/>
              <a:defRPr sz="1600" b="1"/>
            </a:lvl6pPr>
            <a:lvl7pPr marL="2742157" indent="0">
              <a:buNone/>
              <a:defRPr sz="1600" b="1"/>
            </a:lvl7pPr>
            <a:lvl8pPr marL="3199182" indent="0">
              <a:buNone/>
              <a:defRPr sz="1600" b="1"/>
            </a:lvl8pPr>
            <a:lvl9pPr marL="36562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5" indent="0">
              <a:buNone/>
              <a:defRPr sz="2000" b="1"/>
            </a:lvl2pPr>
            <a:lvl3pPr marL="914051" indent="0">
              <a:buNone/>
              <a:defRPr sz="1800" b="1"/>
            </a:lvl3pPr>
            <a:lvl4pPr marL="1371079" indent="0">
              <a:buNone/>
              <a:defRPr sz="1600" b="1"/>
            </a:lvl4pPr>
            <a:lvl5pPr marL="1828104" indent="0">
              <a:buNone/>
              <a:defRPr sz="1600" b="1"/>
            </a:lvl5pPr>
            <a:lvl6pPr marL="2285132" indent="0">
              <a:buNone/>
              <a:defRPr sz="1600" b="1"/>
            </a:lvl6pPr>
            <a:lvl7pPr marL="2742157" indent="0">
              <a:buNone/>
              <a:defRPr sz="1600" b="1"/>
            </a:lvl7pPr>
            <a:lvl8pPr marL="3199182" indent="0">
              <a:buNone/>
              <a:defRPr sz="1600" b="1"/>
            </a:lvl8pPr>
            <a:lvl9pPr marL="36562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6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3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5" indent="0">
              <a:buNone/>
              <a:defRPr sz="1200"/>
            </a:lvl2pPr>
            <a:lvl3pPr marL="914051" indent="0">
              <a:buNone/>
              <a:defRPr sz="1000"/>
            </a:lvl3pPr>
            <a:lvl4pPr marL="1371079" indent="0">
              <a:buNone/>
              <a:defRPr sz="900"/>
            </a:lvl4pPr>
            <a:lvl5pPr marL="1828104" indent="0">
              <a:buNone/>
              <a:defRPr sz="900"/>
            </a:lvl5pPr>
            <a:lvl6pPr marL="2285132" indent="0">
              <a:buNone/>
              <a:defRPr sz="900"/>
            </a:lvl6pPr>
            <a:lvl7pPr marL="2742157" indent="0">
              <a:buNone/>
              <a:defRPr sz="900"/>
            </a:lvl7pPr>
            <a:lvl8pPr marL="3199182" indent="0">
              <a:buNone/>
              <a:defRPr sz="900"/>
            </a:lvl8pPr>
            <a:lvl9pPr marL="36562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3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5" indent="0">
              <a:buNone/>
              <a:defRPr sz="2800"/>
            </a:lvl2pPr>
            <a:lvl3pPr marL="914051" indent="0">
              <a:buNone/>
              <a:defRPr sz="2400"/>
            </a:lvl3pPr>
            <a:lvl4pPr marL="1371079" indent="0">
              <a:buNone/>
              <a:defRPr sz="2000"/>
            </a:lvl4pPr>
            <a:lvl5pPr marL="1828104" indent="0">
              <a:buNone/>
              <a:defRPr sz="2000"/>
            </a:lvl5pPr>
            <a:lvl6pPr marL="2285132" indent="0">
              <a:buNone/>
              <a:defRPr sz="2000"/>
            </a:lvl6pPr>
            <a:lvl7pPr marL="2742157" indent="0">
              <a:buNone/>
              <a:defRPr sz="2000"/>
            </a:lvl7pPr>
            <a:lvl8pPr marL="3199182" indent="0">
              <a:buNone/>
              <a:defRPr sz="2000"/>
            </a:lvl8pPr>
            <a:lvl9pPr marL="36562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5" indent="0">
              <a:buNone/>
              <a:defRPr sz="1200"/>
            </a:lvl2pPr>
            <a:lvl3pPr marL="914051" indent="0">
              <a:buNone/>
              <a:defRPr sz="1000"/>
            </a:lvl3pPr>
            <a:lvl4pPr marL="1371079" indent="0">
              <a:buNone/>
              <a:defRPr sz="900"/>
            </a:lvl4pPr>
            <a:lvl5pPr marL="1828104" indent="0">
              <a:buNone/>
              <a:defRPr sz="900"/>
            </a:lvl5pPr>
            <a:lvl6pPr marL="2285132" indent="0">
              <a:buNone/>
              <a:defRPr sz="900"/>
            </a:lvl6pPr>
            <a:lvl7pPr marL="2742157" indent="0">
              <a:buNone/>
              <a:defRPr sz="900"/>
            </a:lvl7pPr>
            <a:lvl8pPr marL="3199182" indent="0">
              <a:buNone/>
              <a:defRPr sz="900"/>
            </a:lvl8pPr>
            <a:lvl9pPr marL="36562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16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6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1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71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9141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1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9141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9141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9141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278588" algn="ctr" defTabSz="91411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557176" algn="ctr" defTabSz="91411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835763" algn="ctr" defTabSz="91411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114349" algn="ctr" defTabSz="91411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431" indent="-342431" algn="l" defTabSz="91411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01" indent="-286325" algn="l" defTabSz="91411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404" indent="-228286" algn="l" defTabSz="91411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944" indent="-229254" algn="l" defTabSz="91411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520" indent="-228286" algn="l" defTabSz="91411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335106" indent="-228286" algn="l" defTabSz="91411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613695" indent="-228286" algn="l" defTabSz="91411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892283" indent="-228286" algn="l" defTabSz="91411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170871" indent="-228286" algn="l" defTabSz="91411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8588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7176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35763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14349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92937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26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50114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8702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1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16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9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05" tIns="45700" rIns="91405" bIns="457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25"/>
            <a:ext cx="8229600" cy="4525963"/>
          </a:xfrm>
          <a:prstGeom prst="rect">
            <a:avLst/>
          </a:prstGeom>
        </p:spPr>
        <p:txBody>
          <a:bodyPr vert="horz" lIns="91405" tIns="45700" rIns="9140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vert="horz" lIns="91405" tIns="45700" rIns="9140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51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051"/>
              <a:t>21/04/2024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87"/>
            <a:ext cx="2895600" cy="365125"/>
          </a:xfrm>
          <a:prstGeom prst="rect">
            <a:avLst/>
          </a:prstGeom>
        </p:spPr>
        <p:txBody>
          <a:bodyPr vert="horz" lIns="91405" tIns="45700" rIns="9140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5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7"/>
            <a:ext cx="2133600" cy="365125"/>
          </a:xfrm>
          <a:prstGeom prst="rect">
            <a:avLst/>
          </a:prstGeom>
        </p:spPr>
        <p:txBody>
          <a:bodyPr vert="horz" lIns="91405" tIns="45700" rIns="9140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51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05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0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0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9" indent="-342769" algn="l" defTabSz="9140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68" indent="-285640" algn="l" defTabSz="9140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6" indent="-228513" algn="l" defTabSz="9140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1" indent="-228513" algn="l" defTabSz="9140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16" indent="-228513" algn="l" defTabSz="9140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6" indent="-228513" algn="l" defTabSz="9140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2" indent="-228513" algn="l" defTabSz="9140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98" indent="-228513" algn="l" defTabSz="9140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23" indent="-228513" algn="l" defTabSz="9140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5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1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9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4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2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57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82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09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7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438"/>
            <a:ext cx="9142270" cy="58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49" y="458442"/>
            <a:ext cx="1063296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09" y="406740"/>
            <a:ext cx="1063296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60" y="719242"/>
            <a:ext cx="1063296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0624" y="4343400"/>
            <a:ext cx="6194274" cy="1785076"/>
          </a:xfrm>
          <a:prstGeom prst="rect">
            <a:avLst/>
          </a:prstGeom>
          <a:noFill/>
        </p:spPr>
        <p:txBody>
          <a:bodyPr wrap="none" lIns="91415" tIns="45706" rIns="91415" bIns="45706" rtlCol="0">
            <a:spAutoFit/>
          </a:bodyPr>
          <a:lstStyle/>
          <a:p>
            <a:pPr algn="ctr" defTabSz="914151"/>
            <a:r>
              <a:rPr lang="en-US" sz="4400" dirty="0">
                <a:solidFill>
                  <a:srgbClr val="FF0000"/>
                </a:solidFill>
                <a:latin typeface="iCiel Cadena" pitchFamily="2" charset="-93"/>
              </a:rPr>
              <a:t>CHỦ ĐỀ : </a:t>
            </a:r>
          </a:p>
          <a:p>
            <a:pPr defTabSz="914151"/>
            <a:r>
              <a:rPr lang="en-US" sz="6600" dirty="0">
                <a:solidFill>
                  <a:srgbClr val="FF0000"/>
                </a:solidFill>
                <a:latin typeface="iCiel Cadena" pitchFamily="2" charset="-93"/>
              </a:rPr>
              <a:t>ĐỒ CHƠI THÚ VỊ </a:t>
            </a:r>
            <a:endParaRPr lang="vi-VN" sz="6600" dirty="0">
              <a:solidFill>
                <a:srgbClr val="FF000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18032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1091407"/>
            <a:ext cx="7315200" cy="54617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2" descr="E:\GIAO AN\SGV lop 2\sgv chân trời sáng tạo lớp 2\hình minh họa giáo án\15\0ccad18bbb16ff83d6b589347aedfb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71" y="1219200"/>
            <a:ext cx="560392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19460"/>
            <a:ext cx="7020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iCiel Cadena" pitchFamily="2" charset="-93"/>
              </a:rPr>
              <a:t>Ví</a:t>
            </a:r>
            <a:r>
              <a:rPr lang="en-US" sz="2400" dirty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adena" pitchFamily="2" charset="-93"/>
              </a:rPr>
              <a:t>dụ</a:t>
            </a:r>
            <a:r>
              <a:rPr lang="en-US" sz="2400" dirty="0">
                <a:solidFill>
                  <a:srgbClr val="FF0000"/>
                </a:solidFill>
                <a:latin typeface="iCiel Cadena" pitchFamily="2" charset="-93"/>
              </a:rPr>
              <a:t> </a:t>
            </a:r>
          </a:p>
          <a:p>
            <a:r>
              <a:rPr lang="en-US" sz="2000" dirty="0" err="1">
                <a:latin typeface="iCiel Cadena" pitchFamily="2" charset="-93"/>
              </a:rPr>
              <a:t>ghép</a:t>
            </a:r>
            <a:r>
              <a:rPr lang="en-US" sz="2000" dirty="0">
                <a:latin typeface="iCiel Cadena" pitchFamily="2" charset="-93"/>
              </a:rPr>
              <a:t> </a:t>
            </a:r>
            <a:r>
              <a:rPr lang="en-US" sz="2000" dirty="0" err="1">
                <a:latin typeface="iCiel Cadena" pitchFamily="2" charset="-93"/>
              </a:rPr>
              <a:t>dính</a:t>
            </a:r>
            <a:r>
              <a:rPr lang="en-US" sz="2000" dirty="0">
                <a:latin typeface="iCiel Cadena" pitchFamily="2" charset="-93"/>
              </a:rPr>
              <a:t> </a:t>
            </a:r>
            <a:r>
              <a:rPr lang="en-US" sz="2000" dirty="0" err="1">
                <a:latin typeface="iCiel Cadena" pitchFamily="2" charset="-93"/>
              </a:rPr>
              <a:t>các</a:t>
            </a:r>
            <a:r>
              <a:rPr lang="en-US" sz="2000" dirty="0">
                <a:latin typeface="iCiel Cadena" pitchFamily="2" charset="-93"/>
              </a:rPr>
              <a:t> </a:t>
            </a:r>
            <a:r>
              <a:rPr lang="en-US" sz="2000" dirty="0" err="1">
                <a:latin typeface="iCiel Cadena" pitchFamily="2" charset="-93"/>
              </a:rPr>
              <a:t>bộ</a:t>
            </a:r>
            <a:r>
              <a:rPr lang="en-US" sz="2000" dirty="0">
                <a:latin typeface="iCiel Cadena" pitchFamily="2" charset="-93"/>
              </a:rPr>
              <a:t> </a:t>
            </a:r>
            <a:r>
              <a:rPr lang="en-US" sz="2000" dirty="0" err="1">
                <a:latin typeface="iCiel Cadena" pitchFamily="2" charset="-93"/>
              </a:rPr>
              <a:t>phận</a:t>
            </a:r>
            <a:r>
              <a:rPr lang="en-US" sz="2000" dirty="0">
                <a:latin typeface="iCiel Cadena" pitchFamily="2" charset="-93"/>
              </a:rPr>
              <a:t> </a:t>
            </a:r>
            <a:r>
              <a:rPr lang="en-US" sz="2000" dirty="0" err="1">
                <a:latin typeface="iCiel Cadena" pitchFamily="2" charset="-93"/>
              </a:rPr>
              <a:t>của</a:t>
            </a:r>
            <a:r>
              <a:rPr lang="en-US" sz="2000" dirty="0">
                <a:latin typeface="iCiel Cadena" pitchFamily="2" charset="-93"/>
              </a:rPr>
              <a:t> </a:t>
            </a:r>
            <a:r>
              <a:rPr lang="en-US" sz="2000" dirty="0" err="1">
                <a:latin typeface="iCiel Cadena" pitchFamily="2" charset="-93"/>
              </a:rPr>
              <a:t>rô-bốt</a:t>
            </a:r>
            <a:r>
              <a:rPr lang="en-US" sz="2000" dirty="0">
                <a:latin typeface="iCiel Cadena" pitchFamily="2" charset="-93"/>
              </a:rPr>
              <a:t> </a:t>
            </a:r>
            <a:r>
              <a:rPr lang="en-US" sz="2000" dirty="0" err="1">
                <a:latin typeface="iCiel Cadena" pitchFamily="2" charset="-93"/>
              </a:rPr>
              <a:t>lại</a:t>
            </a:r>
            <a:r>
              <a:rPr lang="en-US" sz="2000" dirty="0">
                <a:latin typeface="iCiel Cadena" pitchFamily="2" charset="-93"/>
              </a:rPr>
              <a:t> </a:t>
            </a:r>
            <a:r>
              <a:rPr lang="en-US" sz="2000" dirty="0" err="1">
                <a:latin typeface="iCiel Cadena" pitchFamily="2" charset="-93"/>
              </a:rPr>
              <a:t>thành</a:t>
            </a:r>
            <a:r>
              <a:rPr lang="en-US" sz="2000" dirty="0">
                <a:latin typeface="iCiel Cadena" pitchFamily="2" charset="-93"/>
              </a:rPr>
              <a:t> </a:t>
            </a:r>
            <a:r>
              <a:rPr lang="en-US" sz="2000" dirty="0" err="1">
                <a:latin typeface="iCiel Cadena" pitchFamily="2" charset="-93"/>
              </a:rPr>
              <a:t>rô-bốt</a:t>
            </a:r>
            <a:r>
              <a:rPr lang="en-US" sz="2000" dirty="0">
                <a:latin typeface="iCiel Cadena" pitchFamily="2" charset="-93"/>
              </a:rPr>
              <a:t> </a:t>
            </a:r>
            <a:r>
              <a:rPr lang="en-US" sz="2000" dirty="0" err="1">
                <a:latin typeface="iCiel Cadena" pitchFamily="2" charset="-93"/>
              </a:rPr>
              <a:t>hoàn</a:t>
            </a:r>
            <a:r>
              <a:rPr lang="en-US" sz="2000" dirty="0">
                <a:latin typeface="iCiel Cadena" pitchFamily="2" charset="-93"/>
              </a:rPr>
              <a:t> </a:t>
            </a:r>
            <a:r>
              <a:rPr lang="en-US" sz="2000" dirty="0" err="1">
                <a:latin typeface="iCiel Cadena" pitchFamily="2" charset="-93"/>
              </a:rPr>
              <a:t>chỉnh</a:t>
            </a:r>
            <a:endParaRPr lang="vi-VN" sz="2000" dirty="0"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503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2154">
            <a:off x="5094965" y="-162835"/>
            <a:ext cx="1653915" cy="165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3867"/>
            <a:ext cx="2133600" cy="232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E:\GIAO AN\SGV lop 2\sgv chân trời sáng tạo lớp 2\hình minh họa giáo án\15\0913a17619bb73eb6c43e85d68d18a4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4122"/>
            <a:ext cx="3140462" cy="45936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GIAO AN\SGV lop 2\sgv chân trời sáng tạo lớp 2\hình minh họa giáo án\15\e148ff3dfd53a29f8bf491f0a57f8d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16" y="1981200"/>
            <a:ext cx="2462284" cy="4423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GIAO AN\SGV lop 2\sgv chân trời sáng tạo lớp 2\hình minh họa giáo án\15\349326ff284febf417d8d8e7f743eeb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22" y="2819400"/>
            <a:ext cx="2177378" cy="3278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3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9535" y="1143008"/>
            <a:ext cx="6482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Luyện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tập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sáng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tạo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88399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E:\GIAO AN\SGV lop 2\chan trời sang tạo lớp 1\hình ảnh minh họa\hinh-nen-dong-powerpoint-dep-loading-773x5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" y="0"/>
            <a:ext cx="9142028" cy="68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30" y="710627"/>
            <a:ext cx="7562923" cy="523180"/>
          </a:xfrm>
          <a:prstGeom prst="rect">
            <a:avLst/>
          </a:prstGeom>
        </p:spPr>
        <p:txBody>
          <a:bodyPr wrap="square" lIns="91405" tIns="45700" rIns="91405" bIns="45700">
            <a:spAutoFit/>
          </a:bodyPr>
          <a:lstStyle/>
          <a:p>
            <a:pPr algn="ctr" defTabSz="914051"/>
            <a:r>
              <a:rPr lang="en-US" sz="28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1447800"/>
            <a:ext cx="8039100" cy="523180"/>
          </a:xfrm>
          <a:prstGeom prst="rect">
            <a:avLst/>
          </a:prstGeom>
          <a:noFill/>
        </p:spPr>
        <p:txBody>
          <a:bodyPr wrap="square" lIns="91405" tIns="45700" rIns="91405" bIns="45700">
            <a:spAutoFit/>
          </a:bodyPr>
          <a:lstStyle/>
          <a:p>
            <a:pPr algn="ctr" defTabSz="914051"/>
            <a:r>
              <a:rPr lang="vi-V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Tạo hình Rô- bốt yêu thích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4648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</a:t>
            </a:r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4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000" y="1143008"/>
            <a:ext cx="6114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Phân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tích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-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đánh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giá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9692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5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1688" y="1143008"/>
            <a:ext cx="6721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Vận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dụng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phát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triển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73290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12" y="817080"/>
            <a:ext cx="5609380" cy="522384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C4F577F0-EA2A-4331-8E2E-82F75C0DA7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40840" y="3655874"/>
            <a:ext cx="38647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Tổng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kết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   </a:t>
            </a: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</a:rPr>
              <a:t>học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</a:rPr>
              <a:t> </a:t>
            </a:r>
            <a:endParaRPr lang="zh-CN" altLang="en-US" sz="5400" dirty="0">
              <a:solidFill>
                <a:srgbClr val="FF0000"/>
              </a:solidFill>
              <a:latin typeface="iCiel Cadena" pitchFamily="2" charset="-93"/>
              <a:ea typeface="Microsoft YaHei" panose="020B0503020204020204" pitchFamily="34" charset="-122"/>
            </a:endParaRPr>
          </a:p>
        </p:txBody>
      </p:sp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03" y="-1422109"/>
            <a:ext cx="378105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" y="4132723"/>
            <a:ext cx="9142270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1-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2" y="2050851"/>
            <a:ext cx="8810038" cy="48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1-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8" y="95362"/>
            <a:ext cx="2394796" cy="687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1-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49" y="458437"/>
            <a:ext cx="1063296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1-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19" y="1292565"/>
            <a:ext cx="1063296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1-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86" y="3659362"/>
            <a:ext cx="2574751" cy="31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1-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3628"/>
            <a:ext cx="2381818" cy="266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1-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69" y="2562294"/>
            <a:ext cx="4344892" cy="10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1-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76693"/>
            <a:ext cx="6561549" cy="101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1-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09" y="4467294"/>
            <a:ext cx="4344892" cy="10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07850" y="2674203"/>
            <a:ext cx="1959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51"/>
            <a:r>
              <a:rPr lang="vi-VN" sz="4800" dirty="0">
                <a:solidFill>
                  <a:srgbClr val="FF0000"/>
                </a:solidFill>
                <a:latin typeface="iCiel Cadena" pitchFamily="2" charset="-93"/>
              </a:rPr>
              <a:t>Bài 2 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4337" y="3573959"/>
            <a:ext cx="4713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51"/>
            <a:r>
              <a:rPr lang="vi-VN" sz="4800" dirty="0">
                <a:solidFill>
                  <a:srgbClr val="00B050"/>
                </a:solidFill>
                <a:latin typeface="iCiel Cadena" pitchFamily="2" charset="-93"/>
              </a:rPr>
              <a:t>Tạo hình rô- bốt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5253" y="4648200"/>
            <a:ext cx="1993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51"/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(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Tiết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1 )</a:t>
            </a:r>
            <a:endParaRPr lang="vi-VN" sz="4000" dirty="0">
              <a:solidFill>
                <a:srgbClr val="00B05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318976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3448" y="381000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E:\GIAO AN\SGV lop 2\sgv chân trời sáng tạo lớp 2\hình minh họa giáo án\9\H28fa441d17d44fbca70d6dec49594dd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18" y="76200"/>
            <a:ext cx="6029806" cy="56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GIAO AN\SGV lop 2\sgv chân trời sáng tạo lớp 2\hình minh họa giáo án\15\53066dee7b529e987e0b490a36f5c1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1800">
            <a:off x="966613" y="976249"/>
            <a:ext cx="4323818" cy="432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E:\GIAO AN\SGV lop 2\sgv chân trời sáng tạo lớp 2\hình minh họa giáo án\15\kjj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1971407" cy="169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GIAO AN\SGV lop 2\sgv chân trời sáng tạo lớp 2\hình minh họa giáo án\15\4113a5a0434de76d01cb942973eec9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831872" cy="283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3131">
            <a:off x="2079750" y="2654966"/>
            <a:ext cx="2637607" cy="263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IAO AN\SGV lop 2\sgv chân trời sáng tạo lớp 2\hình minh họa giáo án\15\y-nghia-cua-chiec-cuc-ao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38" y="3764527"/>
            <a:ext cx="4468812" cy="227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GIAO AN\SGV lop 2\sgv chân trời sáng tạo lớp 2\hình minh họa giáo án\11\4_c3a3424b617b4b70bc564a51ca6072c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73770"/>
            <a:ext cx="3482331" cy="2573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:\GIAO AN\SGV lop 2\sgv chân trời sáng tạo lớp 2\hình minh họa giáo án\11\unnam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7380">
            <a:off x="175411" y="4589898"/>
            <a:ext cx="2691666" cy="218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GIAO AN\SGV lop 2\sgv chân trời sáng tạo lớp 2\hình minh họa giáo án\9\keo_dan_giay_g-014_1dca550e9a904d68a6bce897244a7ee1_mast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22">
            <a:off x="4499254" y="2712072"/>
            <a:ext cx="1952826" cy="195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838264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1</a:t>
            </a:r>
          </a:p>
          <a:p>
            <a:pPr algn="ctr"/>
            <a:r>
              <a:rPr lang="en-US" altLang="zh-CN" sz="6000" dirty="0" err="1">
                <a:solidFill>
                  <a:srgbClr val="FFC000"/>
                </a:solidFill>
                <a:latin typeface="iCiel Pony" pitchFamily="2" charset="-93"/>
              </a:rPr>
              <a:t>Khám</a:t>
            </a:r>
            <a:r>
              <a:rPr lang="en-US" altLang="zh-CN" sz="60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/>
                </a:solidFill>
                <a:latin typeface="iCiel Pony" pitchFamily="2" charset="-93"/>
              </a:rPr>
              <a:t>phá</a:t>
            </a:r>
            <a:r>
              <a:rPr lang="en-US" altLang="zh-CN" sz="60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zh-CN" altLang="en-US" sz="6000" dirty="0">
              <a:solidFill>
                <a:srgbClr val="FFC000"/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38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7783332" y="9144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1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IAO AN\SGV lop 2\sgv chân trời sáng tạo lớp 2\hình minh họa giáo án\15\rgfbfb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3" y="1600200"/>
            <a:ext cx="8019487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447800" y="2286000"/>
            <a:ext cx="580305" cy="51179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2218897"/>
            <a:ext cx="580305" cy="51179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0"/>
            <a:ext cx="4021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iCiel Cadena" pitchFamily="2" charset="-93"/>
              </a:rPr>
              <a:t>( Tìm hiểu hình rô - bốt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8531" y="457200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950457"/>
            <a:ext cx="550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- Vật liệu tạo hình rô bốt </a:t>
            </a:r>
          </a:p>
          <a:p>
            <a:r>
              <a:rPr lang="vi-VN" dirty="0"/>
              <a:t>- Các hình cơ bản được sử dụng để tạo nên rô- bốt </a:t>
            </a:r>
          </a:p>
        </p:txBody>
      </p:sp>
    </p:spTree>
    <p:extLst>
      <p:ext uri="{BB962C8B-B14F-4D97-AF65-F5344CB8AC3E}">
        <p14:creationId xmlns:p14="http://schemas.microsoft.com/office/powerpoint/2010/main" val="9355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64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2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38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43064"/>
            <a:ext cx="8364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Kiến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tạo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kiến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thức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kĩ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năng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15285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893763"/>
            <a:ext cx="2286000" cy="5715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4" y="-192057"/>
            <a:ext cx="1462117" cy="18319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3600" y="710625"/>
            <a:ext cx="3908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iCiel Cadena" pitchFamily="2" charset="-93"/>
              </a:rPr>
              <a:t>Cách tạo hình rô-bốt</a:t>
            </a:r>
          </a:p>
        </p:txBody>
      </p:sp>
      <p:pic>
        <p:nvPicPr>
          <p:cNvPr id="7" name="Picture 6" descr="E:\GIAO AN\SGV lop 2\sgv chân trời sáng tạo lớp 2\hình minh họa giáo án\15\fdgf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6858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9" y="4800600"/>
            <a:ext cx="192315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1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6" y="2209800"/>
            <a:ext cx="2362204" cy="4381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9" y="377886"/>
            <a:ext cx="1462117" cy="1831913"/>
          </a:xfrm>
          <a:prstGeom prst="rect">
            <a:avLst/>
          </a:prstGeom>
        </p:spPr>
      </p:pic>
      <p:pic>
        <p:nvPicPr>
          <p:cNvPr id="9" name="Picture 8" descr="E:\GIAO AN\SGV lop 2\sgv chân trời sáng tạo lớp 2\hình minh họa giáo án\16\GND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29" y="-94978"/>
            <a:ext cx="3283341" cy="692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4296" y="4673025"/>
            <a:ext cx="137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iCiel Cadena" pitchFamily="2" charset="-93"/>
              </a:rPr>
              <a:t>Bước 2</a:t>
            </a:r>
          </a:p>
        </p:txBody>
      </p:sp>
    </p:spTree>
    <p:extLst>
      <p:ext uri="{BB962C8B-B14F-4D97-AF65-F5344CB8AC3E}">
        <p14:creationId xmlns:p14="http://schemas.microsoft.com/office/powerpoint/2010/main" val="10390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6" y="2209800"/>
            <a:ext cx="2362204" cy="4381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9" y="377886"/>
            <a:ext cx="1462117" cy="1831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178" y="4673025"/>
            <a:ext cx="137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iCiel Cadena" pitchFamily="2" charset="-93"/>
              </a:rPr>
              <a:t>Bước 3</a:t>
            </a:r>
          </a:p>
        </p:txBody>
      </p:sp>
      <p:pic>
        <p:nvPicPr>
          <p:cNvPr id="6" name="Picture 5" descr="E:\GIAO AN\SGV lop 2\sgv chân trời sáng tạo lớp 2\hình minh họa giáo án\16\VBC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28600"/>
            <a:ext cx="4116737" cy="689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0-卡通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674"/>
      </a:accent1>
      <a:accent2>
        <a:srgbClr val="FF94AE"/>
      </a:accent2>
      <a:accent3>
        <a:srgbClr val="BDE6FF"/>
      </a:accent3>
      <a:accent4>
        <a:srgbClr val="BED85D"/>
      </a:accent4>
      <a:accent5>
        <a:srgbClr val="9A5A5E"/>
      </a:accent5>
      <a:accent6>
        <a:srgbClr val="70AD47"/>
      </a:accent6>
      <a:hlink>
        <a:srgbClr val="0563C1"/>
      </a:hlink>
      <a:folHlink>
        <a:srgbClr val="954F72"/>
      </a:folHlink>
    </a:clrScheme>
    <a:fontScheme name="0-卡通">
      <a:majorFont>
        <a:latin typeface="Helga"/>
        <a:ea typeface="MYuppy-KR-Bold-DDC"/>
        <a:cs typeface=""/>
      </a:majorFont>
      <a:minorFont>
        <a:latin typeface="Helga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150000"/>
          </a:lnSpc>
          <a:defRPr spc="3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3514</TotalTime>
  <Words>185</Words>
  <Application>Microsoft Office PowerPoint</Application>
  <PresentationFormat>On-screen Show (4:3)</PresentationFormat>
  <Paragraphs>49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Arial</vt:lpstr>
      <vt:lpstr>Calibri</vt:lpstr>
      <vt:lpstr>Helga</vt:lpstr>
      <vt:lpstr>iCiel Cadena</vt:lpstr>
      <vt:lpstr>iCiel Pony</vt:lpstr>
      <vt:lpstr>Sosa</vt:lpstr>
      <vt:lpstr>Times New Roman</vt:lpstr>
      <vt:lpstr>Office Theme</vt:lpstr>
      <vt:lpstr>默认设计模板</vt:lpstr>
      <vt:lpstr>Office 主题</vt:lpstr>
      <vt:lpstr>1_Office 主题​​</vt:lpstr>
      <vt:lpstr>Office 主题​​</vt:lpstr>
      <vt:lpstr>5_Office Theme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AK Home</cp:lastModifiedBy>
  <cp:revision>256</cp:revision>
  <dcterms:created xsi:type="dcterms:W3CDTF">2020-08-13T08:18:23Z</dcterms:created>
  <dcterms:modified xsi:type="dcterms:W3CDTF">2024-04-21T14:53:50Z</dcterms:modified>
</cp:coreProperties>
</file>