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9" r:id="rId3"/>
    <p:sldMasterId id="2147483720" r:id="rId4"/>
    <p:sldMasterId id="2147483731" r:id="rId5"/>
    <p:sldMasterId id="2147483742" r:id="rId6"/>
    <p:sldMasterId id="2147483814" r:id="rId7"/>
    <p:sldMasterId id="2147483826" r:id="rId8"/>
  </p:sldMasterIdLst>
  <p:notesMasterIdLst>
    <p:notesMasterId r:id="rId21"/>
  </p:notesMasterIdLst>
  <p:sldIdLst>
    <p:sldId id="299" r:id="rId9"/>
    <p:sldId id="300" r:id="rId10"/>
    <p:sldId id="276" r:id="rId11"/>
    <p:sldId id="311" r:id="rId12"/>
    <p:sldId id="312" r:id="rId13"/>
    <p:sldId id="313" r:id="rId14"/>
    <p:sldId id="314" r:id="rId15"/>
    <p:sldId id="326" r:id="rId16"/>
    <p:sldId id="327" r:id="rId17"/>
    <p:sldId id="329" r:id="rId18"/>
    <p:sldId id="296" r:id="rId19"/>
    <p:sldId id="330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FDBF68-F79F-47AC-8855-EF14A2E80A12}">
          <p14:sldIdLst>
            <p14:sldId id="299"/>
            <p14:sldId id="300"/>
            <p14:sldId id="276"/>
            <p14:sldId id="311"/>
            <p14:sldId id="312"/>
            <p14:sldId id="313"/>
            <p14:sldId id="314"/>
            <p14:sldId id="326"/>
            <p14:sldId id="327"/>
            <p14:sldId id="329"/>
          </p14:sldIdLst>
        </p14:section>
        <p14:section name="Untitled Section" id="{D57258EA-FEF7-4B32-A45A-656DA101D383}">
          <p14:sldIdLst>
            <p14:sldId id="296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259"/>
    <a:srgbClr val="2CFE22"/>
    <a:srgbClr val="F4B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60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9AC7B1FF-44D3-465A-9C3A-6107CF739EAC}" type="slidenum">
              <a:rPr lang="en-US" altLang="zh-CN">
                <a:solidFill>
                  <a:prstClr val="black"/>
                </a:solidFill>
              </a:rPr>
              <a:pPr/>
              <a:t>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>
                <a:ea typeface="宋体" charset="-122"/>
              </a:rPr>
              <a:t>更多精彩模板请关注</a:t>
            </a:r>
            <a:r>
              <a:rPr lang="en-US" altLang="zh-CN">
                <a:ea typeface="宋体" charset="-122"/>
              </a:rPr>
              <a:t>【</a:t>
            </a:r>
            <a:r>
              <a:rPr lang="zh-CN" altLang="en-US">
                <a:ea typeface="宋体" charset="-122"/>
              </a:rPr>
              <a:t>沐沐槿</a:t>
            </a:r>
            <a:r>
              <a:rPr lang="en-US" altLang="zh-CN">
                <a:ea typeface="宋体" charset="-122"/>
              </a:rPr>
              <a:t>PPT】https://mumjin.taobao.com/</a:t>
            </a:r>
            <a:endParaRPr lang="zh-CN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0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58D41E92-0382-4040-9125-96B53B5B6E8B}" type="slidenum">
              <a:rPr lang="en-US" altLang="zh-CN">
                <a:solidFill>
                  <a:prstClr val="black"/>
                </a:solidFill>
              </a:rPr>
              <a:pPr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5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69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47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0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6090" y="2130128"/>
            <a:ext cx="7771837" cy="1470638"/>
          </a:xfrm>
          <a:prstGeom prst="rect">
            <a:avLst/>
          </a:prstGeom>
        </p:spPr>
        <p:txBody>
          <a:bodyPr lIns="55718" tIns="27858" rIns="55718" bIns="278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306" y="3885713"/>
            <a:ext cx="6401405" cy="1753277"/>
          </a:xfrm>
          <a:prstGeom prst="rect">
            <a:avLst/>
          </a:prstGeom>
        </p:spPr>
        <p:txBody>
          <a:bodyPr lIns="55718" tIns="27858" rIns="55718" bIns="27858"/>
          <a:lstStyle>
            <a:lvl1pPr marL="0" indent="0" algn="ctr">
              <a:buNone/>
              <a:defRPr/>
            </a:lvl1pPr>
            <a:lvl2pPr marL="278588" indent="0" algn="ctr">
              <a:buNone/>
              <a:defRPr/>
            </a:lvl2pPr>
            <a:lvl3pPr marL="557176" indent="0" algn="ctr">
              <a:buNone/>
              <a:defRPr/>
            </a:lvl3pPr>
            <a:lvl4pPr marL="835763" indent="0" algn="ctr">
              <a:buNone/>
              <a:defRPr/>
            </a:lvl4pPr>
            <a:lvl5pPr marL="1114349" indent="0" algn="ctr">
              <a:buNone/>
              <a:defRPr/>
            </a:lvl5pPr>
            <a:lvl6pPr marL="1392937" indent="0" algn="ctr">
              <a:buNone/>
              <a:defRPr/>
            </a:lvl6pPr>
            <a:lvl7pPr marL="1671526" indent="0" algn="ctr">
              <a:buNone/>
              <a:defRPr/>
            </a:lvl7pPr>
            <a:lvl8pPr marL="1950114" indent="0" algn="ctr">
              <a:buNone/>
              <a:defRPr/>
            </a:lvl8pPr>
            <a:lvl9pPr marL="2228702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751927170"/>
      </p:ext>
    </p:extLst>
  </p:cSld>
  <p:clrMapOvr>
    <a:masterClrMapping/>
  </p:clrMapOvr>
  <p:transition spd="slow" advTm="10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21" y="274608"/>
            <a:ext cx="8230379" cy="1143191"/>
          </a:xfrm>
          <a:prstGeom prst="rect">
            <a:avLst/>
          </a:prstGeom>
        </p:spPr>
        <p:txBody>
          <a:bodyPr lIns="55718" tIns="27858" rIns="55718" bIns="278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821" y="1600476"/>
            <a:ext cx="8230379" cy="4525659"/>
          </a:xfrm>
          <a:prstGeom prst="rect">
            <a:avLst/>
          </a:prstGeom>
        </p:spPr>
        <p:txBody>
          <a:bodyPr lIns="55718" tIns="27858" rIns="55718" bIns="2785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61876064"/>
      </p:ext>
    </p:extLst>
  </p:cSld>
  <p:clrMapOvr>
    <a:masterClrMapping/>
  </p:clrMapOvr>
  <p:transition spd="slow" advTm="1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423" y="4407319"/>
            <a:ext cx="7772703" cy="1361490"/>
          </a:xfrm>
          <a:prstGeom prst="rect">
            <a:avLst/>
          </a:prstGeom>
        </p:spPr>
        <p:txBody>
          <a:bodyPr lIns="55718" tIns="27858" rIns="55718" bIns="27858" anchor="t"/>
          <a:lstStyle>
            <a:lvl1pPr algn="l">
              <a:defRPr sz="24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423" y="2906816"/>
            <a:ext cx="7772703" cy="1500511"/>
          </a:xfrm>
          <a:prstGeom prst="rect">
            <a:avLst/>
          </a:prstGeom>
        </p:spPr>
        <p:txBody>
          <a:bodyPr lIns="55718" tIns="27858" rIns="55718" bIns="27858" anchor="b"/>
          <a:lstStyle>
            <a:lvl1pPr marL="0" indent="0">
              <a:buNone/>
              <a:defRPr sz="1200"/>
            </a:lvl1pPr>
            <a:lvl2pPr marL="278588" indent="0">
              <a:buNone/>
              <a:defRPr sz="1100"/>
            </a:lvl2pPr>
            <a:lvl3pPr marL="557176" indent="0">
              <a:buNone/>
              <a:defRPr sz="1000"/>
            </a:lvl3pPr>
            <a:lvl4pPr marL="835763" indent="0">
              <a:buNone/>
              <a:defRPr sz="900"/>
            </a:lvl4pPr>
            <a:lvl5pPr marL="1114349" indent="0">
              <a:buNone/>
              <a:defRPr sz="900"/>
            </a:lvl5pPr>
            <a:lvl6pPr marL="1392937" indent="0">
              <a:buNone/>
              <a:defRPr sz="900"/>
            </a:lvl6pPr>
            <a:lvl7pPr marL="1671526" indent="0">
              <a:buNone/>
              <a:defRPr sz="900"/>
            </a:lvl7pPr>
            <a:lvl8pPr marL="1950114" indent="0">
              <a:buNone/>
              <a:defRPr sz="900"/>
            </a:lvl8pPr>
            <a:lvl9pPr marL="2228702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81016040"/>
      </p:ext>
    </p:extLst>
  </p:cSld>
  <p:clrMapOvr>
    <a:masterClrMapping/>
  </p:clrMapOvr>
  <p:transition spd="slow" advTm="1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21" y="274608"/>
            <a:ext cx="8230379" cy="1143191"/>
          </a:xfrm>
          <a:prstGeom prst="rect">
            <a:avLst/>
          </a:prstGeom>
        </p:spPr>
        <p:txBody>
          <a:bodyPr lIns="55718" tIns="27858" rIns="55718" bIns="278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811" y="1600476"/>
            <a:ext cx="4073228" cy="4525659"/>
          </a:xfrm>
          <a:prstGeom prst="rect">
            <a:avLst/>
          </a:prstGeom>
        </p:spPr>
        <p:txBody>
          <a:bodyPr lIns="55718" tIns="27858" rIns="55718" bIns="27858"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3097" y="1600476"/>
            <a:ext cx="4074094" cy="4525659"/>
          </a:xfrm>
          <a:prstGeom prst="rect">
            <a:avLst/>
          </a:prstGeom>
        </p:spPr>
        <p:txBody>
          <a:bodyPr lIns="55718" tIns="27858" rIns="55718" bIns="27858"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45316949"/>
      </p:ext>
    </p:extLst>
  </p:cSld>
  <p:clrMapOvr>
    <a:masterClrMapping/>
  </p:clrMapOvr>
  <p:transition spd="slow" advTm="1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21" y="274608"/>
            <a:ext cx="8230379" cy="1143191"/>
          </a:xfrm>
          <a:prstGeom prst="rect">
            <a:avLst/>
          </a:prstGeom>
        </p:spPr>
        <p:txBody>
          <a:bodyPr lIns="55718" tIns="27858" rIns="55718" bIns="27858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6811" y="1534979"/>
            <a:ext cx="4040352" cy="639958"/>
          </a:xfrm>
          <a:prstGeom prst="rect">
            <a:avLst/>
          </a:prstGeom>
        </p:spPr>
        <p:txBody>
          <a:bodyPr lIns="55718" tIns="27858" rIns="55718" bIns="27858" anchor="b"/>
          <a:lstStyle>
            <a:lvl1pPr marL="0" indent="0">
              <a:buNone/>
              <a:defRPr sz="1500" b="1"/>
            </a:lvl1pPr>
            <a:lvl2pPr marL="278588" indent="0">
              <a:buNone/>
              <a:defRPr sz="1200" b="1"/>
            </a:lvl2pPr>
            <a:lvl3pPr marL="557176" indent="0">
              <a:buNone/>
              <a:defRPr sz="1100" b="1"/>
            </a:lvl3pPr>
            <a:lvl4pPr marL="835763" indent="0">
              <a:buNone/>
              <a:defRPr sz="1000" b="1"/>
            </a:lvl4pPr>
            <a:lvl5pPr marL="1114349" indent="0">
              <a:buNone/>
              <a:defRPr sz="1000" b="1"/>
            </a:lvl5pPr>
            <a:lvl6pPr marL="1392937" indent="0">
              <a:buNone/>
              <a:defRPr sz="1000" b="1"/>
            </a:lvl6pPr>
            <a:lvl7pPr marL="1671526" indent="0">
              <a:buNone/>
              <a:defRPr sz="1000" b="1"/>
            </a:lvl7pPr>
            <a:lvl8pPr marL="1950114" indent="0">
              <a:buNone/>
              <a:defRPr sz="1000" b="1"/>
            </a:lvl8pPr>
            <a:lvl9pPr marL="2228702" indent="0">
              <a:buNone/>
              <a:defRPr sz="1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811" y="2174942"/>
            <a:ext cx="4040352" cy="3951191"/>
          </a:xfrm>
          <a:prstGeom prst="rect">
            <a:avLst/>
          </a:prstGeom>
        </p:spPr>
        <p:txBody>
          <a:bodyPr lIns="55718" tIns="27858" rIns="55718" bIns="27858"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108" y="1534979"/>
            <a:ext cx="4042082" cy="639958"/>
          </a:xfrm>
          <a:prstGeom prst="rect">
            <a:avLst/>
          </a:prstGeom>
        </p:spPr>
        <p:txBody>
          <a:bodyPr lIns="55718" tIns="27858" rIns="55718" bIns="27858" anchor="b"/>
          <a:lstStyle>
            <a:lvl1pPr marL="0" indent="0">
              <a:buNone/>
              <a:defRPr sz="1500" b="1"/>
            </a:lvl1pPr>
            <a:lvl2pPr marL="278588" indent="0">
              <a:buNone/>
              <a:defRPr sz="1200" b="1"/>
            </a:lvl2pPr>
            <a:lvl3pPr marL="557176" indent="0">
              <a:buNone/>
              <a:defRPr sz="1100" b="1"/>
            </a:lvl3pPr>
            <a:lvl4pPr marL="835763" indent="0">
              <a:buNone/>
              <a:defRPr sz="1000" b="1"/>
            </a:lvl4pPr>
            <a:lvl5pPr marL="1114349" indent="0">
              <a:buNone/>
              <a:defRPr sz="1000" b="1"/>
            </a:lvl5pPr>
            <a:lvl6pPr marL="1392937" indent="0">
              <a:buNone/>
              <a:defRPr sz="1000" b="1"/>
            </a:lvl6pPr>
            <a:lvl7pPr marL="1671526" indent="0">
              <a:buNone/>
              <a:defRPr sz="1000" b="1"/>
            </a:lvl7pPr>
            <a:lvl8pPr marL="1950114" indent="0">
              <a:buNone/>
              <a:defRPr sz="1000" b="1"/>
            </a:lvl8pPr>
            <a:lvl9pPr marL="2228702" indent="0">
              <a:buNone/>
              <a:defRPr sz="1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108" y="2174942"/>
            <a:ext cx="4042082" cy="3951191"/>
          </a:xfrm>
          <a:prstGeom prst="rect">
            <a:avLst/>
          </a:prstGeom>
        </p:spPr>
        <p:txBody>
          <a:bodyPr lIns="55718" tIns="27858" rIns="55718" bIns="27858"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20571010"/>
      </p:ext>
    </p:extLst>
  </p:cSld>
  <p:clrMapOvr>
    <a:masterClrMapping/>
  </p:clrMapOvr>
  <p:transition spd="slow" advTm="1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21" y="274608"/>
            <a:ext cx="8230379" cy="1143191"/>
          </a:xfrm>
          <a:prstGeom prst="rect">
            <a:avLst/>
          </a:prstGeom>
        </p:spPr>
        <p:txBody>
          <a:bodyPr lIns="55718" tIns="27858" rIns="55718" bIns="27858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54344091"/>
      </p:ext>
    </p:extLst>
  </p:cSld>
  <p:clrMapOvr>
    <a:masterClrMapping/>
  </p:clrMapOvr>
  <p:transition spd="slow" advTm="1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962312"/>
      </p:ext>
    </p:extLst>
  </p:cSld>
  <p:clrMapOvr>
    <a:masterClrMapping/>
  </p:clrMapOvr>
  <p:transition spd="slow" advTm="1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21" y="273462"/>
            <a:ext cx="3009067" cy="1161575"/>
          </a:xfrm>
          <a:prstGeom prst="rect">
            <a:avLst/>
          </a:prstGeom>
        </p:spPr>
        <p:txBody>
          <a:bodyPr lIns="55718" tIns="27858" rIns="55718" bIns="27858" anchor="b"/>
          <a:lstStyle>
            <a:lvl1pPr algn="l">
              <a:defRPr sz="12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889" y="273458"/>
            <a:ext cx="5112300" cy="5852681"/>
          </a:xfrm>
          <a:prstGeom prst="rect">
            <a:avLst/>
          </a:prstGeom>
        </p:spPr>
        <p:txBody>
          <a:bodyPr lIns="55718" tIns="27858" rIns="55718" bIns="27858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6821" y="1435021"/>
            <a:ext cx="3009067" cy="4691106"/>
          </a:xfrm>
          <a:prstGeom prst="rect">
            <a:avLst/>
          </a:prstGeom>
        </p:spPr>
        <p:txBody>
          <a:bodyPr lIns="55718" tIns="27858" rIns="55718" bIns="27858"/>
          <a:lstStyle>
            <a:lvl1pPr marL="0" indent="0">
              <a:buNone/>
              <a:defRPr sz="900"/>
            </a:lvl1pPr>
            <a:lvl2pPr marL="278588" indent="0">
              <a:buNone/>
              <a:defRPr sz="700"/>
            </a:lvl2pPr>
            <a:lvl3pPr marL="557176" indent="0">
              <a:buNone/>
              <a:defRPr sz="600"/>
            </a:lvl3pPr>
            <a:lvl4pPr marL="835763" indent="0">
              <a:buNone/>
              <a:defRPr sz="500"/>
            </a:lvl4pPr>
            <a:lvl5pPr marL="1114349" indent="0">
              <a:buNone/>
              <a:defRPr sz="500"/>
            </a:lvl5pPr>
            <a:lvl6pPr marL="1392937" indent="0">
              <a:buNone/>
              <a:defRPr sz="500"/>
            </a:lvl6pPr>
            <a:lvl7pPr marL="1671526" indent="0">
              <a:buNone/>
              <a:defRPr sz="500"/>
            </a:lvl7pPr>
            <a:lvl8pPr marL="1950114" indent="0">
              <a:buNone/>
              <a:defRPr sz="500"/>
            </a:lvl8pPr>
            <a:lvl9pPr marL="2228702" indent="0">
              <a:buNone/>
              <a:defRPr sz="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48497964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636" y="4800256"/>
            <a:ext cx="5486054" cy="567574"/>
          </a:xfrm>
          <a:prstGeom prst="rect">
            <a:avLst/>
          </a:prstGeom>
        </p:spPr>
        <p:txBody>
          <a:bodyPr lIns="55718" tIns="27858" rIns="55718" bIns="27858" anchor="b"/>
          <a:lstStyle>
            <a:lvl1pPr algn="l">
              <a:defRPr sz="12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636" y="612399"/>
            <a:ext cx="5486054" cy="4115489"/>
          </a:xfrm>
          <a:prstGeom prst="rect">
            <a:avLst/>
          </a:prstGeom>
        </p:spPr>
        <p:txBody>
          <a:bodyPr lIns="55718" tIns="27858" rIns="55718" bIns="27858"/>
          <a:lstStyle>
            <a:lvl1pPr marL="0" indent="0">
              <a:buNone/>
              <a:defRPr sz="2000"/>
            </a:lvl1pPr>
            <a:lvl2pPr marL="278588" indent="0">
              <a:buNone/>
              <a:defRPr sz="1700"/>
            </a:lvl2pPr>
            <a:lvl3pPr marL="557176" indent="0">
              <a:buNone/>
              <a:defRPr sz="1500"/>
            </a:lvl3pPr>
            <a:lvl4pPr marL="835763" indent="0">
              <a:buNone/>
              <a:defRPr sz="1200"/>
            </a:lvl4pPr>
            <a:lvl5pPr marL="1114349" indent="0">
              <a:buNone/>
              <a:defRPr sz="1200"/>
            </a:lvl5pPr>
            <a:lvl6pPr marL="1392937" indent="0">
              <a:buNone/>
              <a:defRPr sz="1200"/>
            </a:lvl6pPr>
            <a:lvl7pPr marL="1671526" indent="0">
              <a:buNone/>
              <a:defRPr sz="1200"/>
            </a:lvl7pPr>
            <a:lvl8pPr marL="1950114" indent="0">
              <a:buNone/>
              <a:defRPr sz="1200"/>
            </a:lvl8pPr>
            <a:lvl9pPr marL="2228702" indent="0">
              <a:buNone/>
              <a:defRPr sz="12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636" y="5367840"/>
            <a:ext cx="5486054" cy="804255"/>
          </a:xfrm>
          <a:prstGeom prst="rect">
            <a:avLst/>
          </a:prstGeom>
        </p:spPr>
        <p:txBody>
          <a:bodyPr lIns="55718" tIns="27858" rIns="55718" bIns="27858"/>
          <a:lstStyle>
            <a:lvl1pPr marL="0" indent="0">
              <a:buNone/>
              <a:defRPr sz="900"/>
            </a:lvl1pPr>
            <a:lvl2pPr marL="278588" indent="0">
              <a:buNone/>
              <a:defRPr sz="700"/>
            </a:lvl2pPr>
            <a:lvl3pPr marL="557176" indent="0">
              <a:buNone/>
              <a:defRPr sz="600"/>
            </a:lvl3pPr>
            <a:lvl4pPr marL="835763" indent="0">
              <a:buNone/>
              <a:defRPr sz="500"/>
            </a:lvl4pPr>
            <a:lvl5pPr marL="1114349" indent="0">
              <a:buNone/>
              <a:defRPr sz="500"/>
            </a:lvl5pPr>
            <a:lvl6pPr marL="1392937" indent="0">
              <a:buNone/>
              <a:defRPr sz="500"/>
            </a:lvl6pPr>
            <a:lvl7pPr marL="1671526" indent="0">
              <a:buNone/>
              <a:defRPr sz="500"/>
            </a:lvl7pPr>
            <a:lvl8pPr marL="1950114" indent="0">
              <a:buNone/>
              <a:defRPr sz="500"/>
            </a:lvl8pPr>
            <a:lvl9pPr marL="2228702" indent="0">
              <a:buNone/>
              <a:defRPr sz="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9325774"/>
      </p:ext>
    </p:extLst>
  </p:cSld>
  <p:clrMapOvr>
    <a:masterClrMapping/>
  </p:clrMapOvr>
  <p:transition spd="slow" advTm="1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21" y="274608"/>
            <a:ext cx="8230379" cy="1143191"/>
          </a:xfrm>
          <a:prstGeom prst="rect">
            <a:avLst/>
          </a:prstGeom>
        </p:spPr>
        <p:txBody>
          <a:bodyPr lIns="55718" tIns="27858" rIns="55718" bIns="278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6821" y="1600476"/>
            <a:ext cx="8230379" cy="4525659"/>
          </a:xfrm>
          <a:prstGeom prst="rect">
            <a:avLst/>
          </a:prstGeom>
        </p:spPr>
        <p:txBody>
          <a:bodyPr vert="eaVert" lIns="55718" tIns="27858" rIns="55718" bIns="2785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28215069"/>
      </p:ext>
    </p:extLst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812" y="274612"/>
            <a:ext cx="2057378" cy="5851531"/>
          </a:xfrm>
          <a:prstGeom prst="rect">
            <a:avLst/>
          </a:prstGeom>
        </p:spPr>
        <p:txBody>
          <a:bodyPr vert="eaVert" lIns="55718" tIns="27858" rIns="55718" bIns="278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6813" y="274612"/>
            <a:ext cx="6089944" cy="5851531"/>
          </a:xfrm>
          <a:prstGeom prst="rect">
            <a:avLst/>
          </a:prstGeom>
        </p:spPr>
        <p:txBody>
          <a:bodyPr vert="eaVert" lIns="55718" tIns="27858" rIns="55718" bIns="2785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34048349"/>
      </p:ext>
    </p:extLst>
  </p:cSld>
  <p:clrMapOvr>
    <a:masterClrMapping/>
  </p:clrMapOvr>
  <p:transition spd="slow" advTm="100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21" y="274608"/>
            <a:ext cx="8230379" cy="1143191"/>
          </a:xfrm>
          <a:prstGeom prst="rect">
            <a:avLst/>
          </a:prstGeom>
        </p:spPr>
        <p:txBody>
          <a:bodyPr lIns="55718" tIns="27858" rIns="55718" bIns="278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811" y="1600476"/>
            <a:ext cx="4073228" cy="4525659"/>
          </a:xfrm>
          <a:prstGeom prst="rect">
            <a:avLst/>
          </a:prstGeom>
        </p:spPr>
        <p:txBody>
          <a:bodyPr lIns="55718" tIns="27858" rIns="55718" bIns="2785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13097" y="1600469"/>
            <a:ext cx="4074094" cy="2207106"/>
          </a:xfrm>
          <a:prstGeom prst="rect">
            <a:avLst/>
          </a:prstGeom>
        </p:spPr>
        <p:txBody>
          <a:bodyPr lIns="55718" tIns="27858" rIns="55718" bIns="2785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13097" y="3917888"/>
            <a:ext cx="4074094" cy="2208255"/>
          </a:xfrm>
          <a:prstGeom prst="rect">
            <a:avLst/>
          </a:prstGeom>
        </p:spPr>
        <p:txBody>
          <a:bodyPr lIns="55718" tIns="27858" rIns="55718" bIns="2785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92689236"/>
      </p:ext>
    </p:extLst>
  </p:cSld>
  <p:clrMapOvr>
    <a:masterClrMapping/>
  </p:clrMapOvr>
  <p:transition spd="slow" advTm="1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7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2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8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1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9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6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4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4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2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0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3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1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7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7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5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4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4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3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2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4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8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8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4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4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6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0" r="16406"/>
          <a:stretch/>
        </p:blipFill>
        <p:spPr>
          <a:xfrm>
            <a:off x="17" y="10"/>
            <a:ext cx="9143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2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6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3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7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7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6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16925"/>
      </p:ext>
    </p:extLst>
  </p:cSld>
  <p:clrMapOvr>
    <a:masterClrMapping/>
  </p:clrMapOvr>
  <p:transition spd="slow" advTm="400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76295"/>
      </p:ext>
    </p:extLst>
  </p:cSld>
  <p:clrMapOvr>
    <a:masterClrMapping/>
  </p:clrMapOvr>
  <p:transition spd="slow" advTm="400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15115"/>
      </p:ext>
    </p:extLst>
  </p:cSld>
  <p:clrMapOvr>
    <a:masterClrMapping/>
  </p:clrMapOvr>
  <p:transition spd="slow" advTm="400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99132"/>
      </p:ext>
    </p:extLst>
  </p:cSld>
  <p:clrMapOvr>
    <a:masterClrMapping/>
  </p:clrMapOvr>
  <p:transition spd="slow" advTm="400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5479"/>
      </p:ext>
    </p:extLst>
  </p:cSld>
  <p:clrMapOvr>
    <a:masterClrMapping/>
  </p:clrMapOvr>
  <p:transition spd="slow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33711"/>
      </p:ext>
    </p:extLst>
  </p:cSld>
  <p:clrMapOvr>
    <a:masterClrMapping/>
  </p:clrMapOvr>
  <p:transition spd="slow" advTm="400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00749"/>
      </p:ext>
    </p:extLst>
  </p:cSld>
  <p:clrMapOvr>
    <a:masterClrMapping/>
  </p:clrMapOvr>
  <p:transition spd="slow" advTm="4000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14061"/>
      </p:ext>
    </p:extLst>
  </p:cSld>
  <p:clrMapOvr>
    <a:masterClrMapping/>
  </p:clrMapOvr>
  <p:transition spd="slow" advTm="4000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12412"/>
      </p:ext>
    </p:extLst>
  </p:cSld>
  <p:clrMapOvr>
    <a:masterClrMapping/>
  </p:clrMapOvr>
  <p:transition spd="slow" advTm="400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54519"/>
      </p:ext>
    </p:extLst>
  </p:cSld>
  <p:clrMapOvr>
    <a:masterClrMapping/>
  </p:clrMapOvr>
  <p:transition spd="slow" advTm="4000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17782"/>
      </p:ext>
    </p:extLst>
  </p:cSld>
  <p:clrMapOvr>
    <a:masterClrMapping/>
  </p:clrMapOvr>
  <p:transition spd="slow" advTm="4000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0" r="16406"/>
          <a:stretch/>
        </p:blipFill>
        <p:spPr>
          <a:xfrm>
            <a:off x="17" y="10"/>
            <a:ext cx="9143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9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9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9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5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3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7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40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14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1000">
    <p:split orient="vert"/>
  </p:transition>
  <p:txStyles>
    <p:titleStyle>
      <a:lvl1pPr algn="ctr" defTabSz="91411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411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91411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91411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91411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278588" algn="ctr" defTabSz="91411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557176" algn="ctr" defTabSz="91411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835763" algn="ctr" defTabSz="91411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114349" algn="ctr" defTabSz="91411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431" indent="-342431" algn="l" defTabSz="914115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01" indent="-286325" algn="l" defTabSz="91411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404" indent="-228286" algn="l" defTabSz="91411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944" indent="-229254" algn="l" defTabSz="91411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520" indent="-228286" algn="l" defTabSz="91411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335106" indent="-228286" algn="l" defTabSz="91411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613695" indent="-228286" algn="l" defTabSz="91411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2892283" indent="-228286" algn="l" defTabSz="91411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170871" indent="-228286" algn="l" defTabSz="91411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5571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8588" algn="l" defTabSz="5571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57176" algn="l" defTabSz="5571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35763" algn="l" defTabSz="5571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14349" algn="l" defTabSz="5571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92937" algn="l" defTabSz="5571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526" algn="l" defTabSz="5571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50114" algn="l" defTabSz="5571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28702" algn="l" defTabSz="55717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DFFB"/>
            </a:gs>
            <a:gs pos="77000">
              <a:srgbClr val="22A0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0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4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0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DFFB"/>
            </a:gs>
            <a:gs pos="77000">
              <a:srgbClr val="22A0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9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DFFB"/>
            </a:gs>
            <a:gs pos="77000">
              <a:srgbClr val="22A0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5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28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 spd="slow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9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6.xml"/><Relationship Id="rId7" Type="http://schemas.openxmlformats.org/officeDocument/2006/relationships/image" Target="../media/image3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7.xml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3.xml"/><Relationship Id="rId7" Type="http://schemas.openxmlformats.org/officeDocument/2006/relationships/image" Target="../media/image3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1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438"/>
            <a:ext cx="9142270" cy="58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1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949" y="458442"/>
            <a:ext cx="1063296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1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09" y="406740"/>
            <a:ext cx="1063296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1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60" y="719242"/>
            <a:ext cx="1063296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0624" y="4343400"/>
            <a:ext cx="6194274" cy="1785076"/>
          </a:xfrm>
          <a:prstGeom prst="rect">
            <a:avLst/>
          </a:prstGeom>
          <a:noFill/>
        </p:spPr>
        <p:txBody>
          <a:bodyPr wrap="none" lIns="91415" tIns="45706" rIns="91415" bIns="45706" rtlCol="0">
            <a:spAutoFit/>
          </a:bodyPr>
          <a:lstStyle/>
          <a:p>
            <a:pPr algn="ctr" defTabSz="914151"/>
            <a:r>
              <a:rPr lang="en-US" sz="4400" dirty="0">
                <a:solidFill>
                  <a:srgbClr val="FF0000"/>
                </a:solidFill>
                <a:latin typeface="iCiel Cadena" pitchFamily="2" charset="-93"/>
              </a:rPr>
              <a:t>CHỦ ĐỀ : </a:t>
            </a:r>
          </a:p>
          <a:p>
            <a:pPr defTabSz="914151"/>
            <a:r>
              <a:rPr lang="en-US" sz="6600" dirty="0">
                <a:solidFill>
                  <a:srgbClr val="FF0000"/>
                </a:solidFill>
                <a:latin typeface="iCiel Cadena" pitchFamily="2" charset="-93"/>
              </a:rPr>
              <a:t>ĐỒ CHƠI THÚ VỊ </a:t>
            </a:r>
            <a:endParaRPr lang="vi-VN" sz="6600" dirty="0">
              <a:solidFill>
                <a:srgbClr val="FF0000"/>
              </a:solidFill>
              <a:latin typeface="iCiel Cadena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559029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10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1688" y="1143008"/>
            <a:ext cx="6721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Vận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dụng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–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phát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triển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771180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41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vi-VN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GIAO AN\SGV lop 2\sgv chân trời sáng tạo lớp 2\hình minh họa giáo án\15\hkjjh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43" y="990600"/>
            <a:ext cx="7589811" cy="54606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66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2" descr="图片包含 室内, 墙壁&#10;&#10;已生成高可信度的说明">
            <a:extLst>
              <a:ext uri="{FF2B5EF4-FFF2-40B4-BE49-F238E27FC236}">
                <a16:creationId xmlns:a16="http://schemas.microsoft.com/office/drawing/2014/main" id="{60FD21DD-4315-4686-B143-92D9059A83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24" y="-643808"/>
            <a:ext cx="5708817" cy="75018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F687797-2A6A-4CE1-83CB-018E04D27B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-305745"/>
            <a:ext cx="4014670" cy="3506145"/>
          </a:xfrm>
          <a:prstGeom prst="rect">
            <a:avLst/>
          </a:prstGeom>
        </p:spPr>
      </p:pic>
      <p:pic>
        <p:nvPicPr>
          <p:cNvPr id="12" name="PA_图片 6">
            <a:extLst>
              <a:ext uri="{FF2B5EF4-FFF2-40B4-BE49-F238E27FC236}">
                <a16:creationId xmlns:a16="http://schemas.microsoft.com/office/drawing/2014/main" id="{DE6F9D9B-5679-4CA5-BAFC-EE3896824CC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32" y="164832"/>
            <a:ext cx="3171803" cy="3064817"/>
          </a:xfrm>
          <a:prstGeom prst="rect">
            <a:avLst/>
          </a:prstGeom>
        </p:spPr>
      </p:pic>
      <p:pic>
        <p:nvPicPr>
          <p:cNvPr id="13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4DA5AF76-6DDF-4146-8347-8D8DFFC7778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3" y="3591498"/>
            <a:ext cx="1919672" cy="369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15117" y="2728079"/>
            <a:ext cx="508972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iCiel Cadena" pitchFamily="2" charset="-93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iCiel Cadena" pitchFamily="2" charset="-93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adena" pitchFamily="2" charset="-93"/>
              </a:rPr>
              <a:t>thấy</a:t>
            </a:r>
            <a:r>
              <a:rPr lang="en-US" sz="4000" dirty="0">
                <a:solidFill>
                  <a:srgbClr val="FF0000"/>
                </a:solidFill>
                <a:latin typeface="iCiel Cadena" pitchFamily="2" charset="-93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adena" pitchFamily="2" charset="-93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iCiel Cadena" pitchFamily="2" charset="-93"/>
              </a:rPr>
              <a:t> !</a:t>
            </a:r>
          </a:p>
          <a:p>
            <a:pPr algn="ctr"/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Cần</a:t>
            </a:r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tôn</a:t>
            </a:r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trọng</a:t>
            </a:r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và</a:t>
            </a:r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khuyến</a:t>
            </a:r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khích</a:t>
            </a:r>
            <a:endParaRPr lang="en-US" sz="2500" dirty="0">
              <a:solidFill>
                <a:srgbClr val="4472C4">
                  <a:lumMod val="50000"/>
                </a:srgbClr>
              </a:solidFill>
              <a:latin typeface="iCiel Cadena" pitchFamily="2" charset="-93"/>
            </a:endParaRPr>
          </a:p>
          <a:p>
            <a:pPr algn="ctr"/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sự</a:t>
            </a:r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khác</a:t>
            </a:r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nhau</a:t>
            </a:r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trong</a:t>
            </a:r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cách</a:t>
            </a:r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sử</a:t>
            </a:r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dụng</a:t>
            </a:r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</a:p>
          <a:p>
            <a:pPr algn="ctr"/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vật</a:t>
            </a:r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Liệu</a:t>
            </a:r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để</a:t>
            </a:r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biểu</a:t>
            </a:r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cảm</a:t>
            </a:r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trên</a:t>
            </a:r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các</a:t>
            </a:r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</a:p>
          <a:p>
            <a:pPr algn="ctr"/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sản</a:t>
            </a:r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phẩm</a:t>
            </a:r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tác</a:t>
            </a:r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phẩm</a:t>
            </a:r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</a:p>
          <a:p>
            <a:pPr algn="ctr"/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mĩ</a:t>
            </a:r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5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thuật</a:t>
            </a:r>
            <a:r>
              <a:rPr lang="en-US" sz="25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</a:p>
          <a:p>
            <a:pPr algn="ctr"/>
            <a:endParaRPr lang="vi-VN" sz="2800" dirty="0">
              <a:solidFill>
                <a:srgbClr val="4472C4">
                  <a:lumMod val="50000"/>
                </a:srgbClr>
              </a:solidFill>
              <a:latin typeface="iCiel Cadena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7063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2000" accel="50000" decel="50000" autoRev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3.75E-6 4.44444E-6 L 0.06705 0.006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" y="4132723"/>
            <a:ext cx="9142270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1-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62" y="2050851"/>
            <a:ext cx="8810038" cy="487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1-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98" y="95362"/>
            <a:ext cx="2394796" cy="687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1-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949" y="458437"/>
            <a:ext cx="1063296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1-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19" y="1292565"/>
            <a:ext cx="1063296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1-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186" y="3659362"/>
            <a:ext cx="2574751" cy="31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1-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3628"/>
            <a:ext cx="2381818" cy="266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1-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69" y="2562294"/>
            <a:ext cx="4344892" cy="10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1-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76693"/>
            <a:ext cx="6561549" cy="101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1-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09" y="4467294"/>
            <a:ext cx="4344892" cy="10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07850" y="2674203"/>
            <a:ext cx="19159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51"/>
            <a:r>
              <a:rPr lang="vi-VN" sz="4800" dirty="0">
                <a:solidFill>
                  <a:srgbClr val="FF0000"/>
                </a:solidFill>
                <a:latin typeface="iCiel Cadena" pitchFamily="2" charset="-93"/>
              </a:rPr>
              <a:t>Bài 1 :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3573959"/>
            <a:ext cx="6420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51"/>
            <a:r>
              <a:rPr lang="vi-VN" sz="4800" dirty="0">
                <a:solidFill>
                  <a:srgbClr val="00B050"/>
                </a:solidFill>
                <a:latin typeface="iCiel Cadena" pitchFamily="2" charset="-93"/>
              </a:rPr>
              <a:t>Khuôn mặt ngộ nghĩnh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7619" y="4648200"/>
            <a:ext cx="20287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51"/>
            <a:r>
              <a:rPr lang="en-US" sz="4000" dirty="0">
                <a:solidFill>
                  <a:srgbClr val="00B050"/>
                </a:solidFill>
                <a:latin typeface="iCiel Cadena" pitchFamily="2" charset="-93"/>
              </a:rPr>
              <a:t>( </a:t>
            </a:r>
            <a:r>
              <a:rPr lang="en-US" sz="4000" dirty="0" err="1">
                <a:solidFill>
                  <a:srgbClr val="00B050"/>
                </a:solidFill>
                <a:latin typeface="iCiel Cadena" pitchFamily="2" charset="-93"/>
              </a:rPr>
              <a:t>Tiết</a:t>
            </a:r>
            <a:r>
              <a:rPr lang="en-US" sz="4000" dirty="0">
                <a:solidFill>
                  <a:srgbClr val="00B050"/>
                </a:solidFill>
                <a:latin typeface="iCiel Cadena" pitchFamily="2" charset="-93"/>
              </a:rPr>
              <a:t> 2 )</a:t>
            </a:r>
            <a:endParaRPr lang="vi-VN" sz="4000" dirty="0">
              <a:solidFill>
                <a:srgbClr val="00B050"/>
              </a:solidFill>
              <a:latin typeface="iCiel Cadena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2548884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3448" y="381000"/>
            <a:ext cx="4729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GIAO AN\SGV lop 2\sgv chân trời sáng tạo lớp 2\hình minh họa giáo án\15\53066dee7b529e987e0b490a36f5c1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48" y="743451"/>
            <a:ext cx="5116852" cy="511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IAO AN\SGV lop 2\sgv chân trời sáng tạo lớp 2\hình minh họa giáo án\15\4113a5a0434de76d01cb942973eec9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2831872" cy="283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GIAO AN\SGV lop 2\sgv chân trời sáng tạo lớp 2\hình minh họa giáo án\15\kjj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045" y="3605139"/>
            <a:ext cx="1971407" cy="1699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0768">
            <a:off x="492361" y="2463607"/>
            <a:ext cx="2637607" cy="2637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:\GIAO AN\SGV lop 2\sgv chân trời sáng tạo lớp 2\hình minh họa giáo án\11\unnam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50045">
            <a:off x="656582" y="4072875"/>
            <a:ext cx="2691666" cy="218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711292"/>
            <a:ext cx="2209800" cy="1993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E:\GIAO AN\SGV lop 2\sgv chân trời sáng tạo lớp 2\hình minh họa giáo án\15\gfdgfd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732">
            <a:off x="6128549" y="3125367"/>
            <a:ext cx="2592986" cy="234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E:\GIAO AN\SGV lop 2\sgv chân trời sáng tạo lớp 2\hình minh họa giáo án\9\keo_dan_giay_g-014_1dca550e9a904d68a6bce897244a7ee1_mast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22">
            <a:off x="2559761" y="3655688"/>
            <a:ext cx="1952826" cy="1952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4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3" y="2267585"/>
            <a:ext cx="9150668" cy="4575810"/>
          </a:xfrm>
          <a:prstGeom prst="rect">
            <a:avLst/>
          </a:prstGeom>
        </p:spPr>
      </p:pic>
      <p:pic>
        <p:nvPicPr>
          <p:cNvPr id="2" name="图片 1" descr="e744099b9547e9170078caebec8848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8635" y="1715188"/>
            <a:ext cx="4087654" cy="5450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836" y="125351"/>
            <a:ext cx="8233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iCiel Pony" pitchFamily="2" charset="-93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iCiel Pony" pitchFamily="2" charset="-93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iCiel Pony" pitchFamily="2" charset="-93"/>
              </a:rPr>
              <a:t>tạo</a:t>
            </a:r>
            <a:r>
              <a:rPr lang="en-US" sz="2400" dirty="0">
                <a:solidFill>
                  <a:prstClr val="black"/>
                </a:solidFill>
                <a:latin typeface="iCiel Pony" pitchFamily="2" charset="-93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iCiel Pony" pitchFamily="2" charset="-93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iCiel Pony" pitchFamily="2" charset="-93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iCiel Pony" pitchFamily="2" charset="-93"/>
              </a:rPr>
              <a:t>khuôn</a:t>
            </a:r>
            <a:r>
              <a:rPr lang="en-US" sz="2400" dirty="0">
                <a:solidFill>
                  <a:prstClr val="black"/>
                </a:solidFill>
                <a:latin typeface="iCiel Pony" pitchFamily="2" charset="-93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iCiel Pony" pitchFamily="2" charset="-93"/>
              </a:rPr>
              <a:t>mặt</a:t>
            </a:r>
            <a:r>
              <a:rPr lang="en-US" sz="2400" dirty="0">
                <a:solidFill>
                  <a:prstClr val="black"/>
                </a:solidFill>
                <a:latin typeface="iCiel Pony" pitchFamily="2" charset="-93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iCiel Pony" pitchFamily="2" charset="-93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iCiel Pony" pitchFamily="2" charset="-93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iCiel Pony" pitchFamily="2" charset="-93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iCiel Pony" pitchFamily="2" charset="-93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iCiel Pony" pitchFamily="2" charset="-93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iCiel Pony" pitchFamily="2" charset="-93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iCiel Pony" pitchFamily="2" charset="-93"/>
              </a:rPr>
              <a:t>liệu</a:t>
            </a:r>
            <a:r>
              <a:rPr lang="en-US" sz="2400" dirty="0">
                <a:solidFill>
                  <a:prstClr val="black"/>
                </a:solidFill>
                <a:latin typeface="iCiel Pony" pitchFamily="2" charset="-93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iCiel Pony" pitchFamily="2" charset="-93"/>
              </a:rPr>
              <a:t>khác</a:t>
            </a:r>
            <a:r>
              <a:rPr lang="en-US" sz="2400" dirty="0">
                <a:solidFill>
                  <a:prstClr val="black"/>
                </a:solidFill>
                <a:latin typeface="iCiel Pony" pitchFamily="2" charset="-93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iCiel Pony" pitchFamily="2" charset="-93"/>
              </a:rPr>
              <a:t>nhau</a:t>
            </a:r>
            <a:r>
              <a:rPr lang="en-US" sz="2400" dirty="0">
                <a:solidFill>
                  <a:prstClr val="black"/>
                </a:solidFill>
                <a:latin typeface="iCiel Pony" pitchFamily="2" charset="-93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4023390"/>
            <a:ext cx="137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iCiel Pony" pitchFamily="2" charset="-93"/>
              </a:rPr>
              <a:t>Bước</a:t>
            </a:r>
            <a:r>
              <a:rPr lang="en-US" sz="2800" dirty="0">
                <a:solidFill>
                  <a:prstClr val="black"/>
                </a:solidFill>
                <a:latin typeface="iCiel Pony" pitchFamily="2" charset="-93"/>
              </a:rPr>
              <a:t> 1 </a:t>
            </a:r>
            <a:endParaRPr lang="vi-VN" sz="2800" dirty="0">
              <a:solidFill>
                <a:prstClr val="black"/>
              </a:solidFill>
              <a:latin typeface="iCiel Pony" pitchFamily="2" charset="-93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36115"/>
            <a:ext cx="1327525" cy="134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E:\GIAO AN\SGV lop 2\sgv chân trời sáng tạo lớp 2\hình minh họa giáo án\15\nvmn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340" y="714506"/>
            <a:ext cx="4264744" cy="3106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859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3" y="2267585"/>
            <a:ext cx="9150668" cy="4575810"/>
          </a:xfrm>
          <a:prstGeom prst="rect">
            <a:avLst/>
          </a:prstGeom>
        </p:spPr>
      </p:pic>
      <p:pic>
        <p:nvPicPr>
          <p:cNvPr id="15" name="图片 14" descr="E:\素材\卡通\6970e793bb7ce116de58ea93653c0e2b.png6970e793bb7ce116de58ea93653c0e2b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73541" y="2797218"/>
            <a:ext cx="2400300" cy="37928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3845226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  <a:latin typeface="iCiel Pony" pitchFamily="2" charset="-93"/>
              </a:rPr>
              <a:t>Bước 2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06" y="302044"/>
            <a:ext cx="15970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:\GIAO AN\SGV lop 2\sgv chân trời sáng tạo lớp 2\hình minh họa giáo án\15\ghfjhj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2044"/>
            <a:ext cx="4343400" cy="3404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092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3" y="2267585"/>
            <a:ext cx="9150668" cy="4575810"/>
          </a:xfrm>
          <a:prstGeom prst="rect">
            <a:avLst/>
          </a:prstGeom>
        </p:spPr>
      </p:pic>
      <p:pic>
        <p:nvPicPr>
          <p:cNvPr id="2" name="图片 1" descr="96570779758b05ba99e4c0bb2c838ec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66336" y="-257175"/>
            <a:ext cx="5714524" cy="761936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8013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45798" y="4684932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iCiel Pony" pitchFamily="2" charset="-93"/>
              </a:rPr>
              <a:t>Bước 3 </a:t>
            </a:r>
          </a:p>
        </p:txBody>
      </p:sp>
      <p:pic>
        <p:nvPicPr>
          <p:cNvPr id="7" name="Picture 3" descr="E:\GIAO AN\SGV lop 2\sgv chân trời sáng tạo lớp 2\hình minh họa giáo án\15\hgjhgkj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3460173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53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2" descr="图片包含 室内, 墙壁&#10;&#10;已生成高可信度的说明">
            <a:extLst>
              <a:ext uri="{FF2B5EF4-FFF2-40B4-BE49-F238E27FC236}">
                <a16:creationId xmlns:a16="http://schemas.microsoft.com/office/drawing/2014/main" id="{60FD21DD-4315-4686-B143-92D9059A83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24" y="-643808"/>
            <a:ext cx="5708817" cy="75018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F687797-2A6A-4CE1-83CB-018E04D27B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-305745"/>
            <a:ext cx="4014670" cy="3506145"/>
          </a:xfrm>
          <a:prstGeom prst="rect">
            <a:avLst/>
          </a:prstGeom>
        </p:spPr>
      </p:pic>
      <p:pic>
        <p:nvPicPr>
          <p:cNvPr id="12" name="PA_图片 6">
            <a:extLst>
              <a:ext uri="{FF2B5EF4-FFF2-40B4-BE49-F238E27FC236}">
                <a16:creationId xmlns:a16="http://schemas.microsoft.com/office/drawing/2014/main" id="{DE6F9D9B-5679-4CA5-BAFC-EE3896824CC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32" y="164832"/>
            <a:ext cx="3171803" cy="3064817"/>
          </a:xfrm>
          <a:prstGeom prst="rect">
            <a:avLst/>
          </a:prstGeom>
        </p:spPr>
      </p:pic>
      <p:pic>
        <p:nvPicPr>
          <p:cNvPr id="13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4DA5AF76-6DDF-4146-8347-8D8DFFC7778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3" y="3591498"/>
            <a:ext cx="1919672" cy="369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28346" y="3081278"/>
            <a:ext cx="486325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iCiel Cadena" pitchFamily="2" charset="-93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iCiel Cadena" pitchFamily="2" charset="-93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adena" pitchFamily="2" charset="-93"/>
              </a:rPr>
              <a:t>nhớ</a:t>
            </a:r>
            <a:r>
              <a:rPr lang="en-US" sz="4000" dirty="0">
                <a:solidFill>
                  <a:srgbClr val="FF0000"/>
                </a:solidFill>
                <a:latin typeface="iCiel Cadena" pitchFamily="2" charset="-93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adena" pitchFamily="2" charset="-93"/>
              </a:rPr>
              <a:t>nhé</a:t>
            </a:r>
            <a:r>
              <a:rPr lang="en-US" sz="4000" dirty="0">
                <a:solidFill>
                  <a:srgbClr val="FF0000"/>
                </a:solidFill>
                <a:latin typeface="iCiel Cadena" pitchFamily="2" charset="-93"/>
              </a:rPr>
              <a:t> !</a:t>
            </a:r>
          </a:p>
          <a:p>
            <a:pPr algn="ctr"/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Các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đồ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vật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đã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qua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sử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dụng</a:t>
            </a:r>
            <a:endParaRPr lang="en-US" sz="2800" dirty="0">
              <a:solidFill>
                <a:srgbClr val="4472C4">
                  <a:lumMod val="50000"/>
                </a:srgbClr>
              </a:solidFill>
              <a:latin typeface="iCiel Cadena" pitchFamily="2" charset="-93"/>
            </a:endParaRPr>
          </a:p>
          <a:p>
            <a:pPr algn="ctr"/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có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thể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dùng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để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tạo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được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hình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khuôn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mặt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ngộ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nghĩnh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,</a:t>
            </a:r>
          </a:p>
          <a:p>
            <a:pPr algn="ctr"/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đáng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yêu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iCiel Cadena" pitchFamily="2" charset="-93"/>
              </a:rPr>
              <a:t> </a:t>
            </a:r>
          </a:p>
          <a:p>
            <a:pPr algn="ctr"/>
            <a:endParaRPr lang="vi-VN" sz="2800" dirty="0">
              <a:solidFill>
                <a:srgbClr val="4472C4">
                  <a:lumMod val="50000"/>
                </a:srgbClr>
              </a:solidFill>
              <a:latin typeface="iCiel Cadena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226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2000" accel="50000" decel="50000" autoRev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3.75E-6 4.44444E-6 L 0.06705 0.006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10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2860" y="152400"/>
            <a:ext cx="7056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C000"/>
                </a:solidFill>
                <a:latin typeface="iCiel Pony" pitchFamily="2" charset="-93"/>
              </a:rPr>
              <a:t>Luyện</a:t>
            </a:r>
            <a:r>
              <a:rPr lang="en-US" sz="48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iCiel Pony" pitchFamily="2" charset="-93"/>
              </a:rPr>
              <a:t>tập</a:t>
            </a:r>
            <a:r>
              <a:rPr lang="en-US" sz="4800" dirty="0">
                <a:solidFill>
                  <a:srgbClr val="FFC000"/>
                </a:solidFill>
                <a:latin typeface="iCiel Pony" pitchFamily="2" charset="-93"/>
              </a:rPr>
              <a:t> – </a:t>
            </a:r>
            <a:r>
              <a:rPr lang="en-US" sz="4800" dirty="0" err="1">
                <a:solidFill>
                  <a:srgbClr val="FFC000"/>
                </a:solidFill>
                <a:latin typeface="iCiel Pony" pitchFamily="2" charset="-93"/>
              </a:rPr>
              <a:t>sáng</a:t>
            </a:r>
            <a:r>
              <a:rPr lang="en-US" sz="48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iCiel Pony" pitchFamily="2" charset="-93"/>
              </a:rPr>
              <a:t>tạo</a:t>
            </a:r>
            <a:r>
              <a:rPr lang="en-US" sz="4800" dirty="0">
                <a:solidFill>
                  <a:srgbClr val="FFC000"/>
                </a:solidFill>
                <a:latin typeface="iCiel Pony" pitchFamily="2" charset="-93"/>
              </a:rPr>
              <a:t>  </a:t>
            </a:r>
            <a:endParaRPr lang="vi-VN" sz="4800" dirty="0">
              <a:solidFill>
                <a:srgbClr val="FFC000"/>
              </a:solidFill>
              <a:latin typeface="iCiel Pony" pitchFamily="2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914400"/>
            <a:ext cx="90596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tạo</a:t>
            </a:r>
            <a:r>
              <a:rPr lang="en-US" sz="3200" dirty="0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 </a:t>
            </a:r>
            <a:r>
              <a:rPr lang="en-US" sz="32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hình</a:t>
            </a:r>
            <a:r>
              <a:rPr lang="en-US" sz="3200" dirty="0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 </a:t>
            </a:r>
            <a:r>
              <a:rPr lang="en-US" sz="32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khuôn</a:t>
            </a:r>
            <a:r>
              <a:rPr lang="en-US" sz="3200" dirty="0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 </a:t>
            </a:r>
            <a:r>
              <a:rPr lang="en-US" sz="32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mặt</a:t>
            </a:r>
            <a:r>
              <a:rPr lang="en-US" sz="3200" dirty="0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 </a:t>
            </a:r>
            <a:r>
              <a:rPr lang="en-US" sz="32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từ</a:t>
            </a:r>
            <a:r>
              <a:rPr lang="en-US" sz="3200" dirty="0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 </a:t>
            </a:r>
            <a:r>
              <a:rPr lang="en-US" sz="32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các</a:t>
            </a:r>
            <a:r>
              <a:rPr lang="en-US" sz="3200" dirty="0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 </a:t>
            </a:r>
            <a:r>
              <a:rPr lang="en-US" sz="32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vật</a:t>
            </a:r>
            <a:r>
              <a:rPr lang="en-US" sz="3200" dirty="0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 </a:t>
            </a:r>
            <a:r>
              <a:rPr lang="en-US" sz="32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liệu</a:t>
            </a:r>
            <a:r>
              <a:rPr lang="en-US" sz="3200" dirty="0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 </a:t>
            </a:r>
            <a:r>
              <a:rPr lang="en-US" sz="32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khác</a:t>
            </a:r>
            <a:r>
              <a:rPr lang="en-US" sz="3200" dirty="0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 </a:t>
            </a:r>
            <a:r>
              <a:rPr lang="en-US" sz="32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nhau</a:t>
            </a:r>
            <a:r>
              <a:rPr lang="en-US" sz="3200" dirty="0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 </a:t>
            </a:r>
          </a:p>
          <a:p>
            <a:r>
              <a:rPr lang="en-US" sz="3200" dirty="0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     </a:t>
            </a:r>
            <a:r>
              <a:rPr lang="en-US" sz="32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Hoàn</a:t>
            </a:r>
            <a:r>
              <a:rPr lang="en-US" sz="3200" dirty="0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 </a:t>
            </a:r>
            <a:r>
              <a:rPr lang="en-US" sz="32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thiện</a:t>
            </a:r>
            <a:r>
              <a:rPr lang="en-US" sz="3200" dirty="0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 </a:t>
            </a:r>
            <a:r>
              <a:rPr lang="en-US" sz="32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bài</a:t>
            </a:r>
            <a:r>
              <a:rPr lang="en-US" sz="3200" dirty="0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 </a:t>
            </a:r>
            <a:r>
              <a:rPr lang="en-US" sz="32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vẽ</a:t>
            </a:r>
            <a:r>
              <a:rPr lang="en-US" sz="3200" dirty="0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 </a:t>
            </a:r>
            <a:r>
              <a:rPr lang="en-US" sz="32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trên</a:t>
            </a:r>
            <a:r>
              <a:rPr lang="en-US" sz="3200" dirty="0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 </a:t>
            </a:r>
            <a:r>
              <a:rPr lang="en-US" sz="32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lớp</a:t>
            </a:r>
            <a:r>
              <a:rPr lang="en-US" sz="3200" dirty="0">
                <a:solidFill>
                  <a:srgbClr val="FFC000">
                    <a:lumMod val="60000"/>
                    <a:lumOff val="40000"/>
                  </a:srgbClr>
                </a:solidFill>
                <a:latin typeface="iCiel Cadena" pitchFamily="2" charset="-93"/>
              </a:rPr>
              <a:t> </a:t>
            </a:r>
            <a:endParaRPr lang="vi-VN" sz="3200" dirty="0">
              <a:solidFill>
                <a:srgbClr val="FFC000">
                  <a:lumMod val="60000"/>
                  <a:lumOff val="40000"/>
                </a:srgbClr>
              </a:solidFill>
              <a:latin typeface="iCiel Cadena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505186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10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7000" y="838200"/>
            <a:ext cx="6114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Phân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tích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-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đánh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giá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813079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英语ppt定制要求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3352</TotalTime>
  <Words>177</Words>
  <Application>Microsoft Office PowerPoint</Application>
  <PresentationFormat>On-screen Show (4:3)</PresentationFormat>
  <Paragraphs>41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iCiel Cadena</vt:lpstr>
      <vt:lpstr>iCiel Pony</vt:lpstr>
      <vt:lpstr>Sosa</vt:lpstr>
      <vt:lpstr>Times New Roman</vt:lpstr>
      <vt:lpstr>Office Theme</vt:lpstr>
      <vt:lpstr>默认设计模板</vt:lpstr>
      <vt:lpstr>3_Office 主题</vt:lpstr>
      <vt:lpstr>4_Office 主题</vt:lpstr>
      <vt:lpstr>5_Office 主题</vt:lpstr>
      <vt:lpstr>4_Office 主题​​</vt:lpstr>
      <vt:lpstr>6_Office 主题​​</vt:lpstr>
      <vt:lpstr>7_Office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AK Home</cp:lastModifiedBy>
  <cp:revision>260</cp:revision>
  <dcterms:created xsi:type="dcterms:W3CDTF">2020-08-13T08:18:23Z</dcterms:created>
  <dcterms:modified xsi:type="dcterms:W3CDTF">2024-04-21T14:50:41Z</dcterms:modified>
</cp:coreProperties>
</file>