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6" r:id="rId2"/>
    <p:sldId id="270" r:id="rId3"/>
    <p:sldId id="259" r:id="rId4"/>
    <p:sldId id="287" r:id="rId5"/>
    <p:sldId id="257" r:id="rId6"/>
    <p:sldId id="258" r:id="rId7"/>
    <p:sldId id="283" r:id="rId8"/>
    <p:sldId id="261" r:id="rId9"/>
    <p:sldId id="290" r:id="rId10"/>
    <p:sldId id="296" r:id="rId11"/>
    <p:sldId id="279" r:id="rId12"/>
    <p:sldId id="286" r:id="rId13"/>
    <p:sldId id="267" r:id="rId14"/>
    <p:sldId id="292" r:id="rId15"/>
    <p:sldId id="263" r:id="rId16"/>
    <p:sldId id="293" r:id="rId17"/>
    <p:sldId id="266" r:id="rId18"/>
    <p:sldId id="294" r:id="rId19"/>
    <p:sldId id="295" r:id="rId20"/>
    <p:sldId id="273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435E"/>
    <a:srgbClr val="006FB5"/>
    <a:srgbClr val="AACAE1"/>
    <a:srgbClr val="BA6429"/>
    <a:srgbClr val="973B57"/>
    <a:srgbClr val="973C57"/>
    <a:srgbClr val="993C58"/>
    <a:srgbClr val="1B8F9D"/>
    <a:srgbClr val="78A621"/>
    <a:srgbClr val="B0D2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96314" autoAdjust="0"/>
  </p:normalViewPr>
  <p:slideViewPr>
    <p:cSldViewPr snapToGrid="0">
      <p:cViewPr varScale="1">
        <p:scale>
          <a:sx n="87" d="100"/>
          <a:sy n="87" d="100"/>
        </p:scale>
        <p:origin x="7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74FCB-4583-4E40-885F-118E5D16390A}" type="datetimeFigureOut">
              <a:rPr lang="zh-CN" altLang="en-US" smtClean="0"/>
              <a:t>2024/3/21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D4142-FFBA-46FD-A6DD-5445EA6979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540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D4142-FFBA-46FD-A6DD-5445EA69791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961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D4142-FFBA-46FD-A6DD-5445EA69791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47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D4142-FFBA-46FD-A6DD-5445EA69791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0849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D4142-FFBA-46FD-A6DD-5445EA69791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485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D4142-FFBA-46FD-A6DD-5445EA69791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066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D4142-FFBA-46FD-A6DD-5445EA69791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7466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D4142-FFBA-46FD-A6DD-5445EA69791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66654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D4142-FFBA-46FD-A6DD-5445EA69791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77911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D4142-FFBA-46FD-A6DD-5445EA69791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92304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D4142-FFBA-46FD-A6DD-5445EA69791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0994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D4142-FFBA-46FD-A6DD-5445EA69791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5347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D4142-FFBA-46FD-A6DD-5445EA69791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549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D4142-FFBA-46FD-A6DD-5445EA69791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623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D4142-FFBA-46FD-A6DD-5445EA69791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94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D4142-FFBA-46FD-A6DD-5445EA69791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519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D4142-FFBA-46FD-A6DD-5445EA69791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080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D4142-FFBA-46FD-A6DD-5445EA69791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560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D4142-FFBA-46FD-A6DD-5445EA69791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187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D4142-FFBA-46FD-A6DD-5445EA69791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4373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399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111BA9-4A93-49EE-84D5-DACEC8B14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4279005-F29B-40F1-B360-9A425E81EF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418361-E2D7-448F-A56A-FA858A0BA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053F-28BC-4D45-8437-EEE9D209305F}" type="datetimeFigureOut">
              <a:rPr lang="zh-CN" altLang="en-US" smtClean="0"/>
              <a:t>2024/3/21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82E390-7B4F-4AD0-8369-E6D972A91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77504E-E794-4520-A09B-73A257807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0CA48-0E16-4FF8-B02D-A3B5A29C82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02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DD60A5C-7FD4-4399-89E9-D0281BBEBE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EE9DCBA-F9B0-49EE-8EAE-4F6498315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16D5DF-E096-4471-8E54-92FF84ED9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053F-28BC-4D45-8437-EEE9D209305F}" type="datetimeFigureOut">
              <a:rPr lang="zh-CN" altLang="en-US" smtClean="0"/>
              <a:t>2024/3/21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D6F0D2-ECCD-4CF7-9FB5-F30527F88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798656-4A39-495A-AF25-4D00D315A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0CA48-0E16-4FF8-B02D-A3B5A29C82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72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36F4BE-1E52-4E37-AF20-AD2A0F68F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448F89-4F74-4B01-9822-593E1FFE9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83F78E-47E9-45FF-8ED4-362C747B2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053F-28BC-4D45-8437-EEE9D209305F}" type="datetimeFigureOut">
              <a:rPr lang="zh-CN" altLang="en-US" smtClean="0"/>
              <a:t>2024/3/21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5ABB68-FF78-4904-A607-4B823C67F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6764F5-0C9E-436E-AC5A-B0C3A689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0CA48-0E16-4FF8-B02D-A3B5A29C82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20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7CD880-8E3B-4530-A8D0-0479964B5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98A8924-1366-42F0-96AB-E06440752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343346-5C17-4976-B003-6DD38F33C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053F-28BC-4D45-8437-EEE9D209305F}" type="datetimeFigureOut">
              <a:rPr lang="zh-CN" altLang="en-US" smtClean="0"/>
              <a:t>2024/3/21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0E55F7-B5AC-4CEF-8922-49AD25801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2CA0D9F-D7D7-45BF-A6D1-DE56DAB6D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0CA48-0E16-4FF8-B02D-A3B5A29C82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48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55E56-B731-40FB-B022-D9489476D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7BF5DB-65D4-40D6-9524-91C4AAC07B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136A1F9-482F-4AE1-90E1-F41DE2332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BC104D9-28FC-4449-B006-E5B1476DD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053F-28BC-4D45-8437-EEE9D209305F}" type="datetimeFigureOut">
              <a:rPr lang="zh-CN" altLang="en-US" smtClean="0"/>
              <a:t>2024/3/21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BDCDCD0-D948-45C3-B389-F566A2581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F74F11B-7371-40B7-98C8-D317CAF11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0CA48-0E16-4FF8-B02D-A3B5A29C82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46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C44C85-D986-4CA1-83B6-70D9E97EB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D3A6EA-F23A-4ACA-9313-E6CF2990C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E50D3E4-FB65-4835-8033-46B199C1F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6A81A5E-62FE-46B6-9DD0-9BAED61127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96BA13E-DADA-4340-8B6D-EEEB02E415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6CA72B0-D88F-4065-AEBD-ADED312B2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053F-28BC-4D45-8437-EEE9D209305F}" type="datetimeFigureOut">
              <a:rPr lang="zh-CN" altLang="en-US" smtClean="0"/>
              <a:t>2024/3/21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5633B6D-BF11-4952-A28B-1065DE703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8F28AFD-559E-4BEC-B805-EC55E9AC5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0CA48-0E16-4FF8-B02D-A3B5A29C82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263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ACE3BD-AEA4-4E38-8CD3-6FB03F38F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E8FDFFA-A86B-4E78-8FC9-ACA08FA4A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053F-28BC-4D45-8437-EEE9D209305F}" type="datetimeFigureOut">
              <a:rPr lang="zh-CN" altLang="en-US" smtClean="0"/>
              <a:t>2024/3/21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05D6BE3-BD77-4E84-B8A8-BBAA6B801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1F8F1E7-2610-486D-8AAD-51C6B6155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0CA48-0E16-4FF8-B02D-A3B5A29C82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60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16C1222-AC72-4F89-BC54-A11AB9D56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053F-28BC-4D45-8437-EEE9D209305F}" type="datetimeFigureOut">
              <a:rPr lang="zh-CN" altLang="en-US" smtClean="0"/>
              <a:t>2024/3/21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E80B874-602D-4F92-A0E7-8368AFA97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0F3B931-3D55-4C2E-B950-223679697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0CA48-0E16-4FF8-B02D-A3B5A29C82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99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996D35-E641-4E68-91A6-81EDC9A1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3A00A4-C5AB-4B4E-B2C0-611C04960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5A2879E-483E-44CE-81F2-C8F41C4C6F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7C18FA4-5874-44B9-9DBF-13F9FACEC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053F-28BC-4D45-8437-EEE9D209305F}" type="datetimeFigureOut">
              <a:rPr lang="zh-CN" altLang="en-US" smtClean="0"/>
              <a:t>2024/3/21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ECF6AD0-3DD3-470C-BA8E-0F62E4F5A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01E2F78-0745-4B5F-B54A-F41089A29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0CA48-0E16-4FF8-B02D-A3B5A29C82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1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339E94-385C-469F-9BEB-50E73637B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7056122-47E3-4D35-ACB0-3D016B928B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03E4C54-5941-45DF-99C6-151CC0A95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99A63F0-9FB6-412E-9502-746D185A2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053F-28BC-4D45-8437-EEE9D209305F}" type="datetimeFigureOut">
              <a:rPr lang="zh-CN" altLang="en-US" smtClean="0"/>
              <a:t>2024/3/21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B990D3F-CBFB-4A8F-A651-E9BDAAD0C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569B64A-3035-415C-8881-01CDB671C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0CA48-0E16-4FF8-B02D-A3B5A29C82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523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A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87901C6-00DB-4FB3-A2F9-2A4504CDF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6F9E9A5-F12D-48E7-9DFF-9D7F54556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CE4AA7-80BB-4325-85EC-DB201961F9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C053F-28BC-4D45-8437-EEE9D209305F}" type="datetimeFigureOut">
              <a:rPr lang="zh-CN" altLang="en-US" smtClean="0"/>
              <a:t>2024/3/21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546AC9E-A3CE-47EB-99A5-CC0400C49C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7C588B-444A-4A95-898E-50FE577FB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0CA48-0E16-4FF8-B02D-A3B5A29C826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51EA295-F3A9-4883-8780-FE0DA4912F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49" b="68599"/>
          <a:stretch/>
        </p:blipFill>
        <p:spPr>
          <a:xfrm>
            <a:off x="0" y="6311900"/>
            <a:ext cx="12191998" cy="62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5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8.png"/><Relationship Id="rId5" Type="http://schemas.openxmlformats.org/officeDocument/2006/relationships/image" Target="../media/image3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7.png"/><Relationship Id="rId10" Type="http://schemas.openxmlformats.org/officeDocument/2006/relationships/image" Target="../media/image46.jpeg"/><Relationship Id="rId4" Type="http://schemas.openxmlformats.org/officeDocument/2006/relationships/image" Target="../media/image4.png"/><Relationship Id="rId9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8.png"/><Relationship Id="rId5" Type="http://schemas.openxmlformats.org/officeDocument/2006/relationships/image" Target="../media/image3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8.png"/><Relationship Id="rId5" Type="http://schemas.openxmlformats.org/officeDocument/2006/relationships/image" Target="../media/image3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8.png"/><Relationship Id="rId5" Type="http://schemas.openxmlformats.org/officeDocument/2006/relationships/image" Target="../media/image3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12" Type="http://schemas.microsoft.com/office/2007/relationships/hdphoto" Target="../media/hdphoto2.wdp"/><Relationship Id="rId2" Type="http://schemas.openxmlformats.org/officeDocument/2006/relationships/notesSlide" Target="../notesSlides/notesSlide4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10" Type="http://schemas.microsoft.com/office/2007/relationships/hdphoto" Target="../media/hdphoto1.wdp"/><Relationship Id="rId4" Type="http://schemas.openxmlformats.org/officeDocument/2006/relationships/image" Target="../media/image14.png"/><Relationship Id="rId9" Type="http://schemas.openxmlformats.org/officeDocument/2006/relationships/image" Target="../media/image16.png"/><Relationship Id="rId1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8.png"/><Relationship Id="rId5" Type="http://schemas.openxmlformats.org/officeDocument/2006/relationships/image" Target="../media/image3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3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4.png"/><Relationship Id="rId9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A4DC745-BC17-4427-A432-75452A8F4B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0"/>
          <a:stretch/>
        </p:blipFill>
        <p:spPr>
          <a:xfrm>
            <a:off x="-3870" y="-2072"/>
            <a:ext cx="12191998" cy="686007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5E8D83F-BAA4-4EAA-9EB1-E492196AF2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06" r="71078" b="20000"/>
          <a:stretch/>
        </p:blipFill>
        <p:spPr>
          <a:xfrm>
            <a:off x="0" y="3185652"/>
            <a:ext cx="2784681" cy="2050025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23D98469-A133-4F91-92E0-9F353270F0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9" t="-3811" b="83596"/>
          <a:stretch/>
        </p:blipFill>
        <p:spPr>
          <a:xfrm>
            <a:off x="8139763" y="-913032"/>
            <a:ext cx="4222741" cy="2678379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224EEBE9-E6EA-45F1-B394-C20C4351F3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8" r="18557" b="86667"/>
          <a:stretch/>
        </p:blipFill>
        <p:spPr>
          <a:xfrm>
            <a:off x="5733149" y="-312166"/>
            <a:ext cx="5121664" cy="2214709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9E2A745C-2B26-4AE7-A543-D1A30CBB6AF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26" t="12304" r="12969" b="79199"/>
          <a:stretch/>
        </p:blipFill>
        <p:spPr>
          <a:xfrm flipH="1">
            <a:off x="9857243" y="1125414"/>
            <a:ext cx="1179871" cy="1651820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7DC50E77-07FF-42DC-905C-A277CB4ABC6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0" t="60907" r="62104" b="26891"/>
          <a:stretch/>
        </p:blipFill>
        <p:spPr>
          <a:xfrm>
            <a:off x="1548136" y="3799130"/>
            <a:ext cx="1861653" cy="1760650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03ECFC58-F478-4E93-8577-2AC58A5A5F1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28" r="67734" b="36043"/>
          <a:stretch/>
        </p:blipFill>
        <p:spPr>
          <a:xfrm rot="20183396">
            <a:off x="-946698" y="-254823"/>
            <a:ext cx="3240196" cy="1601212"/>
          </a:xfrm>
          <a:prstGeom prst="rect">
            <a:avLst/>
          </a:prstGeom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76BDC664-8194-4931-A3C7-5CE2E9810AAD}"/>
              </a:ext>
            </a:extLst>
          </p:cNvPr>
          <p:cNvSpPr txBox="1"/>
          <p:nvPr/>
        </p:nvSpPr>
        <p:spPr>
          <a:xfrm>
            <a:off x="2840955" y="1920826"/>
            <a:ext cx="600181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dirty="0">
                <a:ln>
                  <a:solidFill>
                    <a:srgbClr val="A0435E"/>
                  </a:solidFill>
                </a:ln>
                <a:solidFill>
                  <a:srgbClr val="002060"/>
                </a:solidFill>
                <a:latin typeface="UTM Cooper Black" panose="02040603050506020204" pitchFamily="18" charset="0"/>
                <a:cs typeface="Arial" pitchFamily="34" charset="0"/>
              </a:rPr>
              <a:t>MĨ THUẬT LỚP 1</a:t>
            </a:r>
            <a:endParaRPr lang="ko-KR" altLang="en-US" sz="4400" dirty="0">
              <a:ln>
                <a:solidFill>
                  <a:srgbClr val="A0435E"/>
                </a:solidFill>
              </a:ln>
              <a:solidFill>
                <a:srgbClr val="002060"/>
              </a:solidFill>
              <a:latin typeface="UTM Cooper Black" panose="02040603050506020204" pitchFamily="18" charset="0"/>
              <a:cs typeface="Arial" pitchFamily="34" charset="0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D37C67CB-3AB2-4754-A26E-F43AC46EDD9D}"/>
              </a:ext>
            </a:extLst>
          </p:cNvPr>
          <p:cNvSpPr txBox="1"/>
          <p:nvPr/>
        </p:nvSpPr>
        <p:spPr>
          <a:xfrm>
            <a:off x="2680271" y="2872064"/>
            <a:ext cx="682371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FF0000"/>
                </a:solidFill>
                <a:latin typeface="Algerian" panose="04020705040A02060702" pitchFamily="82" charset="0"/>
                <a:cs typeface="Arial" pitchFamily="34" charset="0"/>
              </a:rPr>
              <a:t>CHỦ ĐỀ 7: CON VẬT EM YÊU</a:t>
            </a:r>
            <a:endParaRPr lang="ko-KR" altLang="en-US" sz="3600" b="1" dirty="0">
              <a:solidFill>
                <a:srgbClr val="FF0000"/>
              </a:solidFill>
              <a:latin typeface="Algerian" panose="04020705040A02060702" pitchFamily="8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4238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FD0BBAAE-E401-49A7-921C-2CB2969897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83"/>
          <a:stretch/>
        </p:blipFill>
        <p:spPr>
          <a:xfrm>
            <a:off x="-904817" y="5478183"/>
            <a:ext cx="13151361" cy="13383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21F2C89-1849-4143-BFF0-BE4D563612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603" y="-259307"/>
            <a:ext cx="11505063" cy="7465325"/>
          </a:xfrm>
          <a:prstGeom prst="rect">
            <a:avLst/>
          </a:prstGeom>
        </p:spPr>
      </p:pic>
      <p:sp>
        <p:nvSpPr>
          <p:cNvPr id="13" name="内容占位符 4">
            <a:extLst>
              <a:ext uri="{FF2B5EF4-FFF2-40B4-BE49-F238E27FC236}">
                <a16:creationId xmlns:a16="http://schemas.microsoft.com/office/drawing/2014/main" id="{2D7CBD27-0395-4B87-AA6A-877F412917D0}"/>
              </a:ext>
            </a:extLst>
          </p:cNvPr>
          <p:cNvSpPr txBox="1">
            <a:spLocks/>
          </p:cNvSpPr>
          <p:nvPr/>
        </p:nvSpPr>
        <p:spPr>
          <a:xfrm>
            <a:off x="2242014" y="2728719"/>
            <a:ext cx="6447828" cy="2855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30000"/>
              </a:lnSpc>
              <a:spcBef>
                <a:spcPts val="30"/>
              </a:spcBef>
              <a:spcAft>
                <a:spcPts val="30"/>
              </a:spcAft>
              <a:buNone/>
            </a:pP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Con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vật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nuôi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trong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tranh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vẽ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là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hình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ảnh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phản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ánh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vật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nuôi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trong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cuộc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sống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.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Mỗi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con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vật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có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đặc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điểm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,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hình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dáng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,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màu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sắc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khác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nhau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dựa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trên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hình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ảnh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vật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nuôi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trong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cuộc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sống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.</a:t>
            </a:r>
          </a:p>
          <a:p>
            <a:pPr marL="0" indent="0" algn="just">
              <a:lnSpc>
                <a:spcPct val="130000"/>
              </a:lnSpc>
              <a:spcBef>
                <a:spcPts val="30"/>
              </a:spcBef>
              <a:spcAft>
                <a:spcPts val="30"/>
              </a:spcAft>
              <a:buNone/>
            </a:pP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Chúng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ta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có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thể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sử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dụng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đa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dang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các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chất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liệu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để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sản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phẩm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vật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nuôi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trở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nên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sinh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động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và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phong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phú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hơn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!</a:t>
            </a:r>
            <a:endParaRPr lang="zh-CN" altLang="en-US" sz="1800" dirty="0">
              <a:solidFill>
                <a:srgbClr val="FF0000"/>
              </a:solidFill>
              <a:latin typeface="UTM Androgyne" panose="02040603050506020204" pitchFamily="18" charset="0"/>
              <a:ea typeface="迷你简菱心" panose="02010609000101010101" pitchFamily="49" charset="-122"/>
              <a:cs typeface="+mn-ea"/>
              <a:sym typeface="+mn-lt"/>
            </a:endParaRPr>
          </a:p>
          <a:p>
            <a:pPr marL="0" indent="0" algn="just">
              <a:lnSpc>
                <a:spcPct val="130000"/>
              </a:lnSpc>
              <a:spcBef>
                <a:spcPts val="30"/>
              </a:spcBef>
              <a:spcAft>
                <a:spcPts val="30"/>
              </a:spcAft>
              <a:buNone/>
            </a:pPr>
            <a:endParaRPr lang="zh-CN" altLang="en-US" sz="1800" dirty="0">
              <a:solidFill>
                <a:srgbClr val="FF0000"/>
              </a:solidFill>
              <a:latin typeface="UTM Androgyne" panose="02040603050506020204" pitchFamily="18" charset="0"/>
              <a:ea typeface="迷你简菱心" panose="02010609000101010101" pitchFamily="49" charset="-122"/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40AB006-7027-42B0-82D3-973BF86DCCB6}"/>
              </a:ext>
            </a:extLst>
          </p:cNvPr>
          <p:cNvSpPr txBox="1"/>
          <p:nvPr/>
        </p:nvSpPr>
        <p:spPr>
          <a:xfrm>
            <a:off x="3561547" y="2077613"/>
            <a:ext cx="3019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Ghi</a:t>
            </a:r>
            <a:r>
              <a:rPr lang="en-US" altLang="zh-CN" sz="2800" b="1" dirty="0"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nhớ</a:t>
            </a:r>
            <a:endParaRPr lang="zh-CN" altLang="en-US" dirty="0">
              <a:solidFill>
                <a:srgbClr val="002060"/>
              </a:solidFill>
              <a:latin typeface="UTM Cooper Black" panose="02040603050506020204" pitchFamily="18" charset="0"/>
              <a:ea typeface="迷你简菱心" panose="02010609000101010101" pitchFamily="49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54079A7-D90B-4F98-A29D-DC053FE461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107" y="2813556"/>
            <a:ext cx="5605057" cy="400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445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1EAC067B-65C3-42A8-8751-6C74FF36C0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06" r="71078" b="20000"/>
          <a:stretch/>
        </p:blipFill>
        <p:spPr>
          <a:xfrm>
            <a:off x="0" y="3185652"/>
            <a:ext cx="2784681" cy="2050025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B121D58A-31B5-44AA-8456-8BAD1F1ACD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83"/>
          <a:stretch/>
        </p:blipFill>
        <p:spPr>
          <a:xfrm>
            <a:off x="-904817" y="5478183"/>
            <a:ext cx="13151361" cy="133833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5A59FB6D-1442-4BCE-AE52-02654F5909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9" t="-3811" b="83596"/>
          <a:stretch/>
        </p:blipFill>
        <p:spPr>
          <a:xfrm>
            <a:off x="8139763" y="-913032"/>
            <a:ext cx="4222741" cy="267837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99FED787-E900-43C0-A85A-A0547C61B6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8" r="18557" b="86667"/>
          <a:stretch/>
        </p:blipFill>
        <p:spPr>
          <a:xfrm>
            <a:off x="5733149" y="-312166"/>
            <a:ext cx="5121664" cy="221470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96EA29BA-48E1-49A8-ADA7-600176CFA13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26" t="12304" r="12969" b="79199"/>
          <a:stretch/>
        </p:blipFill>
        <p:spPr>
          <a:xfrm flipH="1">
            <a:off x="9857243" y="1125414"/>
            <a:ext cx="1179871" cy="165182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BCEDDDEF-6116-447F-BEFE-93E712BD7E9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01" t="70983" b="6132"/>
          <a:stretch/>
        </p:blipFill>
        <p:spPr>
          <a:xfrm>
            <a:off x="10447179" y="4291277"/>
            <a:ext cx="1861652" cy="2803202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FD115D5-C2F1-4944-9C0C-8C3649D9D38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5" t="57328" r="8549" b="25379"/>
          <a:stretch/>
        </p:blipFill>
        <p:spPr>
          <a:xfrm>
            <a:off x="9416147" y="2442500"/>
            <a:ext cx="2098859" cy="2393759"/>
          </a:xfrm>
          <a:prstGeom prst="rect">
            <a:avLst/>
          </a:prstGeom>
        </p:spPr>
      </p:pic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D66E74D0-7B51-4BF6-8C39-42F5D445F9E2}"/>
              </a:ext>
            </a:extLst>
          </p:cNvPr>
          <p:cNvCxnSpPr>
            <a:cxnSpLocks/>
          </p:cNvCxnSpPr>
          <p:nvPr/>
        </p:nvCxnSpPr>
        <p:spPr>
          <a:xfrm>
            <a:off x="7649116" y="2653466"/>
            <a:ext cx="1067100" cy="0"/>
          </a:xfrm>
          <a:prstGeom prst="line">
            <a:avLst/>
          </a:prstGeom>
          <a:ln w="12700">
            <a:solidFill>
              <a:srgbClr val="AD3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88B7F4D8-1DBE-4BD4-A18C-35A868A760D8}"/>
              </a:ext>
            </a:extLst>
          </p:cNvPr>
          <p:cNvCxnSpPr>
            <a:cxnSpLocks/>
          </p:cNvCxnSpPr>
          <p:nvPr/>
        </p:nvCxnSpPr>
        <p:spPr>
          <a:xfrm>
            <a:off x="3897447" y="2653466"/>
            <a:ext cx="1067100" cy="0"/>
          </a:xfrm>
          <a:prstGeom prst="line">
            <a:avLst/>
          </a:prstGeom>
          <a:ln w="12700">
            <a:solidFill>
              <a:srgbClr val="AD3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>
            <a:extLst>
              <a:ext uri="{FF2B5EF4-FFF2-40B4-BE49-F238E27FC236}">
                <a16:creationId xmlns:a16="http://schemas.microsoft.com/office/drawing/2014/main" id="{1F666D41-0805-43DC-872F-A1DDCF20C1B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4917" y="3152225"/>
            <a:ext cx="5219464" cy="372758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D583350-8583-4326-9531-891CA6969A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475" y="4236854"/>
            <a:ext cx="3669603" cy="2621145"/>
          </a:xfrm>
          <a:prstGeom prst="rect">
            <a:avLst/>
          </a:prstGeom>
        </p:spPr>
      </p:pic>
      <p:sp>
        <p:nvSpPr>
          <p:cNvPr id="18" name="内容占位符 4">
            <a:extLst>
              <a:ext uri="{FF2B5EF4-FFF2-40B4-BE49-F238E27FC236}">
                <a16:creationId xmlns:a16="http://schemas.microsoft.com/office/drawing/2014/main" id="{42CDFC99-374F-4C17-8D29-AE4C40CB562A}"/>
              </a:ext>
            </a:extLst>
          </p:cNvPr>
          <p:cNvSpPr txBox="1">
            <a:spLocks/>
          </p:cNvSpPr>
          <p:nvPr/>
        </p:nvSpPr>
        <p:spPr>
          <a:xfrm>
            <a:off x="2648452" y="1630696"/>
            <a:ext cx="7437244" cy="1193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30"/>
              </a:spcBef>
              <a:spcAft>
                <a:spcPts val="30"/>
              </a:spcAft>
              <a:buNone/>
            </a:pPr>
            <a:r>
              <a:rPr lang="en-US" altLang="zh-CN" sz="6000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Kiến</a:t>
            </a:r>
            <a:r>
              <a:rPr lang="en-US" altLang="zh-CN" sz="60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6000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tạo</a:t>
            </a:r>
            <a:r>
              <a:rPr lang="en-US" altLang="zh-CN" sz="60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</a:p>
          <a:p>
            <a:pPr marL="0" indent="0" algn="ctr">
              <a:lnSpc>
                <a:spcPct val="130000"/>
              </a:lnSpc>
              <a:spcBef>
                <a:spcPts val="30"/>
              </a:spcBef>
              <a:spcAft>
                <a:spcPts val="30"/>
              </a:spcAft>
              <a:buNone/>
            </a:pPr>
            <a:r>
              <a:rPr lang="en-US" altLang="zh-CN" sz="6000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kiến</a:t>
            </a:r>
            <a:r>
              <a:rPr lang="en-US" altLang="zh-CN" sz="60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6000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thức</a:t>
            </a:r>
            <a:r>
              <a:rPr lang="en-US" altLang="zh-CN" sz="60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6000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kĩ</a:t>
            </a:r>
            <a:r>
              <a:rPr lang="en-US" altLang="zh-CN" sz="60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6000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năng</a:t>
            </a:r>
            <a:endParaRPr lang="en-US" altLang="zh-CN" sz="6000" dirty="0">
              <a:ln>
                <a:solidFill>
                  <a:schemeClr val="bg1"/>
                </a:solidFill>
              </a:ln>
              <a:solidFill>
                <a:srgbClr val="002060"/>
              </a:solidFill>
              <a:latin typeface="UTM Cooper Black" panose="02040603050506020204" pitchFamily="18" charset="0"/>
              <a:ea typeface="迷你简菱心" panose="02010609000101010101" pitchFamily="49" charset="-122"/>
              <a:cs typeface="+mn-ea"/>
              <a:sym typeface="+mn-lt"/>
            </a:endParaRPr>
          </a:p>
        </p:txBody>
      </p:sp>
      <p:sp>
        <p:nvSpPr>
          <p:cNvPr id="20" name="文本框 22">
            <a:extLst>
              <a:ext uri="{FF2B5EF4-FFF2-40B4-BE49-F238E27FC236}">
                <a16:creationId xmlns:a16="http://schemas.microsoft.com/office/drawing/2014/main" id="{993DD510-2766-4B93-B1FB-B4F9D4A09C87}"/>
              </a:ext>
            </a:extLst>
          </p:cNvPr>
          <p:cNvSpPr txBox="1"/>
          <p:nvPr/>
        </p:nvSpPr>
        <p:spPr>
          <a:xfrm>
            <a:off x="4158308" y="795188"/>
            <a:ext cx="4157303" cy="971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30"/>
              </a:spcBef>
              <a:spcAft>
                <a:spcPts val="30"/>
              </a:spcAft>
            </a:pPr>
            <a:r>
              <a:rPr lang="en-US" altLang="zh-CN" sz="4800" b="1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</a:rPr>
              <a:t>Hoạt</a:t>
            </a:r>
            <a:r>
              <a:rPr lang="en-US" altLang="zh-CN" sz="4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</a:rPr>
              <a:t> </a:t>
            </a:r>
            <a:r>
              <a:rPr lang="en-US" altLang="zh-CN" sz="4800" b="1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</a:rPr>
              <a:t>động</a:t>
            </a:r>
            <a:r>
              <a:rPr lang="en-US" altLang="zh-CN" sz="4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</a:rPr>
              <a:t> 2</a:t>
            </a:r>
            <a:endParaRPr lang="zh-CN" altLang="en-US" sz="4800" b="1" dirty="0">
              <a:ln>
                <a:solidFill>
                  <a:schemeClr val="bg1"/>
                </a:solidFill>
              </a:ln>
              <a:solidFill>
                <a:srgbClr val="002060"/>
              </a:solidFill>
              <a:latin typeface="UTM Cooper Black" panose="02040603050506020204" pitchFamily="18" charset="0"/>
              <a:ea typeface="迷你简菱心" panose="0201060900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2810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25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25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0A14B54-3498-43CB-9CB2-E40C636658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9" t="-3811" b="83596"/>
          <a:stretch/>
        </p:blipFill>
        <p:spPr>
          <a:xfrm>
            <a:off x="8139763" y="-913032"/>
            <a:ext cx="4222741" cy="267837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6311EAB-009D-40E6-AA76-790185627F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8" r="18557" b="86667"/>
          <a:stretch/>
        </p:blipFill>
        <p:spPr>
          <a:xfrm>
            <a:off x="5733149" y="-312166"/>
            <a:ext cx="5121664" cy="221470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8E8D4E6-D18B-40D9-BD94-5A600F4683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28" r="67734" b="36043"/>
          <a:stretch/>
        </p:blipFill>
        <p:spPr>
          <a:xfrm rot="20183396">
            <a:off x="-210403" y="235069"/>
            <a:ext cx="3240196" cy="16012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B522FB-58E2-4F8B-A920-178C09180C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146" y="1701867"/>
            <a:ext cx="3610270" cy="24140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E9F5B3-1862-4E4C-8646-3AA9636C58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5178" y="1676816"/>
            <a:ext cx="3401643" cy="24028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B30F59-3D4E-4238-8D3D-732BDD6647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4583" y="1676816"/>
            <a:ext cx="3665091" cy="23503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7D56811-9DAE-4D9E-B1A2-87AD70B3B3D2}"/>
              </a:ext>
            </a:extLst>
          </p:cNvPr>
          <p:cNvSpPr txBox="1"/>
          <p:nvPr/>
        </p:nvSpPr>
        <p:spPr>
          <a:xfrm>
            <a:off x="2428948" y="616604"/>
            <a:ext cx="393245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UTM Cooper Black" panose="02040603050506020204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UTM Cooper Black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Cooper Black" panose="02040603050506020204" pitchFamily="18" charset="0"/>
              </a:rPr>
              <a:t>thực</a:t>
            </a:r>
            <a:r>
              <a:rPr lang="en-US" sz="2800" dirty="0">
                <a:solidFill>
                  <a:srgbClr val="002060"/>
                </a:solidFill>
                <a:latin typeface="UTM Cooper Black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Cooper Black" panose="02040603050506020204" pitchFamily="18" charset="0"/>
              </a:rPr>
              <a:t>hiện</a:t>
            </a:r>
            <a:endParaRPr lang="en-US" sz="2800" dirty="0">
              <a:solidFill>
                <a:srgbClr val="002060"/>
              </a:solidFill>
              <a:latin typeface="UTM Cooper Black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E61E34-A477-459E-8385-F9FED54E7CB8}"/>
              </a:ext>
            </a:extLst>
          </p:cNvPr>
          <p:cNvSpPr txBox="1"/>
          <p:nvPr/>
        </p:nvSpPr>
        <p:spPr>
          <a:xfrm>
            <a:off x="763578" y="4530257"/>
            <a:ext cx="2451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UTM Androgyne" panose="02040603050506020204" pitchFamily="18" charset="0"/>
              </a:rPr>
              <a:t>B</a:t>
            </a:r>
            <a:r>
              <a:rPr lang="vi-VN" sz="2000" dirty="0"/>
              <a:t>ư</a:t>
            </a:r>
            <a:r>
              <a:rPr lang="en-US" sz="2000" dirty="0" err="1">
                <a:latin typeface="UTM Androgyne" panose="02040603050506020204" pitchFamily="18" charset="0"/>
              </a:rPr>
              <a:t>ớc</a:t>
            </a:r>
            <a:r>
              <a:rPr lang="en-US" sz="2000" dirty="0">
                <a:latin typeface="UTM Androgyne" panose="02040603050506020204" pitchFamily="18" charset="0"/>
              </a:rPr>
              <a:t> 1: </a:t>
            </a:r>
            <a:r>
              <a:rPr lang="en-US" sz="2000" dirty="0" err="1">
                <a:latin typeface="UTM Androgyne" panose="02040603050506020204" pitchFamily="18" charset="0"/>
              </a:rPr>
              <a:t>Vẽ</a:t>
            </a:r>
            <a:r>
              <a:rPr lang="en-US" sz="2000" dirty="0">
                <a:latin typeface="UTM Androgyne" panose="02040603050506020204" pitchFamily="18" charset="0"/>
              </a:rPr>
              <a:t> con </a:t>
            </a:r>
            <a:r>
              <a:rPr lang="en-US" sz="2000" dirty="0" err="1">
                <a:latin typeface="UTM Androgyne" panose="02040603050506020204" pitchFamily="18" charset="0"/>
              </a:rPr>
              <a:t>vật</a:t>
            </a:r>
            <a:r>
              <a:rPr lang="en-US" sz="2000" dirty="0"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latin typeface="UTM Androgyne" panose="02040603050506020204" pitchFamily="18" charset="0"/>
              </a:rPr>
              <a:t>bằng</a:t>
            </a:r>
            <a:r>
              <a:rPr lang="en-US" sz="2000" dirty="0"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latin typeface="UTM Androgyne" panose="02040603050506020204" pitchFamily="18" charset="0"/>
              </a:rPr>
              <a:t>hình</a:t>
            </a:r>
            <a:r>
              <a:rPr lang="en-US" sz="2000" dirty="0">
                <a:latin typeface="UTM Androgyne" panose="02040603050506020204" pitchFamily="18" charset="0"/>
              </a:rPr>
              <a:t> c</a:t>
            </a:r>
            <a:r>
              <a:rPr lang="vi-VN" sz="2000" dirty="0">
                <a:latin typeface="UTM Androgyne" panose="02040603050506020204" pitchFamily="18" charset="0"/>
              </a:rPr>
              <a:t>ơ</a:t>
            </a:r>
            <a:r>
              <a:rPr lang="en-US" sz="2000" dirty="0"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latin typeface="UTM Androgyne" panose="02040603050506020204" pitchFamily="18" charset="0"/>
              </a:rPr>
              <a:t>bản</a:t>
            </a:r>
            <a:endParaRPr lang="en-US" sz="2000" dirty="0">
              <a:latin typeface="UTM Androgyne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E84F27-94F6-45FA-A168-98D2419E5EB4}"/>
              </a:ext>
            </a:extLst>
          </p:cNvPr>
          <p:cNvSpPr txBox="1"/>
          <p:nvPr/>
        </p:nvSpPr>
        <p:spPr>
          <a:xfrm>
            <a:off x="4661059" y="4530257"/>
            <a:ext cx="2451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UTM Androgyne" panose="02040603050506020204" pitchFamily="18" charset="0"/>
              </a:rPr>
              <a:t>B</a:t>
            </a:r>
            <a:r>
              <a:rPr lang="vi-VN" sz="2000" dirty="0"/>
              <a:t>ư</a:t>
            </a:r>
            <a:r>
              <a:rPr lang="en-US" sz="2000" dirty="0" err="1">
                <a:latin typeface="UTM Androgyne" panose="02040603050506020204" pitchFamily="18" charset="0"/>
              </a:rPr>
              <a:t>ớc</a:t>
            </a:r>
            <a:r>
              <a:rPr lang="en-US" sz="2000" dirty="0">
                <a:latin typeface="UTM Androgyne" panose="02040603050506020204" pitchFamily="18" charset="0"/>
              </a:rPr>
              <a:t> 2: </a:t>
            </a:r>
            <a:r>
              <a:rPr lang="en-US" sz="2000" dirty="0" err="1">
                <a:latin typeface="UTM Androgyne" panose="02040603050506020204" pitchFamily="18" charset="0"/>
              </a:rPr>
              <a:t>Vẽ</a:t>
            </a:r>
            <a:r>
              <a:rPr lang="en-US" sz="2000" dirty="0"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latin typeface="UTM Androgyne" panose="02040603050506020204" pitchFamily="18" charset="0"/>
              </a:rPr>
              <a:t>thêm</a:t>
            </a:r>
            <a:r>
              <a:rPr lang="en-US" sz="2000" dirty="0"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latin typeface="UTM Androgyne" panose="02040603050506020204" pitchFamily="18" charset="0"/>
              </a:rPr>
              <a:t>họa</a:t>
            </a:r>
            <a:r>
              <a:rPr lang="en-US" sz="2000" dirty="0"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latin typeface="UTM Androgyne" panose="02040603050506020204" pitchFamily="18" charset="0"/>
              </a:rPr>
              <a:t>tiết</a:t>
            </a:r>
            <a:endParaRPr lang="en-US" sz="2000" dirty="0">
              <a:latin typeface="UTM Androgyne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B67FEE-7BEA-49EA-87C8-F1946ED3E878}"/>
              </a:ext>
            </a:extLst>
          </p:cNvPr>
          <p:cNvSpPr txBox="1"/>
          <p:nvPr/>
        </p:nvSpPr>
        <p:spPr>
          <a:xfrm>
            <a:off x="8402821" y="4586126"/>
            <a:ext cx="2926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UTM Androgyne" panose="02040603050506020204" pitchFamily="18" charset="0"/>
              </a:rPr>
              <a:t>B</a:t>
            </a:r>
            <a:r>
              <a:rPr lang="vi-VN" sz="2000" dirty="0"/>
              <a:t>ư</a:t>
            </a:r>
            <a:r>
              <a:rPr lang="en-US" sz="2000" dirty="0" err="1">
                <a:latin typeface="UTM Androgyne" panose="02040603050506020204" pitchFamily="18" charset="0"/>
              </a:rPr>
              <a:t>ớc</a:t>
            </a:r>
            <a:r>
              <a:rPr lang="en-US" sz="2000" dirty="0">
                <a:latin typeface="UTM Androgyne" panose="02040603050506020204" pitchFamily="18" charset="0"/>
              </a:rPr>
              <a:t> 3: </a:t>
            </a:r>
            <a:r>
              <a:rPr lang="en-US" sz="2000" dirty="0" err="1">
                <a:latin typeface="UTM Androgyne" panose="02040603050506020204" pitchFamily="18" charset="0"/>
              </a:rPr>
              <a:t>Vẽ</a:t>
            </a:r>
            <a:r>
              <a:rPr lang="en-US" sz="2000" dirty="0"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latin typeface="UTM Androgyne" panose="02040603050506020204" pitchFamily="18" charset="0"/>
              </a:rPr>
              <a:t>màu</a:t>
            </a:r>
            <a:r>
              <a:rPr lang="en-US" sz="2000" dirty="0"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latin typeface="UTM Androgyne" panose="02040603050506020204" pitchFamily="18" charset="0"/>
              </a:rPr>
              <a:t>và</a:t>
            </a:r>
            <a:r>
              <a:rPr lang="en-US" sz="2000" dirty="0"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latin typeface="UTM Androgyne" panose="02040603050506020204" pitchFamily="18" charset="0"/>
              </a:rPr>
              <a:t>hoàn</a:t>
            </a:r>
            <a:r>
              <a:rPr lang="en-US" sz="2000" dirty="0"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latin typeface="UTM Androgyne" panose="02040603050506020204" pitchFamily="18" charset="0"/>
              </a:rPr>
              <a:t>thiện</a:t>
            </a:r>
            <a:r>
              <a:rPr lang="en-US" sz="2000" dirty="0"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latin typeface="UTM Androgyne" panose="02040603050506020204" pitchFamily="18" charset="0"/>
              </a:rPr>
              <a:t>sản</a:t>
            </a:r>
            <a:r>
              <a:rPr lang="en-US" sz="2000" dirty="0"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latin typeface="UTM Androgyne" panose="02040603050506020204" pitchFamily="18" charset="0"/>
              </a:rPr>
              <a:t>phẩm</a:t>
            </a:r>
            <a:endParaRPr lang="en-US" sz="2000" dirty="0">
              <a:latin typeface="UTM Androgyn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60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9F2264F-121A-4FAD-95D1-1AE900FF24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9" t="-3811" b="83596"/>
          <a:stretch/>
        </p:blipFill>
        <p:spPr>
          <a:xfrm>
            <a:off x="8139763" y="-913032"/>
            <a:ext cx="4222741" cy="267837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A32D067-D31E-4317-9260-36BD873AB8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8" r="18557" b="86667"/>
          <a:stretch/>
        </p:blipFill>
        <p:spPr>
          <a:xfrm>
            <a:off x="5733149" y="-312166"/>
            <a:ext cx="5121664" cy="221470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55EBE4C-7206-4E6A-885B-8F551A465A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28" r="67734" b="36043"/>
          <a:stretch/>
        </p:blipFill>
        <p:spPr>
          <a:xfrm rot="20183396">
            <a:off x="-210403" y="235069"/>
            <a:ext cx="3240196" cy="16012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1DFE55E-912D-43E3-8B32-33A7B2AB3E65}"/>
              </a:ext>
            </a:extLst>
          </p:cNvPr>
          <p:cNvSpPr txBox="1"/>
          <p:nvPr/>
        </p:nvSpPr>
        <p:spPr>
          <a:xfrm>
            <a:off x="2212716" y="512455"/>
            <a:ext cx="466788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UTM Cooper Black" panose="02040603050506020204" pitchFamily="18" charset="0"/>
              </a:rPr>
              <a:t>Sản</a:t>
            </a:r>
            <a:r>
              <a:rPr lang="en-US" sz="2800" dirty="0">
                <a:solidFill>
                  <a:srgbClr val="002060"/>
                </a:solidFill>
                <a:latin typeface="UTM Cooper Black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Cooper Black" panose="02040603050506020204" pitchFamily="18" charset="0"/>
              </a:rPr>
              <a:t>phẩm</a:t>
            </a:r>
            <a:r>
              <a:rPr lang="en-US" sz="2800" dirty="0">
                <a:solidFill>
                  <a:srgbClr val="002060"/>
                </a:solidFill>
                <a:latin typeface="UTM Cooper Black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Cooper Black" panose="02040603050506020204" pitchFamily="18" charset="0"/>
              </a:rPr>
              <a:t>tham</a:t>
            </a:r>
            <a:r>
              <a:rPr lang="en-US" sz="2800" dirty="0">
                <a:solidFill>
                  <a:srgbClr val="002060"/>
                </a:solidFill>
                <a:latin typeface="UTM Cooper Black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Cooper Black" panose="02040603050506020204" pitchFamily="18" charset="0"/>
              </a:rPr>
              <a:t>khảo</a:t>
            </a:r>
            <a:endParaRPr lang="en-US" sz="2800" dirty="0">
              <a:solidFill>
                <a:srgbClr val="002060"/>
              </a:solidFill>
              <a:latin typeface="UTM Cooper Black" panose="02040603050506020204" pitchFamily="18" charset="0"/>
            </a:endParaRPr>
          </a:p>
        </p:txBody>
      </p:sp>
      <p:pic>
        <p:nvPicPr>
          <p:cNvPr id="3074" name="Picture 2" descr="130 Đất nặn ý tưởng | đất sét, hướng dẫn làm kẹo mềm, fondant figures">
            <a:extLst>
              <a:ext uri="{FF2B5EF4-FFF2-40B4-BE49-F238E27FC236}">
                <a16:creationId xmlns:a16="http://schemas.microsoft.com/office/drawing/2014/main" id="{0A0E619A-A0E4-49ED-96FE-0692B4DD1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6" y="1310071"/>
            <a:ext cx="3479538" cy="2366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 descr="Mục này có hình ảnh của: ">
            <a:extLst>
              <a:ext uri="{FF2B5EF4-FFF2-40B4-BE49-F238E27FC236}">
                <a16:creationId xmlns:a16="http://schemas.microsoft.com/office/drawing/2014/main" id="{C8DD7778-7229-438E-A925-2B29A97BF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895802" y="708249"/>
            <a:ext cx="2247900" cy="34515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B2645DCA-0A24-4657-8601-D9F80B7C87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5" r="9646"/>
          <a:stretch/>
        </p:blipFill>
        <p:spPr bwMode="auto">
          <a:xfrm>
            <a:off x="415032" y="4210959"/>
            <a:ext cx="3380250" cy="23665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9BAD7485-80A2-4DF5-A679-029E3938A5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68"/>
          <a:stretch/>
        </p:blipFill>
        <p:spPr bwMode="auto">
          <a:xfrm>
            <a:off x="4419518" y="1302470"/>
            <a:ext cx="3006557" cy="23665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A276C5E6-E9AE-4A85-9CB2-CA474E69A3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300537" y="4063139"/>
            <a:ext cx="3590925" cy="26622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086" name="Picture 14" descr="Mục này có hình ảnh của: Российский Сервис Онлайн-Дневников">
            <a:extLst>
              <a:ext uri="{FF2B5EF4-FFF2-40B4-BE49-F238E27FC236}">
                <a16:creationId xmlns:a16="http://schemas.microsoft.com/office/drawing/2014/main" id="{2450699A-A171-4856-8D3B-6EFD7D3750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293981" y="4024800"/>
            <a:ext cx="3662850" cy="27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189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1EAC067B-65C3-42A8-8751-6C74FF36C0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06" r="71078" b="20000"/>
          <a:stretch/>
        </p:blipFill>
        <p:spPr>
          <a:xfrm>
            <a:off x="0" y="3185652"/>
            <a:ext cx="2784681" cy="2050025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B121D58A-31B5-44AA-8456-8BAD1F1ACD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83"/>
          <a:stretch/>
        </p:blipFill>
        <p:spPr>
          <a:xfrm>
            <a:off x="-904817" y="5478183"/>
            <a:ext cx="13151361" cy="133833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5A59FB6D-1442-4BCE-AE52-02654F5909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9" t="-3811" b="83596"/>
          <a:stretch/>
        </p:blipFill>
        <p:spPr>
          <a:xfrm>
            <a:off x="8139763" y="-913032"/>
            <a:ext cx="4222741" cy="267837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99FED787-E900-43C0-A85A-A0547C61B6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8" r="18557" b="86667"/>
          <a:stretch/>
        </p:blipFill>
        <p:spPr>
          <a:xfrm>
            <a:off x="5733149" y="-312166"/>
            <a:ext cx="5121664" cy="221470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96EA29BA-48E1-49A8-ADA7-600176CFA13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26" t="12304" r="12969" b="79199"/>
          <a:stretch/>
        </p:blipFill>
        <p:spPr>
          <a:xfrm flipH="1">
            <a:off x="9857243" y="1125414"/>
            <a:ext cx="1179871" cy="165182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BCEDDDEF-6116-447F-BEFE-93E712BD7E9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01" t="70983" b="6132"/>
          <a:stretch/>
        </p:blipFill>
        <p:spPr>
          <a:xfrm>
            <a:off x="10447179" y="4291277"/>
            <a:ext cx="1861652" cy="2803202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FD115D5-C2F1-4944-9C0C-8C3649D9D38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5" t="57328" r="8549" b="25379"/>
          <a:stretch/>
        </p:blipFill>
        <p:spPr>
          <a:xfrm>
            <a:off x="9416147" y="2442500"/>
            <a:ext cx="2098859" cy="2393759"/>
          </a:xfrm>
          <a:prstGeom prst="rect">
            <a:avLst/>
          </a:prstGeom>
        </p:spPr>
      </p:pic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D66E74D0-7B51-4BF6-8C39-42F5D445F9E2}"/>
              </a:ext>
            </a:extLst>
          </p:cNvPr>
          <p:cNvCxnSpPr>
            <a:cxnSpLocks/>
          </p:cNvCxnSpPr>
          <p:nvPr/>
        </p:nvCxnSpPr>
        <p:spPr>
          <a:xfrm>
            <a:off x="7649116" y="2653466"/>
            <a:ext cx="1067100" cy="0"/>
          </a:xfrm>
          <a:prstGeom prst="line">
            <a:avLst/>
          </a:prstGeom>
          <a:ln w="12700">
            <a:solidFill>
              <a:srgbClr val="AD3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88B7F4D8-1DBE-4BD4-A18C-35A868A760D8}"/>
              </a:ext>
            </a:extLst>
          </p:cNvPr>
          <p:cNvCxnSpPr>
            <a:cxnSpLocks/>
          </p:cNvCxnSpPr>
          <p:nvPr/>
        </p:nvCxnSpPr>
        <p:spPr>
          <a:xfrm>
            <a:off x="3897447" y="2653466"/>
            <a:ext cx="1067100" cy="0"/>
          </a:xfrm>
          <a:prstGeom prst="line">
            <a:avLst/>
          </a:prstGeom>
          <a:ln w="12700">
            <a:solidFill>
              <a:srgbClr val="AD3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>
            <a:extLst>
              <a:ext uri="{FF2B5EF4-FFF2-40B4-BE49-F238E27FC236}">
                <a16:creationId xmlns:a16="http://schemas.microsoft.com/office/drawing/2014/main" id="{1F666D41-0805-43DC-872F-A1DDCF20C1B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4917" y="3152225"/>
            <a:ext cx="5219464" cy="372758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D583350-8583-4326-9531-891CA6969A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475" y="4236854"/>
            <a:ext cx="3669603" cy="2621145"/>
          </a:xfrm>
          <a:prstGeom prst="rect">
            <a:avLst/>
          </a:prstGeom>
        </p:spPr>
      </p:pic>
      <p:sp>
        <p:nvSpPr>
          <p:cNvPr id="18" name="内容占位符 4">
            <a:extLst>
              <a:ext uri="{FF2B5EF4-FFF2-40B4-BE49-F238E27FC236}">
                <a16:creationId xmlns:a16="http://schemas.microsoft.com/office/drawing/2014/main" id="{42CDFC99-374F-4C17-8D29-AE4C40CB562A}"/>
              </a:ext>
            </a:extLst>
          </p:cNvPr>
          <p:cNvSpPr txBox="1">
            <a:spLocks/>
          </p:cNvSpPr>
          <p:nvPr/>
        </p:nvSpPr>
        <p:spPr>
          <a:xfrm>
            <a:off x="2770174" y="2422390"/>
            <a:ext cx="8206361" cy="1193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30"/>
              </a:spcBef>
              <a:spcAft>
                <a:spcPts val="30"/>
              </a:spcAft>
              <a:buNone/>
            </a:pPr>
            <a:r>
              <a:rPr lang="en-US" altLang="zh-CN" sz="6000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Luyện</a:t>
            </a:r>
            <a:r>
              <a:rPr lang="en-US" altLang="zh-CN" sz="60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6000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tập</a:t>
            </a:r>
            <a:r>
              <a:rPr lang="en-US" altLang="zh-CN" sz="60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6000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sáng</a:t>
            </a:r>
            <a:r>
              <a:rPr lang="en-US" altLang="zh-CN" sz="60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6000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tạo</a:t>
            </a:r>
            <a:endParaRPr lang="en-US" altLang="zh-CN" sz="6000" dirty="0">
              <a:ln>
                <a:solidFill>
                  <a:schemeClr val="bg1"/>
                </a:solidFill>
              </a:ln>
              <a:solidFill>
                <a:srgbClr val="002060"/>
              </a:solidFill>
              <a:latin typeface="UTM Cooper Black" panose="02040603050506020204" pitchFamily="18" charset="0"/>
              <a:ea typeface="迷你简菱心" panose="02010609000101010101" pitchFamily="49" charset="-122"/>
              <a:cs typeface="+mn-ea"/>
              <a:sym typeface="+mn-lt"/>
            </a:endParaRPr>
          </a:p>
        </p:txBody>
      </p:sp>
      <p:sp>
        <p:nvSpPr>
          <p:cNvPr id="20" name="文本框 22">
            <a:extLst>
              <a:ext uri="{FF2B5EF4-FFF2-40B4-BE49-F238E27FC236}">
                <a16:creationId xmlns:a16="http://schemas.microsoft.com/office/drawing/2014/main" id="{993DD510-2766-4B93-B1FB-B4F9D4A09C87}"/>
              </a:ext>
            </a:extLst>
          </p:cNvPr>
          <p:cNvSpPr txBox="1"/>
          <p:nvPr/>
        </p:nvSpPr>
        <p:spPr>
          <a:xfrm>
            <a:off x="4136678" y="1799420"/>
            <a:ext cx="4157303" cy="971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30"/>
              </a:spcBef>
              <a:spcAft>
                <a:spcPts val="30"/>
              </a:spcAft>
            </a:pPr>
            <a:r>
              <a:rPr lang="en-US" altLang="zh-CN" sz="4800" b="1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</a:rPr>
              <a:t>Hoạt</a:t>
            </a:r>
            <a:r>
              <a:rPr lang="en-US" altLang="zh-CN" sz="4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</a:rPr>
              <a:t> </a:t>
            </a:r>
            <a:r>
              <a:rPr lang="en-US" altLang="zh-CN" sz="4800" b="1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</a:rPr>
              <a:t>động</a:t>
            </a:r>
            <a:r>
              <a:rPr lang="en-US" altLang="zh-CN" sz="4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</a:rPr>
              <a:t> 3</a:t>
            </a:r>
            <a:endParaRPr lang="zh-CN" altLang="en-US" sz="4800" b="1" dirty="0">
              <a:ln>
                <a:solidFill>
                  <a:schemeClr val="bg1"/>
                </a:solidFill>
              </a:ln>
              <a:solidFill>
                <a:srgbClr val="002060"/>
              </a:solidFill>
              <a:latin typeface="UTM Cooper Black" panose="02040603050506020204" pitchFamily="18" charset="0"/>
              <a:ea typeface="迷你简菱心" panose="0201060900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6597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25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25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072E03B0-92C1-477E-B4C6-E3EC527C2E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83"/>
          <a:stretch/>
        </p:blipFill>
        <p:spPr>
          <a:xfrm>
            <a:off x="-904817" y="5478183"/>
            <a:ext cx="13151361" cy="133833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CAF5ABA-4EB5-4D2B-B4DC-5FBC6E990E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691" y="-908644"/>
            <a:ext cx="9478729" cy="710524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89E8E81-E03E-4082-891C-00C3E9F8FB07}"/>
              </a:ext>
            </a:extLst>
          </p:cNvPr>
          <p:cNvSpPr txBox="1"/>
          <p:nvPr/>
        </p:nvSpPr>
        <p:spPr>
          <a:xfrm>
            <a:off x="3064705" y="3049021"/>
            <a:ext cx="7061152" cy="987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30"/>
              </a:spcBef>
              <a:spcAft>
                <a:spcPts val="30"/>
              </a:spcAft>
            </a:pPr>
            <a:r>
              <a:rPr lang="en-US" altLang="zh-CN" sz="24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Em</a:t>
            </a:r>
            <a:r>
              <a:rPr lang="en-US" altLang="zh-CN" sz="24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hãy</a:t>
            </a:r>
            <a:r>
              <a:rPr lang="en-US" altLang="zh-CN" sz="24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vẽ</a:t>
            </a:r>
            <a:r>
              <a:rPr lang="en-US" altLang="zh-CN" sz="24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, </a:t>
            </a:r>
            <a:r>
              <a:rPr lang="en-US" altLang="zh-CN" sz="24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cắt</a:t>
            </a:r>
            <a:r>
              <a:rPr lang="en-US" altLang="zh-CN" sz="24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dán</a:t>
            </a:r>
            <a:r>
              <a:rPr lang="en-US" altLang="zh-CN" sz="24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, </a:t>
            </a:r>
            <a:r>
              <a:rPr lang="en-US" altLang="zh-CN" sz="24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nặn</a:t>
            </a:r>
            <a:r>
              <a:rPr lang="en-US" altLang="zh-CN" sz="24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tạo</a:t>
            </a:r>
            <a:r>
              <a:rPr lang="en-US" altLang="zh-CN" sz="24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hình</a:t>
            </a:r>
            <a:r>
              <a:rPr lang="en-US" altLang="zh-CN" sz="24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con </a:t>
            </a:r>
            <a:r>
              <a:rPr lang="en-US" altLang="zh-CN" sz="24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vật</a:t>
            </a:r>
            <a:r>
              <a:rPr lang="en-US" altLang="zh-CN" sz="24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nuôi</a:t>
            </a:r>
            <a:r>
              <a:rPr lang="en-US" altLang="zh-CN" sz="24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theo</a:t>
            </a:r>
            <a:r>
              <a:rPr lang="en-US" altLang="zh-CN" sz="24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ý </a:t>
            </a:r>
            <a:r>
              <a:rPr lang="en-US" altLang="zh-CN" sz="24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thích</a:t>
            </a:r>
            <a:r>
              <a:rPr lang="zh-CN" altLang="en-US" sz="24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558C7DA-B488-42C4-A553-15DE452688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8649" y="2696235"/>
            <a:ext cx="6418679" cy="453692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F29162D-1D9A-4DE0-BFFD-DE85AF152C9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9" t="-3811" b="83596"/>
          <a:stretch/>
        </p:blipFill>
        <p:spPr>
          <a:xfrm>
            <a:off x="8139763" y="-913032"/>
            <a:ext cx="4222741" cy="267837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1E597E2-A333-414C-94A9-B769D6922EE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8" r="18557" b="86667"/>
          <a:stretch/>
        </p:blipFill>
        <p:spPr>
          <a:xfrm>
            <a:off x="5733149" y="-312166"/>
            <a:ext cx="5121664" cy="221470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26EB683-430C-41D6-AE1D-28CE2635158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28" r="67734" b="36043"/>
          <a:stretch/>
        </p:blipFill>
        <p:spPr>
          <a:xfrm rot="20183396">
            <a:off x="-210403" y="235069"/>
            <a:ext cx="3240196" cy="160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18146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7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5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1EAC067B-65C3-42A8-8751-6C74FF36C0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06" r="71078" b="20000"/>
          <a:stretch/>
        </p:blipFill>
        <p:spPr>
          <a:xfrm>
            <a:off x="0" y="3185652"/>
            <a:ext cx="2784681" cy="2050025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B121D58A-31B5-44AA-8456-8BAD1F1ACD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83"/>
          <a:stretch/>
        </p:blipFill>
        <p:spPr>
          <a:xfrm>
            <a:off x="-904817" y="5478183"/>
            <a:ext cx="13151361" cy="133833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5A59FB6D-1442-4BCE-AE52-02654F5909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9" t="-3811" b="83596"/>
          <a:stretch/>
        </p:blipFill>
        <p:spPr>
          <a:xfrm>
            <a:off x="8139763" y="-913032"/>
            <a:ext cx="4222741" cy="267837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99FED787-E900-43C0-A85A-A0547C61B6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8" r="18557" b="86667"/>
          <a:stretch/>
        </p:blipFill>
        <p:spPr>
          <a:xfrm>
            <a:off x="5733149" y="-312166"/>
            <a:ext cx="5121664" cy="221470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96EA29BA-48E1-49A8-ADA7-600176CFA13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26" t="12304" r="12969" b="79199"/>
          <a:stretch/>
        </p:blipFill>
        <p:spPr>
          <a:xfrm flipH="1">
            <a:off x="9857243" y="1125414"/>
            <a:ext cx="1179871" cy="165182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BCEDDDEF-6116-447F-BEFE-93E712BD7E9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01" t="70983" b="6132"/>
          <a:stretch/>
        </p:blipFill>
        <p:spPr>
          <a:xfrm>
            <a:off x="10447179" y="4291277"/>
            <a:ext cx="1861652" cy="2803202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FD115D5-C2F1-4944-9C0C-8C3649D9D38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5" t="57328" r="8549" b="25379"/>
          <a:stretch/>
        </p:blipFill>
        <p:spPr>
          <a:xfrm>
            <a:off x="9416147" y="2442500"/>
            <a:ext cx="2098859" cy="2393759"/>
          </a:xfrm>
          <a:prstGeom prst="rect">
            <a:avLst/>
          </a:prstGeom>
        </p:spPr>
      </p:pic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D66E74D0-7B51-4BF6-8C39-42F5D445F9E2}"/>
              </a:ext>
            </a:extLst>
          </p:cNvPr>
          <p:cNvCxnSpPr>
            <a:cxnSpLocks/>
          </p:cNvCxnSpPr>
          <p:nvPr/>
        </p:nvCxnSpPr>
        <p:spPr>
          <a:xfrm>
            <a:off x="7649116" y="2653466"/>
            <a:ext cx="1067100" cy="0"/>
          </a:xfrm>
          <a:prstGeom prst="line">
            <a:avLst/>
          </a:prstGeom>
          <a:ln w="12700">
            <a:solidFill>
              <a:srgbClr val="AD3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88B7F4D8-1DBE-4BD4-A18C-35A868A760D8}"/>
              </a:ext>
            </a:extLst>
          </p:cNvPr>
          <p:cNvCxnSpPr>
            <a:cxnSpLocks/>
          </p:cNvCxnSpPr>
          <p:nvPr/>
        </p:nvCxnSpPr>
        <p:spPr>
          <a:xfrm>
            <a:off x="3897447" y="2653466"/>
            <a:ext cx="1067100" cy="0"/>
          </a:xfrm>
          <a:prstGeom prst="line">
            <a:avLst/>
          </a:prstGeom>
          <a:ln w="12700">
            <a:solidFill>
              <a:srgbClr val="AD3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>
            <a:extLst>
              <a:ext uri="{FF2B5EF4-FFF2-40B4-BE49-F238E27FC236}">
                <a16:creationId xmlns:a16="http://schemas.microsoft.com/office/drawing/2014/main" id="{1F666D41-0805-43DC-872F-A1DDCF20C1B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4917" y="3152225"/>
            <a:ext cx="5219464" cy="372758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D583350-8583-4326-9531-891CA6969A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475" y="4236854"/>
            <a:ext cx="3669603" cy="2621145"/>
          </a:xfrm>
          <a:prstGeom prst="rect">
            <a:avLst/>
          </a:prstGeom>
        </p:spPr>
      </p:pic>
      <p:sp>
        <p:nvSpPr>
          <p:cNvPr id="18" name="内容占位符 4">
            <a:extLst>
              <a:ext uri="{FF2B5EF4-FFF2-40B4-BE49-F238E27FC236}">
                <a16:creationId xmlns:a16="http://schemas.microsoft.com/office/drawing/2014/main" id="{42CDFC99-374F-4C17-8D29-AE4C40CB562A}"/>
              </a:ext>
            </a:extLst>
          </p:cNvPr>
          <p:cNvSpPr txBox="1">
            <a:spLocks/>
          </p:cNvSpPr>
          <p:nvPr/>
        </p:nvSpPr>
        <p:spPr>
          <a:xfrm>
            <a:off x="2770174" y="2422390"/>
            <a:ext cx="8206361" cy="1193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30"/>
              </a:spcBef>
              <a:spcAft>
                <a:spcPts val="30"/>
              </a:spcAft>
              <a:buNone/>
            </a:pPr>
            <a:r>
              <a:rPr lang="en-US" altLang="zh-CN" sz="6000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Phân</a:t>
            </a:r>
            <a:r>
              <a:rPr lang="en-US" altLang="zh-CN" sz="60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6000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tích</a:t>
            </a:r>
            <a:r>
              <a:rPr lang="en-US" altLang="zh-CN" sz="60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6000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đánh</a:t>
            </a:r>
            <a:r>
              <a:rPr lang="en-US" altLang="zh-CN" sz="60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6000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giá</a:t>
            </a:r>
            <a:endParaRPr lang="en-US" altLang="zh-CN" sz="6000" dirty="0">
              <a:ln>
                <a:solidFill>
                  <a:schemeClr val="bg1"/>
                </a:solidFill>
              </a:ln>
              <a:solidFill>
                <a:srgbClr val="002060"/>
              </a:solidFill>
              <a:latin typeface="UTM Cooper Black" panose="02040603050506020204" pitchFamily="18" charset="0"/>
              <a:ea typeface="迷你简菱心" panose="02010609000101010101" pitchFamily="49" charset="-122"/>
              <a:cs typeface="+mn-ea"/>
              <a:sym typeface="+mn-lt"/>
            </a:endParaRPr>
          </a:p>
        </p:txBody>
      </p:sp>
      <p:sp>
        <p:nvSpPr>
          <p:cNvPr id="20" name="文本框 22">
            <a:extLst>
              <a:ext uri="{FF2B5EF4-FFF2-40B4-BE49-F238E27FC236}">
                <a16:creationId xmlns:a16="http://schemas.microsoft.com/office/drawing/2014/main" id="{993DD510-2766-4B93-B1FB-B4F9D4A09C87}"/>
              </a:ext>
            </a:extLst>
          </p:cNvPr>
          <p:cNvSpPr txBox="1"/>
          <p:nvPr/>
        </p:nvSpPr>
        <p:spPr>
          <a:xfrm>
            <a:off x="4136678" y="1799420"/>
            <a:ext cx="4157303" cy="971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30"/>
              </a:spcBef>
              <a:spcAft>
                <a:spcPts val="30"/>
              </a:spcAft>
            </a:pPr>
            <a:r>
              <a:rPr lang="en-US" altLang="zh-CN" sz="4800" b="1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</a:rPr>
              <a:t>Hoạt</a:t>
            </a:r>
            <a:r>
              <a:rPr lang="en-US" altLang="zh-CN" sz="4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</a:rPr>
              <a:t> </a:t>
            </a:r>
            <a:r>
              <a:rPr lang="en-US" altLang="zh-CN" sz="4800" b="1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</a:rPr>
              <a:t>động</a:t>
            </a:r>
            <a:r>
              <a:rPr lang="en-US" altLang="zh-CN" sz="4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</a:rPr>
              <a:t> 4</a:t>
            </a:r>
            <a:endParaRPr lang="zh-CN" altLang="en-US" sz="4800" b="1" dirty="0">
              <a:ln>
                <a:solidFill>
                  <a:schemeClr val="bg1"/>
                </a:solidFill>
              </a:ln>
              <a:solidFill>
                <a:srgbClr val="002060"/>
              </a:solidFill>
              <a:latin typeface="UTM Cooper Black" panose="02040603050506020204" pitchFamily="18" charset="0"/>
              <a:ea typeface="迷你简菱心" panose="0201060900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045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25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25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55B6457-F0DD-4B5B-8A70-8038B36073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34276" y="494749"/>
            <a:ext cx="6612409" cy="661240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F9D0E70-9604-4FDD-99F0-5FB561D3EF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218" y="1199413"/>
            <a:ext cx="7948648" cy="520308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88DD84D-E4D0-416F-940E-00E39DD00B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9" t="-3811" b="83596"/>
          <a:stretch/>
        </p:blipFill>
        <p:spPr>
          <a:xfrm>
            <a:off x="8139763" y="-913032"/>
            <a:ext cx="4222741" cy="267837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DBFE564-1443-4985-8D60-59E9DD8B53B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8" r="18557" b="86667"/>
          <a:stretch/>
        </p:blipFill>
        <p:spPr>
          <a:xfrm>
            <a:off x="5733149" y="-312166"/>
            <a:ext cx="5121664" cy="221470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8464318-5859-4C90-A69F-85CFD37F797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28" r="67734" b="36043"/>
          <a:stretch/>
        </p:blipFill>
        <p:spPr>
          <a:xfrm rot="20183396">
            <a:off x="-210403" y="235069"/>
            <a:ext cx="3240196" cy="1601212"/>
          </a:xfrm>
          <a:prstGeom prst="rect">
            <a:avLst/>
          </a:prstGeom>
        </p:spPr>
      </p:pic>
      <p:sp>
        <p:nvSpPr>
          <p:cNvPr id="11" name="文本框 8">
            <a:extLst>
              <a:ext uri="{FF2B5EF4-FFF2-40B4-BE49-F238E27FC236}">
                <a16:creationId xmlns:a16="http://schemas.microsoft.com/office/drawing/2014/main" id="{6E18F243-B054-4C40-8938-4D5204F42875}"/>
              </a:ext>
            </a:extLst>
          </p:cNvPr>
          <p:cNvSpPr txBox="1"/>
          <p:nvPr/>
        </p:nvSpPr>
        <p:spPr>
          <a:xfrm>
            <a:off x="5368412" y="2715941"/>
            <a:ext cx="5486401" cy="987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30"/>
              </a:spcBef>
              <a:spcAft>
                <a:spcPts val="30"/>
              </a:spcAft>
            </a:pPr>
            <a:r>
              <a:rPr lang="en-US" altLang="zh-CN" sz="24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Em</a:t>
            </a:r>
            <a:r>
              <a:rPr lang="en-US" altLang="zh-CN" sz="24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hãy</a:t>
            </a:r>
            <a:r>
              <a:rPr lang="en-US" altLang="zh-CN" sz="24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giới</a:t>
            </a:r>
            <a:r>
              <a:rPr lang="en-US" altLang="zh-CN" sz="24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thiệu</a:t>
            </a:r>
            <a:r>
              <a:rPr lang="en-US" altLang="zh-CN" sz="24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, chia </a:t>
            </a:r>
            <a:r>
              <a:rPr lang="en-US" altLang="zh-CN" sz="24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sẻ</a:t>
            </a:r>
            <a:r>
              <a:rPr lang="en-US" altLang="zh-CN" sz="24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sản</a:t>
            </a:r>
            <a:r>
              <a:rPr lang="en-US" altLang="zh-CN" sz="24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phẩm</a:t>
            </a:r>
            <a:r>
              <a:rPr lang="en-US" altLang="zh-CN" sz="24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với</a:t>
            </a:r>
            <a:r>
              <a:rPr lang="en-US" altLang="zh-CN" sz="24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người</a:t>
            </a:r>
            <a:r>
              <a:rPr lang="en-US" altLang="zh-CN" sz="24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thân</a:t>
            </a:r>
            <a:r>
              <a:rPr lang="en-US" altLang="zh-CN" sz="24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và</a:t>
            </a:r>
            <a:r>
              <a:rPr lang="en-US" altLang="zh-CN" sz="24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bạn</a:t>
            </a:r>
            <a:r>
              <a:rPr lang="en-US" altLang="zh-CN" sz="24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bè</a:t>
            </a:r>
            <a:r>
              <a:rPr lang="zh-CN" altLang="en-US" sz="24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2721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1EAC067B-65C3-42A8-8751-6C74FF36C0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06" r="71078" b="20000"/>
          <a:stretch/>
        </p:blipFill>
        <p:spPr>
          <a:xfrm>
            <a:off x="0" y="3185652"/>
            <a:ext cx="2784681" cy="2050025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B121D58A-31B5-44AA-8456-8BAD1F1ACD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83"/>
          <a:stretch/>
        </p:blipFill>
        <p:spPr>
          <a:xfrm>
            <a:off x="-904817" y="5478183"/>
            <a:ext cx="13151361" cy="133833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5A59FB6D-1442-4BCE-AE52-02654F5909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9" t="-3811" b="83596"/>
          <a:stretch/>
        </p:blipFill>
        <p:spPr>
          <a:xfrm>
            <a:off x="8139763" y="-913032"/>
            <a:ext cx="4222741" cy="267837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99FED787-E900-43C0-A85A-A0547C61B6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8" r="18557" b="86667"/>
          <a:stretch/>
        </p:blipFill>
        <p:spPr>
          <a:xfrm>
            <a:off x="5733149" y="-312166"/>
            <a:ext cx="5121664" cy="221470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96EA29BA-48E1-49A8-ADA7-600176CFA13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26" t="12304" r="12969" b="79199"/>
          <a:stretch/>
        </p:blipFill>
        <p:spPr>
          <a:xfrm flipH="1">
            <a:off x="9857243" y="1125414"/>
            <a:ext cx="1179871" cy="165182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BCEDDDEF-6116-447F-BEFE-93E712BD7E9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01" t="70983" b="6132"/>
          <a:stretch/>
        </p:blipFill>
        <p:spPr>
          <a:xfrm>
            <a:off x="10447179" y="4291277"/>
            <a:ext cx="1861652" cy="2803202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FD115D5-C2F1-4944-9C0C-8C3649D9D38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5" t="57328" r="8549" b="25379"/>
          <a:stretch/>
        </p:blipFill>
        <p:spPr>
          <a:xfrm>
            <a:off x="9416147" y="2442500"/>
            <a:ext cx="2098859" cy="2393759"/>
          </a:xfrm>
          <a:prstGeom prst="rect">
            <a:avLst/>
          </a:prstGeom>
        </p:spPr>
      </p:pic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D66E74D0-7B51-4BF6-8C39-42F5D445F9E2}"/>
              </a:ext>
            </a:extLst>
          </p:cNvPr>
          <p:cNvCxnSpPr>
            <a:cxnSpLocks/>
          </p:cNvCxnSpPr>
          <p:nvPr/>
        </p:nvCxnSpPr>
        <p:spPr>
          <a:xfrm>
            <a:off x="7649116" y="2653466"/>
            <a:ext cx="1067100" cy="0"/>
          </a:xfrm>
          <a:prstGeom prst="line">
            <a:avLst/>
          </a:prstGeom>
          <a:ln w="12700">
            <a:solidFill>
              <a:srgbClr val="AD3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88B7F4D8-1DBE-4BD4-A18C-35A868A760D8}"/>
              </a:ext>
            </a:extLst>
          </p:cNvPr>
          <p:cNvCxnSpPr>
            <a:cxnSpLocks/>
          </p:cNvCxnSpPr>
          <p:nvPr/>
        </p:nvCxnSpPr>
        <p:spPr>
          <a:xfrm>
            <a:off x="3897447" y="2653466"/>
            <a:ext cx="1067100" cy="0"/>
          </a:xfrm>
          <a:prstGeom prst="line">
            <a:avLst/>
          </a:prstGeom>
          <a:ln w="12700">
            <a:solidFill>
              <a:srgbClr val="AD3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>
            <a:extLst>
              <a:ext uri="{FF2B5EF4-FFF2-40B4-BE49-F238E27FC236}">
                <a16:creationId xmlns:a16="http://schemas.microsoft.com/office/drawing/2014/main" id="{1F666D41-0805-43DC-872F-A1DDCF20C1B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4917" y="3152225"/>
            <a:ext cx="5219464" cy="372758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D583350-8583-4326-9531-891CA6969A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475" y="4236854"/>
            <a:ext cx="3669603" cy="2621145"/>
          </a:xfrm>
          <a:prstGeom prst="rect">
            <a:avLst/>
          </a:prstGeom>
        </p:spPr>
      </p:pic>
      <p:sp>
        <p:nvSpPr>
          <p:cNvPr id="18" name="内容占位符 4">
            <a:extLst>
              <a:ext uri="{FF2B5EF4-FFF2-40B4-BE49-F238E27FC236}">
                <a16:creationId xmlns:a16="http://schemas.microsoft.com/office/drawing/2014/main" id="{42CDFC99-374F-4C17-8D29-AE4C40CB562A}"/>
              </a:ext>
            </a:extLst>
          </p:cNvPr>
          <p:cNvSpPr txBox="1">
            <a:spLocks/>
          </p:cNvSpPr>
          <p:nvPr/>
        </p:nvSpPr>
        <p:spPr>
          <a:xfrm>
            <a:off x="2770174" y="2422390"/>
            <a:ext cx="8206361" cy="1193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30"/>
              </a:spcBef>
              <a:spcAft>
                <a:spcPts val="30"/>
              </a:spcAft>
              <a:buNone/>
            </a:pPr>
            <a:r>
              <a:rPr lang="en-US" altLang="zh-CN" sz="6000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Vận</a:t>
            </a:r>
            <a:r>
              <a:rPr lang="en-US" altLang="zh-CN" sz="60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6000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dụng</a:t>
            </a:r>
            <a:r>
              <a:rPr lang="en-US" altLang="zh-CN" sz="60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6000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phát</a:t>
            </a:r>
            <a:r>
              <a:rPr lang="en-US" altLang="zh-CN" sz="60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6000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triển</a:t>
            </a:r>
            <a:endParaRPr lang="en-US" altLang="zh-CN" sz="6000" dirty="0">
              <a:ln>
                <a:solidFill>
                  <a:schemeClr val="bg1"/>
                </a:solidFill>
              </a:ln>
              <a:solidFill>
                <a:srgbClr val="002060"/>
              </a:solidFill>
              <a:latin typeface="UTM Cooper Black" panose="02040603050506020204" pitchFamily="18" charset="0"/>
              <a:ea typeface="迷你简菱心" panose="02010609000101010101" pitchFamily="49" charset="-122"/>
              <a:cs typeface="+mn-ea"/>
              <a:sym typeface="+mn-lt"/>
            </a:endParaRPr>
          </a:p>
        </p:txBody>
      </p:sp>
      <p:sp>
        <p:nvSpPr>
          <p:cNvPr id="20" name="文本框 22">
            <a:extLst>
              <a:ext uri="{FF2B5EF4-FFF2-40B4-BE49-F238E27FC236}">
                <a16:creationId xmlns:a16="http://schemas.microsoft.com/office/drawing/2014/main" id="{993DD510-2766-4B93-B1FB-B4F9D4A09C87}"/>
              </a:ext>
            </a:extLst>
          </p:cNvPr>
          <p:cNvSpPr txBox="1"/>
          <p:nvPr/>
        </p:nvSpPr>
        <p:spPr>
          <a:xfrm>
            <a:off x="4136678" y="1799420"/>
            <a:ext cx="4157303" cy="971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30"/>
              </a:spcBef>
              <a:spcAft>
                <a:spcPts val="30"/>
              </a:spcAft>
            </a:pPr>
            <a:r>
              <a:rPr lang="en-US" altLang="zh-CN" sz="4800" b="1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</a:rPr>
              <a:t>Hoạt</a:t>
            </a:r>
            <a:r>
              <a:rPr lang="en-US" altLang="zh-CN" sz="4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</a:rPr>
              <a:t> </a:t>
            </a:r>
            <a:r>
              <a:rPr lang="en-US" altLang="zh-CN" sz="4800" b="1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</a:rPr>
              <a:t>động</a:t>
            </a:r>
            <a:r>
              <a:rPr lang="en-US" altLang="zh-CN" sz="4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</a:rPr>
              <a:t> 5</a:t>
            </a:r>
            <a:endParaRPr lang="zh-CN" altLang="en-US" sz="4800" b="1" dirty="0">
              <a:ln>
                <a:solidFill>
                  <a:schemeClr val="bg1"/>
                </a:solidFill>
              </a:ln>
              <a:solidFill>
                <a:srgbClr val="002060"/>
              </a:solidFill>
              <a:latin typeface="UTM Cooper Black" panose="02040603050506020204" pitchFamily="18" charset="0"/>
              <a:ea typeface="迷你简菱心" panose="0201060900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2916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25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25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387D2483-DCDE-4623-8EBA-4C15A269A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563" y="948889"/>
            <a:ext cx="2577862" cy="352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ục này có hình ảnh của: ">
            <a:extLst>
              <a:ext uri="{FF2B5EF4-FFF2-40B4-BE49-F238E27FC236}">
                <a16:creationId xmlns:a16="http://schemas.microsoft.com/office/drawing/2014/main" id="{1CF1BBCF-BF75-4612-9D68-0BBE17CE4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60" y="948889"/>
            <a:ext cx="2577862" cy="342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ục này có hình ảnh của: Plastic bottles don’t belong in the trash. Here are 45 insanely creative ways to use them at home">
            <a:extLst>
              <a:ext uri="{FF2B5EF4-FFF2-40B4-BE49-F238E27FC236}">
                <a16:creationId xmlns:a16="http://schemas.microsoft.com/office/drawing/2014/main" id="{5FF4B042-48D5-41C1-8A14-66E247171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451" y="948889"/>
            <a:ext cx="3514859" cy="352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DA345C-CB1B-4C77-BE19-ACF26F1BACDD}"/>
              </a:ext>
            </a:extLst>
          </p:cNvPr>
          <p:cNvSpPr txBox="1"/>
          <p:nvPr/>
        </p:nvSpPr>
        <p:spPr>
          <a:xfrm>
            <a:off x="2770496" y="5308979"/>
            <a:ext cx="8106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UTM Androgyne" panose="02040603050506020204" pitchFamily="18" charset="0"/>
              </a:rPr>
              <a:t>Em</a:t>
            </a:r>
            <a:r>
              <a:rPr lang="en-US" sz="2000" dirty="0">
                <a:solidFill>
                  <a:srgbClr val="FF0000"/>
                </a:solidFill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ndrogyne" panose="02040603050506020204" pitchFamily="18" charset="0"/>
              </a:rPr>
              <a:t>hãy</a:t>
            </a:r>
            <a:r>
              <a:rPr lang="en-US" sz="2000" dirty="0">
                <a:solidFill>
                  <a:srgbClr val="FF0000"/>
                </a:solidFill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ndrogyne" panose="02040603050506020204" pitchFamily="18" charset="0"/>
              </a:rPr>
              <a:t>thực</a:t>
            </a:r>
            <a:r>
              <a:rPr lang="en-US" sz="2000" dirty="0">
                <a:solidFill>
                  <a:srgbClr val="FF0000"/>
                </a:solidFill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ndrogyne" panose="02040603050506020204" pitchFamily="18" charset="0"/>
              </a:rPr>
              <a:t>hành</a:t>
            </a:r>
            <a:r>
              <a:rPr lang="en-US" sz="2000" dirty="0">
                <a:solidFill>
                  <a:srgbClr val="FF0000"/>
                </a:solidFill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ndrogyne" panose="02040603050506020204" pitchFamily="18" charset="0"/>
              </a:rPr>
              <a:t>sáng</a:t>
            </a:r>
            <a:r>
              <a:rPr lang="en-US" sz="2000" dirty="0">
                <a:solidFill>
                  <a:srgbClr val="FF0000"/>
                </a:solidFill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ndrogyne" panose="02040603050506020204" pitchFamily="18" charset="0"/>
              </a:rPr>
              <a:t>tạo</a:t>
            </a:r>
            <a:r>
              <a:rPr lang="en-US" sz="2000" dirty="0">
                <a:solidFill>
                  <a:srgbClr val="FF0000"/>
                </a:solidFill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ndrogyne" panose="02040603050506020204" pitchFamily="18" charset="0"/>
              </a:rPr>
              <a:t>sản</a:t>
            </a:r>
            <a:r>
              <a:rPr lang="en-US" sz="2000" dirty="0">
                <a:solidFill>
                  <a:srgbClr val="FF0000"/>
                </a:solidFill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ndrogyne" panose="02040603050506020204" pitchFamily="18" charset="0"/>
              </a:rPr>
              <a:t>phẩm</a:t>
            </a:r>
            <a:r>
              <a:rPr lang="en-US" sz="2000" dirty="0">
                <a:solidFill>
                  <a:srgbClr val="FF0000"/>
                </a:solidFill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ndrogyne" panose="02040603050506020204" pitchFamily="18" charset="0"/>
              </a:rPr>
              <a:t>với</a:t>
            </a:r>
            <a:r>
              <a:rPr lang="en-US" sz="2000" dirty="0">
                <a:solidFill>
                  <a:srgbClr val="FF0000"/>
                </a:solidFill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ndrogyne" panose="02040603050506020204" pitchFamily="18" charset="0"/>
              </a:rPr>
              <a:t>các</a:t>
            </a:r>
            <a:r>
              <a:rPr lang="en-US" sz="2000" dirty="0">
                <a:solidFill>
                  <a:srgbClr val="FF0000"/>
                </a:solidFill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ndrogyne" panose="02040603050506020204" pitchFamily="18" charset="0"/>
              </a:rPr>
              <a:t>chất</a:t>
            </a:r>
            <a:r>
              <a:rPr lang="en-US" sz="2000" dirty="0">
                <a:solidFill>
                  <a:srgbClr val="FF0000"/>
                </a:solidFill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ndrogyne" panose="02040603050506020204" pitchFamily="18" charset="0"/>
              </a:rPr>
              <a:t>liệu</a:t>
            </a:r>
            <a:r>
              <a:rPr lang="en-US" sz="2000" dirty="0">
                <a:solidFill>
                  <a:srgbClr val="FF0000"/>
                </a:solidFill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ndrogyne" panose="02040603050506020204" pitchFamily="18" charset="0"/>
              </a:rPr>
              <a:t>khác</a:t>
            </a:r>
            <a:r>
              <a:rPr lang="en-US" sz="2000" dirty="0">
                <a:solidFill>
                  <a:srgbClr val="FF0000"/>
                </a:solidFill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ndrogyne" panose="02040603050506020204" pitchFamily="18" charset="0"/>
              </a:rPr>
              <a:t>nhé</a:t>
            </a:r>
            <a:r>
              <a:rPr lang="en-US" sz="2000" dirty="0">
                <a:solidFill>
                  <a:srgbClr val="FF0000"/>
                </a:solidFill>
                <a:latin typeface="UTM Androgyne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1196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9A168A8-B00D-4475-81ED-F594743660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62" y="796066"/>
            <a:ext cx="8887106" cy="6263261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440AB006-7027-42B0-82D3-973BF86DCCB6}"/>
              </a:ext>
            </a:extLst>
          </p:cNvPr>
          <p:cNvSpPr txBox="1"/>
          <p:nvPr/>
        </p:nvSpPr>
        <p:spPr>
          <a:xfrm>
            <a:off x="2161283" y="2914607"/>
            <a:ext cx="44851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KHỞI ĐỘNG</a:t>
            </a:r>
            <a:endParaRPr lang="zh-CN" altLang="en-US" sz="3200" dirty="0">
              <a:solidFill>
                <a:srgbClr val="002060"/>
              </a:solidFill>
              <a:latin typeface="UTM Cooper Black" panose="02040603050506020204" pitchFamily="18" charset="0"/>
              <a:ea typeface="迷你简菱心" panose="02010609000101010101" pitchFamily="49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353F75B-07E4-4101-8C8D-1FA2A02ECD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55" y="1404124"/>
            <a:ext cx="8887106" cy="627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36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B95DE57-6E86-4AD6-8A4E-788492D13E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92" b="56094"/>
          <a:stretch/>
        </p:blipFill>
        <p:spPr>
          <a:xfrm>
            <a:off x="1975229" y="345995"/>
            <a:ext cx="8977258" cy="5153784"/>
          </a:xfrm>
          <a:prstGeom prst="rect">
            <a:avLst/>
          </a:prstGeom>
        </p:spPr>
      </p:pic>
      <p:sp>
        <p:nvSpPr>
          <p:cNvPr id="10" name="内容占位符 4">
            <a:extLst>
              <a:ext uri="{FF2B5EF4-FFF2-40B4-BE49-F238E27FC236}">
                <a16:creationId xmlns:a16="http://schemas.microsoft.com/office/drawing/2014/main" id="{9886CF86-8171-4E8F-811D-73D2B3D35089}"/>
              </a:ext>
            </a:extLst>
          </p:cNvPr>
          <p:cNvSpPr txBox="1">
            <a:spLocks/>
          </p:cNvSpPr>
          <p:nvPr/>
        </p:nvSpPr>
        <p:spPr>
          <a:xfrm>
            <a:off x="3331112" y="2921679"/>
            <a:ext cx="5818264" cy="13383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30"/>
              </a:spcBef>
              <a:spcAft>
                <a:spcPts val="30"/>
              </a:spcAft>
              <a:buNone/>
            </a:pPr>
            <a:r>
              <a:rPr lang="en-US" altLang="zh-CN" sz="36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Xin </a:t>
            </a:r>
            <a:r>
              <a:rPr lang="en-US" altLang="zh-CN" sz="36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chào</a:t>
            </a:r>
            <a:r>
              <a:rPr lang="en-US" altLang="zh-CN" sz="36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tạm</a:t>
            </a:r>
            <a:r>
              <a:rPr lang="en-US" altLang="zh-CN" sz="36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biệt</a:t>
            </a:r>
            <a:endParaRPr lang="en-US" altLang="zh-CN" sz="3600" dirty="0">
              <a:solidFill>
                <a:srgbClr val="FF0000"/>
              </a:solidFill>
              <a:latin typeface="UTM Androgyne" panose="02040603050506020204" pitchFamily="18" charset="0"/>
              <a:ea typeface="迷你简菱心" panose="02010609000101010101" pitchFamily="49" charset="-122"/>
              <a:cs typeface="+mn-ea"/>
              <a:sym typeface="+mn-lt"/>
            </a:endParaRPr>
          </a:p>
          <a:p>
            <a:pPr marL="0" indent="0" algn="ctr">
              <a:lnSpc>
                <a:spcPct val="130000"/>
              </a:lnSpc>
              <a:spcBef>
                <a:spcPts val="30"/>
              </a:spcBef>
              <a:spcAft>
                <a:spcPts val="30"/>
              </a:spcAft>
              <a:buNone/>
            </a:pPr>
            <a:r>
              <a:rPr lang="en-US" altLang="zh-CN" sz="36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và</a:t>
            </a:r>
            <a:r>
              <a:rPr lang="en-US" altLang="zh-CN" sz="36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hẹn</a:t>
            </a:r>
            <a:r>
              <a:rPr lang="en-US" altLang="zh-CN" sz="36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gặp</a:t>
            </a:r>
            <a:r>
              <a:rPr lang="en-US" altLang="zh-CN" sz="36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lại</a:t>
            </a:r>
            <a:r>
              <a:rPr lang="en-US" altLang="zh-CN" sz="36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các</a:t>
            </a:r>
            <a:r>
              <a:rPr lang="en-US" altLang="zh-CN" sz="36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em</a:t>
            </a:r>
            <a:r>
              <a:rPr lang="en-US" altLang="zh-CN" sz="36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!</a:t>
            </a:r>
            <a:endParaRPr lang="zh-CN" altLang="en-US" sz="3600" dirty="0">
              <a:solidFill>
                <a:srgbClr val="FF0000"/>
              </a:solidFill>
              <a:latin typeface="UTM Androgyne" panose="02040603050506020204" pitchFamily="18" charset="0"/>
              <a:ea typeface="迷你简菱心" panose="02010609000101010101" pitchFamily="49" charset="-122"/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56010DD-BDD4-4D3B-AE27-7D8B345EDC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8450" y="3774491"/>
            <a:ext cx="4317610" cy="308351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70E2D97-708D-483C-89E6-CA75735D50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229" y="1434452"/>
            <a:ext cx="5917300" cy="59173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355A44C-AA5B-43A3-861F-1D6C50A459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9" t="-3811" b="83596"/>
          <a:stretch/>
        </p:blipFill>
        <p:spPr>
          <a:xfrm>
            <a:off x="8139763" y="-913032"/>
            <a:ext cx="4222741" cy="267837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14EF270-1129-4D62-B5E1-16B047DF1EB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8" r="18557" b="86667"/>
          <a:stretch/>
        </p:blipFill>
        <p:spPr>
          <a:xfrm>
            <a:off x="5733149" y="-312166"/>
            <a:ext cx="5121664" cy="221470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390AC76-50DB-4CE7-A2CF-4CE784552A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28" r="67734" b="36043"/>
          <a:stretch/>
        </p:blipFill>
        <p:spPr>
          <a:xfrm rot="20183396">
            <a:off x="-210403" y="235069"/>
            <a:ext cx="3240196" cy="160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5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05127C37-EC1D-4883-8D07-8A42077CD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925" y="362498"/>
            <a:ext cx="9095939" cy="713121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D891B29-B024-4AD9-AFB2-6CA914EB32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952" y="1363010"/>
            <a:ext cx="2484932" cy="175584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54079A7-D90B-4F98-A29D-DC053FE461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601" y="2733929"/>
            <a:ext cx="5705736" cy="4079876"/>
          </a:xfrm>
          <a:prstGeom prst="rect">
            <a:avLst/>
          </a:prstGeom>
        </p:spPr>
      </p:pic>
      <p:sp>
        <p:nvSpPr>
          <p:cNvPr id="10" name="内容占位符 4">
            <a:extLst>
              <a:ext uri="{FF2B5EF4-FFF2-40B4-BE49-F238E27FC236}">
                <a16:creationId xmlns:a16="http://schemas.microsoft.com/office/drawing/2014/main" id="{8D8A4C1A-A1D9-49BF-BF63-BA40E1725972}"/>
              </a:ext>
            </a:extLst>
          </p:cNvPr>
          <p:cNvSpPr txBox="1">
            <a:spLocks/>
          </p:cNvSpPr>
          <p:nvPr/>
        </p:nvSpPr>
        <p:spPr>
          <a:xfrm>
            <a:off x="4009526" y="1428889"/>
            <a:ext cx="5922058" cy="8731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30"/>
              </a:spcBef>
              <a:spcAft>
                <a:spcPts val="30"/>
              </a:spcAft>
              <a:buNone/>
            </a:pPr>
            <a:r>
              <a:rPr lang="en-US" altLang="zh-CN" sz="54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BÀI 1</a:t>
            </a:r>
          </a:p>
          <a:p>
            <a:pPr marL="0" indent="0" algn="ctr">
              <a:lnSpc>
                <a:spcPct val="130000"/>
              </a:lnSpc>
              <a:spcBef>
                <a:spcPts val="30"/>
              </a:spcBef>
              <a:spcAft>
                <a:spcPts val="30"/>
              </a:spcAft>
              <a:buNone/>
            </a:pPr>
            <a:r>
              <a:rPr lang="en-US" altLang="zh-CN" sz="54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VẬT NUÔI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26601E6-8565-4E9D-94C5-1DB0502E8E3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9" t="-3811" b="83596"/>
          <a:stretch/>
        </p:blipFill>
        <p:spPr>
          <a:xfrm>
            <a:off x="8139763" y="-913032"/>
            <a:ext cx="4222741" cy="26783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139C1AB-A57B-48E4-8473-814FD23A408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8" r="18557" b="86667"/>
          <a:stretch/>
        </p:blipFill>
        <p:spPr>
          <a:xfrm>
            <a:off x="-457023" y="-344526"/>
            <a:ext cx="5121664" cy="221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06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B95DE57-6E86-4AD6-8A4E-788492D13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578" y="849775"/>
            <a:ext cx="8601823" cy="5646035"/>
          </a:xfrm>
          <a:prstGeom prst="rect">
            <a:avLst/>
          </a:prstGeom>
        </p:spPr>
      </p:pic>
      <p:sp>
        <p:nvSpPr>
          <p:cNvPr id="10" name="内容占位符 4">
            <a:extLst>
              <a:ext uri="{FF2B5EF4-FFF2-40B4-BE49-F238E27FC236}">
                <a16:creationId xmlns:a16="http://schemas.microsoft.com/office/drawing/2014/main" id="{9886CF86-8171-4E8F-811D-73D2B3D35089}"/>
              </a:ext>
            </a:extLst>
          </p:cNvPr>
          <p:cNvSpPr txBox="1">
            <a:spLocks/>
          </p:cNvSpPr>
          <p:nvPr/>
        </p:nvSpPr>
        <p:spPr>
          <a:xfrm>
            <a:off x="2050981" y="191232"/>
            <a:ext cx="4366713" cy="6146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30000"/>
              </a:lnSpc>
              <a:spcBef>
                <a:spcPts val="30"/>
              </a:spcBef>
              <a:spcAft>
                <a:spcPts val="30"/>
              </a:spcAft>
              <a:buNone/>
            </a:pPr>
            <a:r>
              <a:rPr lang="en-US" altLang="zh-CN" sz="3200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Chuẩn</a:t>
            </a:r>
            <a:r>
              <a:rPr lang="en-US" altLang="zh-CN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3200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bị</a:t>
            </a:r>
            <a:r>
              <a:rPr lang="en-US" altLang="zh-CN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3200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đồ</a:t>
            </a:r>
            <a:r>
              <a:rPr lang="en-US" altLang="zh-CN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3200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dùng</a:t>
            </a:r>
            <a:endParaRPr lang="zh-CN" altLang="en-US" sz="3200" dirty="0">
              <a:ln>
                <a:solidFill>
                  <a:schemeClr val="bg1"/>
                </a:solidFill>
              </a:ln>
              <a:solidFill>
                <a:srgbClr val="002060"/>
              </a:solidFill>
              <a:latin typeface="UTM Cooper Black" panose="02040603050506020204" pitchFamily="18" charset="0"/>
              <a:ea typeface="迷你简菱心" panose="02010609000101010101" pitchFamily="49" charset="-122"/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70E2D97-708D-483C-89E6-CA75735D50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908" y="3810959"/>
            <a:ext cx="5917300" cy="41787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56010DD-BDD4-4D3B-AE27-7D8B345EDC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740061" y="1098878"/>
            <a:ext cx="9329452" cy="658844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D8D2C2D-AC55-4C22-8082-3AACDE2A322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9" t="-3811" b="83596"/>
          <a:stretch/>
        </p:blipFill>
        <p:spPr>
          <a:xfrm>
            <a:off x="8139763" y="-913032"/>
            <a:ext cx="4222741" cy="267837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4B5B8A2-7C5B-4924-9A8A-B6219FE8AD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8" r="18557" b="86667"/>
          <a:stretch/>
        </p:blipFill>
        <p:spPr>
          <a:xfrm>
            <a:off x="5733149" y="-312166"/>
            <a:ext cx="5121664" cy="221470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8F7AE02-D970-4EA2-9FC8-3FB725E0C96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28" r="67734" b="36043"/>
          <a:stretch/>
        </p:blipFill>
        <p:spPr>
          <a:xfrm rot="20183396">
            <a:off x="-210403" y="235069"/>
            <a:ext cx="3240196" cy="1601212"/>
          </a:xfrm>
          <a:prstGeom prst="rect">
            <a:avLst/>
          </a:prstGeom>
        </p:spPr>
      </p:pic>
      <p:pic>
        <p:nvPicPr>
          <p:cNvPr id="13" name="Picture 12" descr="A picture containing writing implement, stationary, pencil, cosmetic&#10;&#10;Description automatically generated">
            <a:extLst>
              <a:ext uri="{FF2B5EF4-FFF2-40B4-BE49-F238E27FC236}">
                <a16:creationId xmlns:a16="http://schemas.microsoft.com/office/drawing/2014/main" id="{9684251B-E9C5-477D-927B-B6527AE629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750" b="93500" l="9500" r="93167">
                        <a14:foregroundMark x1="85333" y1="15250" x2="92500" y2="8000"/>
                        <a14:foregroundMark x1="92500" y1="8000" x2="93333" y2="7750"/>
                        <a14:foregroundMark x1="9500" y1="93500" x2="11833" y2="89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81566" y="1492687"/>
            <a:ext cx="2424830" cy="1616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A close-up of a credit card&#10;&#10;Description automatically generated with low confidence">
            <a:extLst>
              <a:ext uri="{FF2B5EF4-FFF2-40B4-BE49-F238E27FC236}">
                <a16:creationId xmlns:a16="http://schemas.microsoft.com/office/drawing/2014/main" id="{8E3DC490-ED01-4A3D-8C01-14F9A77C5A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3000" r="93000">
                        <a14:foregroundMark x1="3000" y1="43833" x2="3000" y2="57667"/>
                        <a14:foregroundMark x1="3000" y1="57667" x2="4833" y2="61500"/>
                        <a14:foregroundMark x1="92333" y1="37833" x2="93000" y2="58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17270" y="1552168"/>
            <a:ext cx="1703671" cy="17036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Mĩ Thuật 1 (Bộ Sách Chân Trời Sáng Tạo) | Tiki">
            <a:extLst>
              <a:ext uri="{FF2B5EF4-FFF2-40B4-BE49-F238E27FC236}">
                <a16:creationId xmlns:a16="http://schemas.microsoft.com/office/drawing/2014/main" id="{D6C50B51-305A-41E8-9BBA-FCC91E7111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4" t="1447" r="15110" b="1809"/>
          <a:stretch/>
        </p:blipFill>
        <p:spPr bwMode="auto">
          <a:xfrm>
            <a:off x="3113058" y="1452023"/>
            <a:ext cx="1495851" cy="207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Vở vẽ lò xo xé thuận tiện A3 - 20 tờ KLong-MS711 - Sổ Klong">
            <a:extLst>
              <a:ext uri="{FF2B5EF4-FFF2-40B4-BE49-F238E27FC236}">
                <a16:creationId xmlns:a16="http://schemas.microsoft.com/office/drawing/2014/main" id="{DCDCCBD9-4E6D-4432-A78B-38E04E69A0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" t="14331" r="2874" b="15515"/>
          <a:stretch/>
        </p:blipFill>
        <p:spPr bwMode="auto">
          <a:xfrm>
            <a:off x="2966576" y="3724289"/>
            <a:ext cx="2630529" cy="195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0" descr="Sáp màu pentel 50 màu">
            <a:extLst>
              <a:ext uri="{FF2B5EF4-FFF2-40B4-BE49-F238E27FC236}">
                <a16:creationId xmlns:a16="http://schemas.microsoft.com/office/drawing/2014/main" id="{AD074F96-B7E6-4A84-9AE6-BC3BC656D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400" b="96400" l="875" r="97668">
                        <a14:foregroundMark x1="10204" y1="22400" x2="15160" y2="57600"/>
                        <a14:foregroundMark x1="1458" y1="19600" x2="8746" y2="64000"/>
                        <a14:foregroundMark x1="8746" y1="64000" x2="8746" y2="65200"/>
                        <a14:foregroundMark x1="1166" y1="18800" x2="29446" y2="14000"/>
                        <a14:foregroundMark x1="35569" y1="10800" x2="59767" y2="4400"/>
                        <a14:foregroundMark x1="72595" y1="40400" x2="90379" y2="52400"/>
                        <a14:foregroundMark x1="70262" y1="37600" x2="97959" y2="44400"/>
                        <a14:foregroundMark x1="96210" y1="49200" x2="89504" y2="94400"/>
                        <a14:foregroundMark x1="89504" y1="94400" x2="88921" y2="94800"/>
                        <a14:foregroundMark x1="93878" y1="75600" x2="92420" y2="96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694" y="3255839"/>
            <a:ext cx="3242483" cy="236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37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D51A1575-D83A-4D28-B675-18E005A685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83"/>
          <a:stretch/>
        </p:blipFill>
        <p:spPr>
          <a:xfrm>
            <a:off x="-904817" y="5478183"/>
            <a:ext cx="13151361" cy="133833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BD686E5-AADB-4530-A8A7-1D809A8C42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9" t="27549" r="17572" b="25737"/>
          <a:stretch/>
        </p:blipFill>
        <p:spPr>
          <a:xfrm>
            <a:off x="1992573" y="855153"/>
            <a:ext cx="9157648" cy="514769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56895A4-5B43-475E-AAE1-65991DD87A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2151" y="3326163"/>
            <a:ext cx="5259139" cy="375592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2D1FCC2-AF90-4BA2-9456-E7F2FFABF1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90661" y="4501862"/>
            <a:ext cx="3145358" cy="2222502"/>
          </a:xfrm>
          <a:prstGeom prst="rect">
            <a:avLst/>
          </a:prstGeom>
        </p:spPr>
      </p:pic>
      <p:sp>
        <p:nvSpPr>
          <p:cNvPr id="13" name="标题 3">
            <a:extLst>
              <a:ext uri="{FF2B5EF4-FFF2-40B4-BE49-F238E27FC236}">
                <a16:creationId xmlns:a16="http://schemas.microsoft.com/office/drawing/2014/main" id="{95813402-234E-4554-AD07-93F5149B38FF}"/>
              </a:ext>
            </a:extLst>
          </p:cNvPr>
          <p:cNvSpPr txBox="1">
            <a:spLocks/>
          </p:cNvSpPr>
          <p:nvPr/>
        </p:nvSpPr>
        <p:spPr>
          <a:xfrm>
            <a:off x="2235626" y="2744697"/>
            <a:ext cx="2876550" cy="1130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  <a:spcBef>
                <a:spcPct val="30000"/>
              </a:spcBef>
              <a:spcAft>
                <a:spcPts val="30"/>
              </a:spcAft>
            </a:pPr>
            <a:r>
              <a:rPr lang="en-US" altLang="zh-CN" sz="2800" b="1" dirty="0"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YÊU CẦU</a:t>
            </a:r>
          </a:p>
          <a:p>
            <a:pPr algn="ctr">
              <a:lnSpc>
                <a:spcPct val="130000"/>
              </a:lnSpc>
              <a:spcBef>
                <a:spcPct val="30000"/>
              </a:spcBef>
              <a:spcAft>
                <a:spcPts val="30"/>
              </a:spcAft>
            </a:pPr>
            <a:r>
              <a:rPr lang="en-US" altLang="zh-CN" sz="2800" b="1" dirty="0"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CẦN ĐẠT</a:t>
            </a:r>
            <a:endParaRPr lang="zh-CN" altLang="en-US" sz="2800" b="1" dirty="0">
              <a:solidFill>
                <a:srgbClr val="002060"/>
              </a:solidFill>
              <a:latin typeface="UTM Cooper Black" panose="02040603050506020204" pitchFamily="18" charset="0"/>
              <a:ea typeface="迷你简菱心" panose="02010609000101010101" pitchFamily="49" charset="-122"/>
              <a:cs typeface="+mn-ea"/>
              <a:sym typeface="+mn-lt"/>
            </a:endParaRPr>
          </a:p>
        </p:txBody>
      </p:sp>
      <p:sp>
        <p:nvSpPr>
          <p:cNvPr id="15" name="内容占位符 4">
            <a:extLst>
              <a:ext uri="{FF2B5EF4-FFF2-40B4-BE49-F238E27FC236}">
                <a16:creationId xmlns:a16="http://schemas.microsoft.com/office/drawing/2014/main" id="{B639E4AB-FEDB-4AC8-8BEF-B0FEE690ED8C}"/>
              </a:ext>
            </a:extLst>
          </p:cNvPr>
          <p:cNvSpPr txBox="1">
            <a:spLocks/>
          </p:cNvSpPr>
          <p:nvPr/>
        </p:nvSpPr>
        <p:spPr>
          <a:xfrm>
            <a:off x="4796338" y="1607945"/>
            <a:ext cx="5507715" cy="28017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spcBef>
                <a:spcPts val="30"/>
              </a:spcBef>
              <a:spcAft>
                <a:spcPts val="3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1.</a:t>
            </a:r>
            <a:r>
              <a:rPr lang="zh-CN" altLang="en-US" sz="2400" dirty="0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Nhận</a:t>
            </a:r>
            <a:r>
              <a:rPr lang="en-US" altLang="zh-CN" sz="2400" dirty="0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biết</a:t>
            </a:r>
            <a:r>
              <a:rPr lang="en-US" altLang="zh-CN" sz="2400" dirty="0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được</a:t>
            </a:r>
            <a:r>
              <a:rPr lang="en-US" altLang="zh-CN" sz="2400" dirty="0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một</a:t>
            </a:r>
            <a:r>
              <a:rPr lang="en-US" altLang="zh-CN" sz="2400" dirty="0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số</a:t>
            </a:r>
            <a:r>
              <a:rPr lang="en-US" altLang="zh-CN" sz="2400" dirty="0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đặc</a:t>
            </a:r>
            <a:r>
              <a:rPr lang="en-US" altLang="zh-CN" sz="2400" dirty="0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điểm</a:t>
            </a:r>
            <a:r>
              <a:rPr lang="en-US" altLang="zh-CN" sz="2400" dirty="0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, </a:t>
            </a:r>
            <a:r>
              <a:rPr lang="en-US" altLang="zh-CN" sz="2400" dirty="0" err="1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hình</a:t>
            </a:r>
            <a:r>
              <a:rPr lang="en-US" altLang="zh-CN" sz="2400" dirty="0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dáng</a:t>
            </a:r>
            <a:r>
              <a:rPr lang="en-US" altLang="zh-CN" sz="2400" dirty="0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con </a:t>
            </a:r>
            <a:r>
              <a:rPr lang="en-US" altLang="zh-CN" sz="2400" dirty="0" err="1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vật</a:t>
            </a:r>
            <a:r>
              <a:rPr lang="zh-CN" altLang="en-US" sz="2400" dirty="0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.</a:t>
            </a:r>
            <a:endParaRPr lang="en-US" altLang="zh-CN" sz="2400" dirty="0">
              <a:solidFill>
                <a:srgbClr val="0070C0"/>
              </a:solidFill>
              <a:latin typeface="UTM Androgyne" panose="02040603050506020204" pitchFamily="18" charset="0"/>
              <a:ea typeface="迷你简菱心" panose="02010609000101010101" pitchFamily="49" charset="-122"/>
              <a:cs typeface="+mn-ea"/>
              <a:sym typeface="+mn-lt"/>
            </a:endParaRPr>
          </a:p>
          <a:p>
            <a:pPr marL="0" indent="0">
              <a:lnSpc>
                <a:spcPct val="140000"/>
              </a:lnSpc>
              <a:spcBef>
                <a:spcPts val="30"/>
              </a:spcBef>
              <a:spcAft>
                <a:spcPts val="3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2.</a:t>
            </a:r>
            <a:r>
              <a:rPr lang="zh-CN" altLang="en-US" sz="2400" dirty="0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Biết</a:t>
            </a:r>
            <a:r>
              <a:rPr lang="en-US" altLang="zh-CN" sz="2400" dirty="0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cách</a:t>
            </a:r>
            <a:r>
              <a:rPr lang="en-US" altLang="zh-CN" sz="2400" dirty="0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tạo</a:t>
            </a:r>
            <a:r>
              <a:rPr lang="en-US" altLang="zh-CN" sz="2400" dirty="0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hình</a:t>
            </a:r>
            <a:r>
              <a:rPr lang="en-US" altLang="zh-CN" sz="2400" dirty="0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con </a:t>
            </a:r>
            <a:r>
              <a:rPr lang="en-US" altLang="zh-CN" sz="2400" dirty="0" err="1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vật</a:t>
            </a:r>
            <a:r>
              <a:rPr lang="en-US" altLang="zh-CN" sz="2400" dirty="0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theo</a:t>
            </a:r>
            <a:r>
              <a:rPr lang="en-US" altLang="zh-CN" sz="2400" dirty="0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ý </a:t>
            </a:r>
            <a:r>
              <a:rPr lang="en-US" altLang="zh-CN" sz="2400" dirty="0" err="1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thích</a:t>
            </a:r>
            <a:r>
              <a:rPr lang="zh-CN" altLang="en-US" sz="2400" dirty="0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.</a:t>
            </a:r>
            <a:endParaRPr lang="en-US" altLang="zh-CN" sz="2400" dirty="0">
              <a:solidFill>
                <a:srgbClr val="0070C0"/>
              </a:solidFill>
              <a:latin typeface="UTM Androgyne" panose="02040603050506020204" pitchFamily="18" charset="0"/>
              <a:ea typeface="迷你简菱心" panose="02010609000101010101" pitchFamily="49" charset="-122"/>
              <a:cs typeface="+mn-ea"/>
              <a:sym typeface="+mn-lt"/>
            </a:endParaRPr>
          </a:p>
          <a:p>
            <a:pPr marL="0" indent="0">
              <a:lnSpc>
                <a:spcPct val="140000"/>
              </a:lnSpc>
              <a:spcBef>
                <a:spcPts val="30"/>
              </a:spcBef>
              <a:spcAft>
                <a:spcPts val="3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3.</a:t>
            </a:r>
            <a:r>
              <a:rPr lang="zh-CN" altLang="en-US" sz="2400" dirty="0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Biết</a:t>
            </a:r>
            <a:r>
              <a:rPr lang="en-US" altLang="zh-CN" sz="2400" dirty="0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yêu</a:t>
            </a:r>
            <a:r>
              <a:rPr lang="en-US" altLang="zh-CN" sz="2400" dirty="0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thương</a:t>
            </a:r>
            <a:r>
              <a:rPr lang="en-US" altLang="zh-CN" sz="2400" dirty="0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bảo</a:t>
            </a:r>
            <a:r>
              <a:rPr lang="en-US" altLang="zh-CN" sz="2400" dirty="0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vệ</a:t>
            </a:r>
            <a:r>
              <a:rPr lang="en-US" altLang="zh-CN" sz="2400" dirty="0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động</a:t>
            </a:r>
            <a:r>
              <a:rPr lang="en-US" altLang="zh-CN" sz="2400" dirty="0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vật</a:t>
            </a:r>
            <a:r>
              <a:rPr lang="zh-CN" altLang="en-US" sz="2400" dirty="0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và</a:t>
            </a:r>
            <a:r>
              <a:rPr lang="en-US" altLang="zh-CN" sz="2400" dirty="0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bảo</a:t>
            </a:r>
            <a:r>
              <a:rPr lang="en-US" altLang="zh-CN" sz="2400" dirty="0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vệ</a:t>
            </a:r>
            <a:r>
              <a:rPr lang="en-US" altLang="zh-CN" sz="2400" dirty="0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môi</a:t>
            </a:r>
            <a:r>
              <a:rPr lang="en-US" altLang="zh-CN" sz="2400" dirty="0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trường</a:t>
            </a:r>
            <a:r>
              <a:rPr lang="en-US" altLang="zh-CN" sz="2400" dirty="0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.</a:t>
            </a:r>
          </a:p>
          <a:p>
            <a:pPr marL="0" indent="0">
              <a:lnSpc>
                <a:spcPct val="140000"/>
              </a:lnSpc>
              <a:spcBef>
                <a:spcPts val="30"/>
              </a:spcBef>
              <a:spcAft>
                <a:spcPts val="3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4.</a:t>
            </a:r>
            <a:r>
              <a:rPr lang="zh-CN" altLang="en-US" sz="2400" dirty="0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Giới</a:t>
            </a:r>
            <a:r>
              <a:rPr lang="en-US" altLang="zh-CN" sz="2400" dirty="0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thiệu</a:t>
            </a:r>
            <a:r>
              <a:rPr lang="en-US" altLang="zh-CN" sz="2400" dirty="0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và</a:t>
            </a:r>
            <a:r>
              <a:rPr lang="en-US" altLang="zh-CN" sz="2400" dirty="0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nêu</a:t>
            </a:r>
            <a:r>
              <a:rPr lang="en-US" altLang="zh-CN" sz="2400" dirty="0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được</a:t>
            </a:r>
            <a:r>
              <a:rPr lang="en-US" altLang="zh-CN" sz="2400" dirty="0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sản</a:t>
            </a:r>
            <a:r>
              <a:rPr lang="en-US" altLang="zh-CN" sz="2400" dirty="0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phẩm</a:t>
            </a:r>
            <a:r>
              <a:rPr lang="en-US" altLang="zh-CN" sz="2400" dirty="0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của</a:t>
            </a:r>
            <a:r>
              <a:rPr lang="en-US" altLang="zh-CN" sz="2400" dirty="0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mình</a:t>
            </a:r>
            <a:r>
              <a:rPr lang="en-US" altLang="zh-CN" sz="2400" dirty="0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với</a:t>
            </a:r>
            <a:r>
              <a:rPr lang="en-US" altLang="zh-CN" sz="2400" dirty="0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người</a:t>
            </a:r>
            <a:r>
              <a:rPr lang="en-US" altLang="zh-CN" sz="2400" dirty="0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thân</a:t>
            </a:r>
            <a:r>
              <a:rPr lang="zh-CN" altLang="en-US" sz="2400" dirty="0">
                <a:solidFill>
                  <a:srgbClr val="0070C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.</a:t>
            </a:r>
            <a:endParaRPr lang="en-US" altLang="zh-CN" sz="2400" dirty="0">
              <a:solidFill>
                <a:srgbClr val="0070C0"/>
              </a:solidFill>
              <a:latin typeface="UTM Androgyne" panose="02040603050506020204" pitchFamily="18" charset="0"/>
              <a:ea typeface="迷你简菱心" panose="02010609000101010101" pitchFamily="49" charset="-122"/>
              <a:cs typeface="+mn-ea"/>
              <a:sym typeface="+mn-lt"/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4B75D6B9-1E23-4782-89F5-2A7AEEB9FD67}"/>
              </a:ext>
            </a:extLst>
          </p:cNvPr>
          <p:cNvCxnSpPr>
            <a:cxnSpLocks/>
          </p:cNvCxnSpPr>
          <p:nvPr/>
        </p:nvCxnSpPr>
        <p:spPr>
          <a:xfrm flipV="1">
            <a:off x="3443020" y="1902543"/>
            <a:ext cx="0" cy="536835"/>
          </a:xfrm>
          <a:prstGeom prst="line">
            <a:avLst/>
          </a:prstGeom>
          <a:ln w="12700">
            <a:solidFill>
              <a:srgbClr val="AD3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D3DC5DF0-BF0C-48BE-A012-1506F997C6B2}"/>
              </a:ext>
            </a:extLst>
          </p:cNvPr>
          <p:cNvCxnSpPr>
            <a:cxnSpLocks/>
          </p:cNvCxnSpPr>
          <p:nvPr/>
        </p:nvCxnSpPr>
        <p:spPr>
          <a:xfrm flipV="1">
            <a:off x="3443020" y="4113302"/>
            <a:ext cx="0" cy="536835"/>
          </a:xfrm>
          <a:prstGeom prst="line">
            <a:avLst/>
          </a:prstGeom>
          <a:ln w="12700">
            <a:solidFill>
              <a:srgbClr val="AD3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>
            <a:extLst>
              <a:ext uri="{FF2B5EF4-FFF2-40B4-BE49-F238E27FC236}">
                <a16:creationId xmlns:a16="http://schemas.microsoft.com/office/drawing/2014/main" id="{7AFD73E8-130C-41B1-A4C9-D6D8AB57D9E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9" t="-3811" b="83596"/>
          <a:stretch/>
        </p:blipFill>
        <p:spPr>
          <a:xfrm>
            <a:off x="8139763" y="-913032"/>
            <a:ext cx="4222741" cy="267837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EBFD5C8-823B-4D9A-A2A3-A97323791E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8" r="18557" b="86667"/>
          <a:stretch/>
        </p:blipFill>
        <p:spPr>
          <a:xfrm>
            <a:off x="5733149" y="-312166"/>
            <a:ext cx="5121664" cy="221470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50252EA-C766-48F3-A618-E05E7E7A783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28" r="67734" b="36043"/>
          <a:stretch/>
        </p:blipFill>
        <p:spPr>
          <a:xfrm rot="20183396">
            <a:off x="-210403" y="235069"/>
            <a:ext cx="3240196" cy="160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33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5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5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25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75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25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75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25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75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25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1EAC067B-65C3-42A8-8751-6C74FF36C0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06" r="71078" b="20000"/>
          <a:stretch/>
        </p:blipFill>
        <p:spPr>
          <a:xfrm>
            <a:off x="0" y="3185652"/>
            <a:ext cx="2784681" cy="2050025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B121D58A-31B5-44AA-8456-8BAD1F1ACD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83"/>
          <a:stretch/>
        </p:blipFill>
        <p:spPr>
          <a:xfrm>
            <a:off x="-904817" y="5478183"/>
            <a:ext cx="13151361" cy="133833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5A59FB6D-1442-4BCE-AE52-02654F5909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9" t="-3811" b="83596"/>
          <a:stretch/>
        </p:blipFill>
        <p:spPr>
          <a:xfrm>
            <a:off x="8139763" y="-913032"/>
            <a:ext cx="4222741" cy="267837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99FED787-E900-43C0-A85A-A0547C61B6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8" r="18557" b="86667"/>
          <a:stretch/>
        </p:blipFill>
        <p:spPr>
          <a:xfrm>
            <a:off x="5733149" y="-312166"/>
            <a:ext cx="5121664" cy="221470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96EA29BA-48E1-49A8-ADA7-600176CFA13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26" t="12304" r="12969" b="79199"/>
          <a:stretch/>
        </p:blipFill>
        <p:spPr>
          <a:xfrm flipH="1">
            <a:off x="9857243" y="1125414"/>
            <a:ext cx="1179871" cy="165182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BCEDDDEF-6116-447F-BEFE-93E712BD7E9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01" t="70983" b="6132"/>
          <a:stretch/>
        </p:blipFill>
        <p:spPr>
          <a:xfrm>
            <a:off x="10447179" y="4291277"/>
            <a:ext cx="1861652" cy="2803202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FD115D5-C2F1-4944-9C0C-8C3649D9D38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5" t="57328" r="8549" b="25379"/>
          <a:stretch/>
        </p:blipFill>
        <p:spPr>
          <a:xfrm>
            <a:off x="9416147" y="2442500"/>
            <a:ext cx="2098859" cy="2393759"/>
          </a:xfrm>
          <a:prstGeom prst="rect">
            <a:avLst/>
          </a:prstGeom>
        </p:spPr>
      </p:pic>
      <p:sp>
        <p:nvSpPr>
          <p:cNvPr id="16" name="内容占位符 4">
            <a:extLst>
              <a:ext uri="{FF2B5EF4-FFF2-40B4-BE49-F238E27FC236}">
                <a16:creationId xmlns:a16="http://schemas.microsoft.com/office/drawing/2014/main" id="{D9830CD6-42BA-40F3-9EC8-891526A77687}"/>
              </a:ext>
            </a:extLst>
          </p:cNvPr>
          <p:cNvSpPr txBox="1">
            <a:spLocks/>
          </p:cNvSpPr>
          <p:nvPr/>
        </p:nvSpPr>
        <p:spPr>
          <a:xfrm>
            <a:off x="3577177" y="2902898"/>
            <a:ext cx="4954607" cy="1193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30"/>
              </a:spcBef>
              <a:spcAft>
                <a:spcPts val="30"/>
              </a:spcAft>
              <a:buNone/>
            </a:pPr>
            <a:r>
              <a:rPr lang="en-US" altLang="zh-CN" sz="6000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Khám</a:t>
            </a:r>
            <a:r>
              <a:rPr lang="en-US" altLang="zh-CN" sz="60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6000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phá</a:t>
            </a:r>
            <a:endParaRPr lang="en-US" altLang="zh-CN" sz="6000" dirty="0">
              <a:ln>
                <a:solidFill>
                  <a:schemeClr val="bg1"/>
                </a:solidFill>
              </a:ln>
              <a:solidFill>
                <a:srgbClr val="002060"/>
              </a:solidFill>
              <a:latin typeface="UTM Cooper Black" panose="02040603050506020204" pitchFamily="18" charset="0"/>
              <a:ea typeface="迷你简菱心" panose="02010609000101010101" pitchFamily="49" charset="-122"/>
              <a:cs typeface="+mn-ea"/>
              <a:sym typeface="+mn-lt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D66E74D0-7B51-4BF6-8C39-42F5D445F9E2}"/>
              </a:ext>
            </a:extLst>
          </p:cNvPr>
          <p:cNvCxnSpPr>
            <a:cxnSpLocks/>
          </p:cNvCxnSpPr>
          <p:nvPr/>
        </p:nvCxnSpPr>
        <p:spPr>
          <a:xfrm>
            <a:off x="8293981" y="2653466"/>
            <a:ext cx="1303815" cy="0"/>
          </a:xfrm>
          <a:prstGeom prst="line">
            <a:avLst/>
          </a:prstGeom>
          <a:ln w="12700">
            <a:solidFill>
              <a:srgbClr val="AD3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88B7F4D8-1DBE-4BD4-A18C-35A868A760D8}"/>
              </a:ext>
            </a:extLst>
          </p:cNvPr>
          <p:cNvCxnSpPr>
            <a:cxnSpLocks/>
          </p:cNvCxnSpPr>
          <p:nvPr/>
        </p:nvCxnSpPr>
        <p:spPr>
          <a:xfrm>
            <a:off x="2354815" y="2653466"/>
            <a:ext cx="1067100" cy="0"/>
          </a:xfrm>
          <a:prstGeom prst="line">
            <a:avLst/>
          </a:prstGeom>
          <a:ln w="12700">
            <a:solidFill>
              <a:srgbClr val="AD3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E96589C0-CC69-45E1-9816-A5C188C5B76B}"/>
              </a:ext>
            </a:extLst>
          </p:cNvPr>
          <p:cNvSpPr txBox="1"/>
          <p:nvPr/>
        </p:nvSpPr>
        <p:spPr>
          <a:xfrm>
            <a:off x="3863011" y="1942856"/>
            <a:ext cx="4157303" cy="971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30"/>
              </a:spcBef>
              <a:spcAft>
                <a:spcPts val="30"/>
              </a:spcAft>
            </a:pPr>
            <a:r>
              <a:rPr lang="en-US" altLang="zh-CN" sz="4800" b="1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</a:rPr>
              <a:t>Hoạt</a:t>
            </a:r>
            <a:r>
              <a:rPr lang="en-US" altLang="zh-CN" sz="4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</a:rPr>
              <a:t> </a:t>
            </a:r>
            <a:r>
              <a:rPr lang="en-US" altLang="zh-CN" sz="4800" b="1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</a:rPr>
              <a:t>động</a:t>
            </a:r>
            <a:r>
              <a:rPr lang="en-US" altLang="zh-CN" sz="4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</a:rPr>
              <a:t> 1</a:t>
            </a:r>
            <a:endParaRPr lang="zh-CN" altLang="en-US" sz="4800" b="1" dirty="0">
              <a:ln>
                <a:solidFill>
                  <a:schemeClr val="bg1"/>
                </a:solidFill>
              </a:ln>
              <a:solidFill>
                <a:srgbClr val="002060"/>
              </a:solidFill>
              <a:latin typeface="UTM Cooper Black" panose="02040603050506020204" pitchFamily="18" charset="0"/>
              <a:ea typeface="迷你简菱心" panose="0201060900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F666D41-0805-43DC-872F-A1DDCF20C1B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4917" y="3152225"/>
            <a:ext cx="5219464" cy="372758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D583350-8583-4326-9531-891CA6969A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475" y="4236854"/>
            <a:ext cx="3669603" cy="262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71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25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75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26601E6-8565-4E9D-94C5-1DB0502E8E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9" t="-3811" b="83596"/>
          <a:stretch/>
        </p:blipFill>
        <p:spPr>
          <a:xfrm>
            <a:off x="8139763" y="-913032"/>
            <a:ext cx="4222741" cy="26783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139C1AB-A57B-48E4-8473-814FD23A40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8" r="18557" b="86667"/>
          <a:stretch/>
        </p:blipFill>
        <p:spPr>
          <a:xfrm>
            <a:off x="-969489" y="-317145"/>
            <a:ext cx="5121664" cy="22147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7703E4-88DB-47D6-9D27-093598198576}"/>
              </a:ext>
            </a:extLst>
          </p:cNvPr>
          <p:cNvSpPr txBox="1"/>
          <p:nvPr/>
        </p:nvSpPr>
        <p:spPr>
          <a:xfrm>
            <a:off x="2365539" y="117400"/>
            <a:ext cx="7560860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Cooper Black" panose="02040603050506020204" pitchFamily="18" charset="0"/>
              </a:rPr>
              <a:t>QUAN SÁT VẬT NUÔI TRONG CUỘC SỐNG</a:t>
            </a:r>
          </a:p>
        </p:txBody>
      </p:sp>
      <p:pic>
        <p:nvPicPr>
          <p:cNvPr id="1030" name="Picture 6" descr="hình ảnh : Đứng, Động vật có vú, màu vàng, hỗn hợp, Động vật có xương sống,  giống chó, Cảnh báo, Con chó vàng, Chó jindo Hàn Quốc, Dingo, chó đường phố,">
            <a:extLst>
              <a:ext uri="{FF2B5EF4-FFF2-40B4-BE49-F238E27FC236}">
                <a16:creationId xmlns:a16="http://schemas.microsoft.com/office/drawing/2014/main" id="{F5FBF02F-7400-45F6-8FD6-1216D01B0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785" y="929470"/>
            <a:ext cx="2971097" cy="3966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 descr="Mèo con – Wikipedia tiếng Việt">
            <a:extLst>
              <a:ext uri="{FF2B5EF4-FFF2-40B4-BE49-F238E27FC236}">
                <a16:creationId xmlns:a16="http://schemas.microsoft.com/office/drawing/2014/main" id="{E60312D8-077E-49B5-AA25-134083995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683" y="889051"/>
            <a:ext cx="2971097" cy="19951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oạt động nhận biết: Con gà trống">
            <a:extLst>
              <a:ext uri="{FF2B5EF4-FFF2-40B4-BE49-F238E27FC236}">
                <a16:creationId xmlns:a16="http://schemas.microsoft.com/office/drawing/2014/main" id="{9E3918D5-5A7D-49C7-BF5E-E32988850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175" y="717646"/>
            <a:ext cx="2486025" cy="1838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Những hình ảnh con lợn ngộ nghĩnh và đáng yêu">
            <a:extLst>
              <a:ext uri="{FF2B5EF4-FFF2-40B4-BE49-F238E27FC236}">
                <a16:creationId xmlns:a16="http://schemas.microsoft.com/office/drawing/2014/main" id="{E84F4721-47A5-49D4-A06D-44E01E176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303" y="3034923"/>
            <a:ext cx="3191393" cy="1787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40" name="Picture 16" descr="Vịt nhà – Wikipedia tiếng Việt">
            <a:extLst>
              <a:ext uri="{FF2B5EF4-FFF2-40B4-BE49-F238E27FC236}">
                <a16:creationId xmlns:a16="http://schemas.microsoft.com/office/drawing/2014/main" id="{07C30976-BE99-4524-AA07-E38786A57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075" y="2809435"/>
            <a:ext cx="2143125" cy="2143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39E4C3-582B-46BE-BFA6-BF0B39097F82}"/>
              </a:ext>
            </a:extLst>
          </p:cNvPr>
          <p:cNvSpPr txBox="1"/>
          <p:nvPr/>
        </p:nvSpPr>
        <p:spPr>
          <a:xfrm>
            <a:off x="2315569" y="5206024"/>
            <a:ext cx="75608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+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quan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sát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thấy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 con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vật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?</a:t>
            </a:r>
          </a:p>
          <a:p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+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 con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vật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này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sống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 ở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môi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 tr</a:t>
            </a:r>
            <a:r>
              <a:rPr lang="vi-VN" sz="2000" dirty="0">
                <a:solidFill>
                  <a:srgbClr val="002060"/>
                </a:solidFill>
              </a:rPr>
              <a:t>ư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ờng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sống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?</a:t>
            </a:r>
          </a:p>
          <a:p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+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Hình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dáng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đặc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điểm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bộ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phận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các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 con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vật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?</a:t>
            </a:r>
          </a:p>
          <a:p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+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 con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vật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này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giống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nhau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không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1277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FD0BBAAE-E401-49A7-921C-2CB2969897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83"/>
          <a:stretch/>
        </p:blipFill>
        <p:spPr>
          <a:xfrm>
            <a:off x="-904817" y="5478183"/>
            <a:ext cx="13151361" cy="13383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21F2C89-1849-4143-BFF0-BE4D563612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603" y="-259307"/>
            <a:ext cx="11505063" cy="7465325"/>
          </a:xfrm>
          <a:prstGeom prst="rect">
            <a:avLst/>
          </a:prstGeom>
        </p:spPr>
      </p:pic>
      <p:sp>
        <p:nvSpPr>
          <p:cNvPr id="13" name="内容占位符 4">
            <a:extLst>
              <a:ext uri="{FF2B5EF4-FFF2-40B4-BE49-F238E27FC236}">
                <a16:creationId xmlns:a16="http://schemas.microsoft.com/office/drawing/2014/main" id="{2D7CBD27-0395-4B87-AA6A-877F412917D0}"/>
              </a:ext>
            </a:extLst>
          </p:cNvPr>
          <p:cNvSpPr txBox="1">
            <a:spLocks/>
          </p:cNvSpPr>
          <p:nvPr/>
        </p:nvSpPr>
        <p:spPr>
          <a:xfrm>
            <a:off x="1975364" y="2001483"/>
            <a:ext cx="6447828" cy="2855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30000"/>
              </a:lnSpc>
              <a:spcBef>
                <a:spcPts val="30"/>
              </a:spcBef>
              <a:spcAft>
                <a:spcPts val="30"/>
              </a:spcAft>
              <a:buNone/>
            </a:pP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Mỗi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một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con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vật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nuôi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có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hình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dáng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,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đặc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điểm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và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mối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trường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sống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khác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nhau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.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Có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con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thì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sống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ở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trên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cạn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. Con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thì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sống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ở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dưới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nước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. </a:t>
            </a:r>
          </a:p>
          <a:p>
            <a:pPr marL="0" indent="0" algn="just">
              <a:lnSpc>
                <a:spcPct val="130000"/>
              </a:lnSpc>
              <a:spcBef>
                <a:spcPts val="30"/>
              </a:spcBef>
              <a:spcAft>
                <a:spcPts val="30"/>
              </a:spcAft>
              <a:buNone/>
            </a:pP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Ngoài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ra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chúng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ta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còn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thấy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có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rất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nhiều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những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con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vật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nuôi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khác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trong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gia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đình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như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: con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trâu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, con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bò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, con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vẹt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, con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ngan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, con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ngỗng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,…</a:t>
            </a:r>
          </a:p>
          <a:p>
            <a:pPr marL="0" indent="0" algn="just">
              <a:lnSpc>
                <a:spcPct val="130000"/>
              </a:lnSpc>
              <a:spcBef>
                <a:spcPts val="30"/>
              </a:spcBef>
              <a:spcAft>
                <a:spcPts val="30"/>
              </a:spcAft>
              <a:buNone/>
            </a:pP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Chúng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giống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nhau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đều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là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những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con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vật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nuôi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trong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gia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đình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.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Khác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nhau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ở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hoạt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động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,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môi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trường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sống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và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các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bộ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phận</a:t>
            </a:r>
            <a:r>
              <a:rPr lang="en-US" altLang="zh-CN" sz="1800" dirty="0">
                <a:solidFill>
                  <a:srgbClr val="FF000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,….</a:t>
            </a:r>
            <a:endParaRPr lang="zh-CN" altLang="en-US" sz="1800" dirty="0">
              <a:solidFill>
                <a:srgbClr val="FF0000"/>
              </a:solidFill>
              <a:latin typeface="UTM Androgyne" panose="02040603050506020204" pitchFamily="18" charset="0"/>
              <a:ea typeface="迷你简菱心" panose="02010609000101010101" pitchFamily="49" charset="-122"/>
              <a:cs typeface="+mn-ea"/>
              <a:sym typeface="+mn-lt"/>
            </a:endParaRPr>
          </a:p>
          <a:p>
            <a:pPr marL="0" indent="0" algn="just">
              <a:lnSpc>
                <a:spcPct val="130000"/>
              </a:lnSpc>
              <a:spcBef>
                <a:spcPts val="30"/>
              </a:spcBef>
              <a:spcAft>
                <a:spcPts val="30"/>
              </a:spcAft>
              <a:buNone/>
            </a:pPr>
            <a:endParaRPr lang="zh-CN" altLang="en-US" sz="1800" dirty="0">
              <a:solidFill>
                <a:srgbClr val="FF0000"/>
              </a:solidFill>
              <a:latin typeface="UTM Androgyne" panose="02040603050506020204" pitchFamily="18" charset="0"/>
              <a:ea typeface="迷你简菱心" panose="02010609000101010101" pitchFamily="49" charset="-122"/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40AB006-7027-42B0-82D3-973BF86DCCB6}"/>
              </a:ext>
            </a:extLst>
          </p:cNvPr>
          <p:cNvSpPr txBox="1"/>
          <p:nvPr/>
        </p:nvSpPr>
        <p:spPr>
          <a:xfrm>
            <a:off x="5199278" y="1167430"/>
            <a:ext cx="3019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Ghi</a:t>
            </a:r>
            <a:r>
              <a:rPr lang="en-US" altLang="zh-CN" sz="2800" b="1" dirty="0"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nhớ</a:t>
            </a:r>
            <a:endParaRPr lang="zh-CN" altLang="en-US" dirty="0">
              <a:solidFill>
                <a:srgbClr val="002060"/>
              </a:solidFill>
              <a:latin typeface="UTM Cooper Black" panose="02040603050506020204" pitchFamily="18" charset="0"/>
              <a:ea typeface="迷你简菱心" panose="02010609000101010101" pitchFamily="49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54079A7-D90B-4F98-A29D-DC053FE461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107" y="2813556"/>
            <a:ext cx="5605057" cy="400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84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26601E6-8565-4E9D-94C5-1DB0502E8E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9" t="-3811" b="83596"/>
          <a:stretch/>
        </p:blipFill>
        <p:spPr>
          <a:xfrm>
            <a:off x="8139763" y="-913032"/>
            <a:ext cx="4222741" cy="26783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139C1AB-A57B-48E4-8473-814FD23A40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8" r="18557" b="86667"/>
          <a:stretch/>
        </p:blipFill>
        <p:spPr>
          <a:xfrm>
            <a:off x="-969489" y="-317145"/>
            <a:ext cx="5121664" cy="22147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7703E4-88DB-47D6-9D27-093598198576}"/>
              </a:ext>
            </a:extLst>
          </p:cNvPr>
          <p:cNvSpPr txBox="1"/>
          <p:nvPr/>
        </p:nvSpPr>
        <p:spPr>
          <a:xfrm>
            <a:off x="2365539" y="117400"/>
            <a:ext cx="7560860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Cooper Black" panose="02040603050506020204" pitchFamily="18" charset="0"/>
              </a:rPr>
              <a:t>QUAN SÁT VẬT NUÔI TRONG TRANH VẼ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39E4C3-582B-46BE-BFA6-BF0B39097F82}"/>
              </a:ext>
            </a:extLst>
          </p:cNvPr>
          <p:cNvSpPr txBox="1"/>
          <p:nvPr/>
        </p:nvSpPr>
        <p:spPr>
          <a:xfrm>
            <a:off x="2192739" y="4600930"/>
            <a:ext cx="75608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+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quan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sát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thấy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hình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ảnh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 con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vật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?</a:t>
            </a:r>
          </a:p>
          <a:p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+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 con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vật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tạo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 ra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từ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chất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liệu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?</a:t>
            </a:r>
          </a:p>
          <a:p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+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Hình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dáng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đặc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điểm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màu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sắc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các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 con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vật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như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thế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?</a:t>
            </a:r>
          </a:p>
          <a:p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+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 con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vật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nuôi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cuộc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sống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tranh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vẽ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giống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khác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nhau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như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thế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ndrogyne" panose="02040603050506020204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?</a:t>
            </a:r>
          </a:p>
        </p:txBody>
      </p:sp>
      <p:pic>
        <p:nvPicPr>
          <p:cNvPr id="2050" name="Picture 2" descr="La journée de la femme, l'année de la femme, la femme par-ci, la femme par-là...Hé Ho, dîtes-donc, ça commence à bien faire, hein !Faudrait...">
            <a:extLst>
              <a:ext uri="{FF2B5EF4-FFF2-40B4-BE49-F238E27FC236}">
                <a16:creationId xmlns:a16="http://schemas.microsoft.com/office/drawing/2014/main" id="{500CD61F-6CB4-402F-A612-C8902A19C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562" y="997699"/>
            <a:ext cx="2464975" cy="32796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2052" name="Picture 4" descr="Mục này có hình ảnh của: Duck">
            <a:extLst>
              <a:ext uri="{FF2B5EF4-FFF2-40B4-BE49-F238E27FC236}">
                <a16:creationId xmlns:a16="http://schemas.microsoft.com/office/drawing/2014/main" id="{3327F113-79B1-4FEC-AEDB-4A5DBD310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1013610"/>
            <a:ext cx="2247900" cy="31527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ách làm tranh sáng tạo cho trẻ mầm non đơn giản mà đẹp">
            <a:extLst>
              <a:ext uri="{FF2B5EF4-FFF2-40B4-BE49-F238E27FC236}">
                <a16:creationId xmlns:a16="http://schemas.microsoft.com/office/drawing/2014/main" id="{F733C7B9-F881-4A6F-BD01-7C0BE96E2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04" y="1409872"/>
            <a:ext cx="3654870" cy="26783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10155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https://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525</Words>
  <Application>Microsoft Office PowerPoint</Application>
  <PresentationFormat>Widescreen</PresentationFormat>
  <Paragraphs>69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맑은 고딕</vt:lpstr>
      <vt:lpstr>Algerian</vt:lpstr>
      <vt:lpstr>Arial</vt:lpstr>
      <vt:lpstr>等线</vt:lpstr>
      <vt:lpstr>等线 Light</vt:lpstr>
      <vt:lpstr>UTM Androgyne</vt:lpstr>
      <vt:lpstr>UTM Cooper Black</vt:lpstr>
      <vt:lpstr>迷你简菱心</vt:lpstr>
      <vt:lpstr>https://www.jpppt.com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keywords>https:/www.jpppt.com</cp:keywords>
  <dc:description>https://www.jpppt.com</dc:description>
  <cp:lastModifiedBy>Techsi.vn</cp:lastModifiedBy>
  <cp:revision>48</cp:revision>
  <dcterms:created xsi:type="dcterms:W3CDTF">2019-03-18T05:35:01Z</dcterms:created>
  <dcterms:modified xsi:type="dcterms:W3CDTF">2024-03-21T07:16:48Z</dcterms:modified>
</cp:coreProperties>
</file>