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423" r:id="rId3"/>
    <p:sldId id="264" r:id="rId4"/>
    <p:sldId id="424" r:id="rId5"/>
    <p:sldId id="262" r:id="rId6"/>
    <p:sldId id="425" r:id="rId7"/>
    <p:sldId id="426" r:id="rId8"/>
    <p:sldId id="273" r:id="rId9"/>
    <p:sldId id="427" r:id="rId10"/>
    <p:sldId id="409" r:id="rId11"/>
    <p:sldId id="257" r:id="rId12"/>
    <p:sldId id="402" r:id="rId13"/>
    <p:sldId id="428" r:id="rId14"/>
    <p:sldId id="258" r:id="rId15"/>
    <p:sldId id="421" r:id="rId16"/>
    <p:sldId id="429" r:id="rId17"/>
    <p:sldId id="392" r:id="rId18"/>
    <p:sldId id="3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782F5-6FDC-4FEE-815C-0235F3066BE0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7DA08-A475-476F-9B42-84C13E3EE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3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1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82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2FC1-8894-4346-BD6F-C7078F2D7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4A575-32C3-4E09-B021-E33C60B76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F12BE-8586-4237-9432-9C38B168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2E27A-1A46-4103-A37C-CB51488F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BD3B-1B47-44FC-B053-47DE75E1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7A58-8833-4709-9ADD-66E216A4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4BAB7-4556-4E82-813A-FF0226244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E3B56-7B07-4C0B-8EAD-637C5DED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BE19-E5D1-4954-9CC5-78EEE6C0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480A3-89D9-4AFF-8E0F-0F21B395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6AB8E-1C2B-478D-9638-3054F37AF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01EE2-6E20-42B1-B4C4-850A1CA90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7EEB7-51DC-4127-831B-C5338CAE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BDAF-4EE5-40AF-8604-AA8029C9A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289FF-87B2-4169-930F-1416D989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0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6662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E587-661E-4EEE-A567-7AA7280D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67CD6-C531-41AE-AED9-92D8D9563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7E25-F371-4436-AD01-C68C0CF7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E396C-C0DD-4A61-8BC2-6D7ACA9A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1C2B6-0999-45EE-9DC0-0BF2EE1A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DC79-6799-4457-AA0A-AE8069A6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2BBE7-1FAE-41CE-A710-FA94BA0A2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CAEA-C923-431E-8C30-75524A8A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C925-B44E-464C-9FED-7DE420E2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6F5E-BEFD-482A-92E6-29FEE287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2D75-11A9-422D-806D-194387C2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FB658-A70B-443F-9479-C086ADCF3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1D596-8C45-4804-A7DC-E4B85CB43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33992-904F-4E4B-80DF-5CBF6386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2E8F6-2636-47A0-9BD1-56A84D7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65C8D-5962-4F80-A67D-7D918FE6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0A92-0A25-4FB0-A2E1-5AFD85CE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86652-CAD5-47CF-9B05-387074B1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55481-BD6E-4FD4-AF1B-FDFCAA9D7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34A6D-5026-433D-8D3B-77E92198B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9E8A9-5C37-4D76-A500-622B9DBD1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3ED2B-B2A3-4923-987C-1DEA40F7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5E7B6-93F0-49C4-9EC8-2E49EF99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A1380-0194-4E9C-9564-FB298D75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7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7169-D202-4415-9816-3E26C8A6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136D2-4B39-4BB3-83D3-54802A18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7E820-BBA2-4403-AE77-63773AEC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1DC6E-9DE6-46F2-B692-F2F42854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0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2EDF6-83AB-40CA-A56C-1C30402A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555AC-E1B3-4843-84D4-AD76D140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E7395-4A31-435F-8368-27CD3498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E04A-CA66-4CC5-AF0B-F6A1BC74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F437B-BD89-41A8-89FE-BBD033E4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CFC39-E6CF-4BD4-B33F-7E7C1D5B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DB154-8846-4D00-AE1C-C37EBAB7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F4759-7F9A-4942-9256-085AD4B7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45EF4-AC17-4AB1-B44C-7A8E6416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D35F-2C99-438F-95BA-568C72E3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0E2AD-E7CA-43B5-8A14-E3B9093AB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193C4-B5BA-44E1-AA81-EC2A935F2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7286D-A0BB-4046-819C-2FE8128B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FA30B-1DB5-432A-8CB0-E5889194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ACB2E-1251-4ED1-9759-BFCAF391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0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EC7FC-1FF0-4C78-BE3A-A0168892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190D2-2DE7-4A0A-827B-66F8BF96D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495D2-C8B4-40CD-B2EF-6DD955EFD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DF071-5216-41B7-AC14-6626E3A073B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694D-AB73-49EF-AD0C-FBAE247D9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5B6D7-AB5B-4D7A-9870-A1C7AF4C3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40B7-7D32-4B3A-A221-2544A05A2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7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4" y="2717073"/>
            <a:ext cx="11677865" cy="41261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67098" y="809897"/>
            <a:ext cx="94183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MĨ THUẬT LỚP 1</a:t>
            </a:r>
          </a:p>
          <a:p>
            <a:pPr algn="ctr" defTabSz="914377">
              <a:defRPr/>
            </a:pPr>
            <a:endParaRPr lang="en-US" altLang="zh-CN" sz="4400" b="1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altLang="zh-CN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6: NHỮNG NGƯỜI BẠN</a:t>
            </a:r>
          </a:p>
          <a:p>
            <a:pPr algn="ctr" defTabSz="914377">
              <a:defRPr/>
            </a:pPr>
            <a:r>
              <a:rPr lang="en-US" altLang="zh-C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altLang="zh-CN" sz="4400" b="1" i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4: GÓC MĨ THUẬT CỦA EM</a:t>
            </a:r>
            <a:endParaRPr lang="en-US" altLang="zh-CN" sz="4000" b="1" i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/>
            <a:endParaRPr lang="en-US" altLang="zh-CN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/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38" y="4838662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3904CE30-3C37-4785-9074-F25D731FA0DD}"/>
              </a:ext>
            </a:extLst>
          </p:cNvPr>
          <p:cNvSpPr txBox="1"/>
          <p:nvPr/>
        </p:nvSpPr>
        <p:spPr>
          <a:xfrm flipH="1">
            <a:off x="9211112" y="4723002"/>
            <a:ext cx="2592191" cy="889233"/>
          </a:xfrm>
          <a:prstGeom prst="rect">
            <a:avLst/>
          </a:prstGeom>
          <a:noFill/>
        </p:spPr>
        <p:txBody>
          <a:bodyPr wrap="none" anchor="ctr">
            <a:normAutofit fontScale="92500" lnSpcReduction="10000"/>
          </a:bodyPr>
          <a:lstStyle/>
          <a:p>
            <a:r>
              <a:rPr lang="en-US" altLang="zh-CN" sz="2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zh-CN" sz="2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7973AA6-FF3E-4A68-8048-B5DA1BEC0A60}"/>
              </a:ext>
            </a:extLst>
          </p:cNvPr>
          <p:cNvSpPr txBox="1"/>
          <p:nvPr/>
        </p:nvSpPr>
        <p:spPr>
          <a:xfrm flipH="1">
            <a:off x="4286773" y="4261607"/>
            <a:ext cx="3917657" cy="1697373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20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zh-CN" sz="2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endParaRPr lang="en-US" altLang="zh-CN" sz="2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altLang="zh-C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1554B-03B5-4F6C-BB11-7621041DBEF7}"/>
              </a:ext>
            </a:extLst>
          </p:cNvPr>
          <p:cNvSpPr txBox="1"/>
          <p:nvPr/>
        </p:nvSpPr>
        <p:spPr>
          <a:xfrm flipH="1">
            <a:off x="268447" y="3858935"/>
            <a:ext cx="3372373" cy="225244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2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zh-CN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A65C2-AF70-4943-8359-9E7860FD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2" y="1510017"/>
            <a:ext cx="2650921" cy="3038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E14F9-24CC-4641-9D0F-7630750D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" y="1510016"/>
            <a:ext cx="3649211" cy="2971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F1FFDB-B671-40AF-93B9-FADF997E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54" y="1510017"/>
            <a:ext cx="2097248" cy="30381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F650FD-0BB7-439F-B5ED-23312EA42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496" y="1510016"/>
            <a:ext cx="2256640" cy="30381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E27CF5-AF46-4695-98B0-112D5F29875C}"/>
              </a:ext>
            </a:extLst>
          </p:cNvPr>
          <p:cNvSpPr txBox="1"/>
          <p:nvPr/>
        </p:nvSpPr>
        <p:spPr>
          <a:xfrm flipH="1">
            <a:off x="4362274" y="234893"/>
            <a:ext cx="4085440" cy="83051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endParaRPr lang="en-US" altLang="zh-C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E314F-3AEC-4830-A739-F78E1C923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C775-3127-4499-867C-59DB4B65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92" y="141609"/>
            <a:ext cx="4706604" cy="3615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78FA61-FE8C-4000-9FD8-59CD6DF03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54" y="3898339"/>
            <a:ext cx="4706604" cy="2818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245798-E280-493B-B407-2EC3B4624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711" y="1505119"/>
            <a:ext cx="3442077" cy="5288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9F3D4B-978E-475A-906D-C2A286C6D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503" y="1448474"/>
            <a:ext cx="3285553" cy="5344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6DCF05-58AE-49DB-B010-9E09F723A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21" y="141610"/>
            <a:ext cx="5292191" cy="1108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AAB75B-64D0-4122-B155-E9FEC45228C1}"/>
              </a:ext>
            </a:extLst>
          </p:cNvPr>
          <p:cNvSpPr txBox="1"/>
          <p:nvPr/>
        </p:nvSpPr>
        <p:spPr>
          <a:xfrm flipH="1">
            <a:off x="6287511" y="245533"/>
            <a:ext cx="4329689" cy="81987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altLang="zh-C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93F266-E952-4780-A468-4B5C14EF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62"/>
            <a:ext cx="4244829" cy="2929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7D1E57-8797-4B93-AFF2-4EEE5332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434" y="-58862"/>
            <a:ext cx="4677566" cy="2929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BAC5E4-EED5-4407-BA3C-9D7155B0E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859028"/>
            <a:ext cx="4178187" cy="2929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79199-C3FE-4194-A78B-E787BA708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255" y="4006679"/>
            <a:ext cx="4632745" cy="285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F73F1-F6A2-4B04-B45C-E0CD87ABE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29" y="3902779"/>
            <a:ext cx="4265178" cy="28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5368835" y="2364378"/>
            <a:ext cx="3749039" cy="201168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80301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24E55F-273B-48DE-93DE-AEAABAA31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A4942-ED85-464E-B288-4AA0B7C5CA0E}"/>
              </a:ext>
            </a:extLst>
          </p:cNvPr>
          <p:cNvSpPr txBox="1"/>
          <p:nvPr/>
        </p:nvSpPr>
        <p:spPr>
          <a:xfrm flipH="1">
            <a:off x="1006679" y="1258349"/>
            <a:ext cx="10922464" cy="402575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3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4" y="243033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47680" y="2102827"/>
            <a:ext cx="4517251" cy="6389725"/>
          </a:xfrm>
          <a:prstGeom prst="rect">
            <a:avLst/>
          </a:prstGeom>
        </p:spPr>
      </p:pic>
      <p:sp>
        <p:nvSpPr>
          <p:cNvPr id="17" name="TextBox 48">
            <a:extLst>
              <a:ext uri="{FF2B5EF4-FFF2-40B4-BE49-F238E27FC236}">
                <a16:creationId xmlns:a16="http://schemas.microsoft.com/office/drawing/2014/main" id="{2D28342E-B6D0-4B39-9794-F9D0B8A39A06}"/>
              </a:ext>
            </a:extLst>
          </p:cNvPr>
          <p:cNvSpPr txBox="1"/>
          <p:nvPr/>
        </p:nvSpPr>
        <p:spPr>
          <a:xfrm>
            <a:off x="1317072" y="1560352"/>
            <a:ext cx="9798341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altLang="zh-CN" sz="58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Phân</a:t>
            </a:r>
            <a:r>
              <a:rPr lang="en-US" altLang="zh-CN" sz="5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58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tích</a:t>
            </a:r>
            <a:r>
              <a:rPr lang="en-US" altLang="zh-CN" sz="5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, </a:t>
            </a:r>
            <a:r>
              <a:rPr lang="en-US" altLang="zh-CN" sz="58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đánh</a:t>
            </a:r>
            <a:r>
              <a:rPr lang="en-US" altLang="zh-CN" sz="5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 </a:t>
            </a:r>
            <a:r>
              <a:rPr lang="en-US" altLang="zh-CN" sz="58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giá</a:t>
            </a:r>
            <a:r>
              <a:rPr lang="en-US" altLang="zh-CN" sz="5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.</a:t>
            </a:r>
            <a:endParaRPr lang="en-GB" altLang="zh-CN" sz="5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A5F417-1004-4486-8C68-3CD6F7D4EAEA}"/>
              </a:ext>
            </a:extLst>
          </p:cNvPr>
          <p:cNvSpPr txBox="1"/>
          <p:nvPr/>
        </p:nvSpPr>
        <p:spPr>
          <a:xfrm>
            <a:off x="2894870" y="2966241"/>
            <a:ext cx="790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2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3C095-5040-4888-AFBF-658493A4D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77"/>
            <a:ext cx="12192000" cy="6720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85DE5-AF51-4DC2-9BFE-2844F5C5D772}"/>
              </a:ext>
            </a:extLst>
          </p:cNvPr>
          <p:cNvSpPr txBox="1"/>
          <p:nvPr/>
        </p:nvSpPr>
        <p:spPr>
          <a:xfrm flipH="1">
            <a:off x="328474" y="159798"/>
            <a:ext cx="4882718" cy="905605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SÁNG TẠO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89AAD-FA99-4324-9CF9-4B8F9F391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6" y="1598187"/>
            <a:ext cx="5398083" cy="4687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FBD10-49CC-426A-AC09-B7DBA5B29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097" y="319637"/>
            <a:ext cx="6333197" cy="59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246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1988840"/>
            <a:ext cx="4325992" cy="4424245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11AF711B-02D3-4562-A2CD-5761E3DD11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64638"/>
            <a:ext cx="4704523" cy="1968023"/>
          </a:xfrm>
          <a:prstGeom prst="rect">
            <a:avLst/>
          </a:prstGeom>
        </p:spPr>
      </p:pic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EDD5CAE-7FDF-4C51-8890-FDCE7AD09653}"/>
              </a:ext>
            </a:extLst>
          </p:cNvPr>
          <p:cNvSpPr txBox="1">
            <a:spLocks/>
          </p:cNvSpPr>
          <p:nvPr/>
        </p:nvSpPr>
        <p:spPr>
          <a:xfrm>
            <a:off x="329848" y="2372883"/>
            <a:ext cx="8262429" cy="33603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id="{F74E4A4E-E7ED-4197-ABA0-3C421E6E2A8E}"/>
              </a:ext>
            </a:extLst>
          </p:cNvPr>
          <p:cNvSpPr txBox="1"/>
          <p:nvPr/>
        </p:nvSpPr>
        <p:spPr>
          <a:xfrm>
            <a:off x="3071663" y="673339"/>
            <a:ext cx="3840428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867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Dặn</a:t>
            </a:r>
            <a:r>
              <a:rPr lang="en-US" altLang="zh-CN" sz="5867" b="1" dirty="0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5867" b="1" dirty="0" err="1">
                <a:solidFill>
                  <a:srgbClr val="0070C0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dò</a:t>
            </a:r>
            <a:endParaRPr lang="en-GB" altLang="zh-CN" sz="5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5333" y="1695444"/>
            <a:ext cx="919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Xin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chào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tạm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biệt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và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hẹn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gặp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lại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các</a:t>
            </a: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con!</a:t>
            </a:r>
            <a:endParaRPr lang="zh-CN" altLang="en-US" sz="6400" b="1" spc="400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48B1AEEA-484C-42D5-8F77-1877D86E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7779">
            <a:off x="6969406" y="359254"/>
            <a:ext cx="3438343" cy="309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233A081-BC3B-4E0A-B9DD-1907E3E2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5" y="4072356"/>
            <a:ext cx="5119640" cy="326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7F1909C1-8DB4-4531-837B-3A8E6B60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1043187" y="1975542"/>
            <a:ext cx="3588888" cy="290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15DB5C-2D91-4DBB-BC53-4A82752D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-1059171" y="-1293822"/>
            <a:ext cx="6778232" cy="581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ÔM TẨY BÚT CHÌ Artline cao cấp tẩy sạch vết chì không làm rách giấy...">
            <a:extLst>
              <a:ext uri="{FF2B5EF4-FFF2-40B4-BE49-F238E27FC236}">
                <a16:creationId xmlns:a16="http://schemas.microsoft.com/office/drawing/2014/main" id="{186C2560-B068-4E5D-90B8-ADC258AB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31" y="5050404"/>
            <a:ext cx="1684695" cy="16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1">
            <a:extLst>
              <a:ext uri="{FF2B5EF4-FFF2-40B4-BE49-F238E27FC236}">
                <a16:creationId xmlns:a16="http://schemas.microsoft.com/office/drawing/2014/main" id="{67990C19-911B-4D52-B1F5-E7F6B58E2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94" y="-1012483"/>
            <a:ext cx="5679347" cy="2791922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3F5362AD-715B-43D0-AD37-4AF79A946846}"/>
              </a:ext>
            </a:extLst>
          </p:cNvPr>
          <p:cNvSpPr txBox="1"/>
          <p:nvPr/>
        </p:nvSpPr>
        <p:spPr>
          <a:xfrm rot="21219742">
            <a:off x="3668130" y="462319"/>
            <a:ext cx="4337336" cy="11707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ĐỒ DÙNG</a:t>
            </a:r>
            <a:endParaRPr lang="zh-CN" altLang="en-US" sz="3200" b="1" dirty="0">
              <a:solidFill>
                <a:srgbClr val="00B05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691">
            <a:off x="2975876" y="2247453"/>
            <a:ext cx="5048249" cy="250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1B0A0-368E-4A1E-8970-756904190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3871" y="3735535"/>
            <a:ext cx="2975724" cy="2997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3568CF-BEE5-4390-A9F5-605740B68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1" y="121485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59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3FED0-8EB6-413B-BA28-3F1461AA4140}"/>
              </a:ext>
            </a:extLst>
          </p:cNvPr>
          <p:cNvSpPr txBox="1"/>
          <p:nvPr/>
        </p:nvSpPr>
        <p:spPr>
          <a:xfrm>
            <a:off x="234669" y="639271"/>
            <a:ext cx="1181409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 eaLnBrk="1" hangingPunct="1">
              <a:defRPr/>
            </a:pPr>
            <a:endParaRPr lang="en-US" altLang="en-US" sz="48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MH_SubTitle_1"/>
          <p:cNvSpPr/>
          <p:nvPr>
            <p:custDataLst>
              <p:tags r:id="rId1"/>
            </p:custDataLst>
          </p:nvPr>
        </p:nvSpPr>
        <p:spPr>
          <a:xfrm>
            <a:off x="4976949" y="2207623"/>
            <a:ext cx="4506685" cy="220762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KHÁM PHÁ.</a:t>
            </a:r>
          </a:p>
        </p:txBody>
      </p:sp>
    </p:spTree>
    <p:extLst>
      <p:ext uri="{BB962C8B-B14F-4D97-AF65-F5344CB8AC3E}">
        <p14:creationId xmlns:p14="http://schemas.microsoft.com/office/powerpoint/2010/main" val="287958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3835B92-C416-43F9-8090-A3DC9F4D34CD}"/>
              </a:ext>
            </a:extLst>
          </p:cNvPr>
          <p:cNvSpPr txBox="1"/>
          <p:nvPr/>
        </p:nvSpPr>
        <p:spPr>
          <a:xfrm>
            <a:off x="3495759" y="210394"/>
            <a:ext cx="5559229" cy="1479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  <a:endParaRPr lang="zh-CN" altLang="en-US" sz="3200" b="1" i="1" dirty="0">
              <a:solidFill>
                <a:srgbClr val="FF000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E7591B-79E2-4532-B4E2-29508A14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72" y="1260397"/>
            <a:ext cx="3562660" cy="4431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693D53-C605-4D1A-AFA2-ED66D0ED5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588" y="1260397"/>
            <a:ext cx="3404582" cy="443110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1FDB2A5-DCC7-4675-9292-F8835DBB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608"/>
          <a:stretch/>
        </p:blipFill>
        <p:spPr>
          <a:xfrm>
            <a:off x="451694" y="1260397"/>
            <a:ext cx="3270642" cy="4266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9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3835B92-C416-43F9-8090-A3DC9F4D34CD}"/>
              </a:ext>
            </a:extLst>
          </p:cNvPr>
          <p:cNvSpPr txBox="1"/>
          <p:nvPr/>
        </p:nvSpPr>
        <p:spPr>
          <a:xfrm>
            <a:off x="3495759" y="210394"/>
            <a:ext cx="5559229" cy="1479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zh-CN" altLang="en-US" sz="3200" b="1" i="1" dirty="0">
              <a:solidFill>
                <a:srgbClr val="FF000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C7837E9-AE4B-4E5E-A25A-BB83702C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521" y="142776"/>
            <a:ext cx="2423800" cy="2670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73F59F5-63EF-4464-A513-B40388648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09" y="487544"/>
            <a:ext cx="8189139" cy="5640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FE84F-3294-451A-97B3-7D9609ABE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884" y="3167640"/>
            <a:ext cx="2497075" cy="35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3835B92-C416-43F9-8090-A3DC9F4D34CD}"/>
              </a:ext>
            </a:extLst>
          </p:cNvPr>
          <p:cNvSpPr txBox="1"/>
          <p:nvPr/>
        </p:nvSpPr>
        <p:spPr>
          <a:xfrm>
            <a:off x="3495759" y="210394"/>
            <a:ext cx="5559229" cy="1479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altLang="zh-C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zh-CN" altLang="en-US" sz="3200" b="1" i="1" dirty="0">
              <a:solidFill>
                <a:srgbClr val="FF000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8177CC-9256-4514-BA6E-C111BE257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32222" r="22004" b="32222"/>
          <a:stretch/>
        </p:blipFill>
        <p:spPr>
          <a:xfrm>
            <a:off x="246662" y="898216"/>
            <a:ext cx="3144189" cy="434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FB8AB2-E642-45EA-A96D-80B7FC115D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3605078" y="2919202"/>
            <a:ext cx="4764028" cy="3359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B23CFC-0F7C-4DC0-BB1E-2AB9EFC620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32222" r="21142" b="32222"/>
          <a:stretch/>
        </p:blipFill>
        <p:spPr>
          <a:xfrm>
            <a:off x="8623222" y="954860"/>
            <a:ext cx="3282153" cy="42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31956"/>
            <a:ext cx="12231331" cy="69219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4608D-9876-4EAE-B5AA-3BA9F86F8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55" y="3840232"/>
            <a:ext cx="3873881" cy="27878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EE9A80-0E9F-4D82-873F-6F8873BD3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29" y="269367"/>
            <a:ext cx="4098783" cy="2955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43C4F-D995-4E8A-BCFC-0C4DD5C98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29" y="3840234"/>
            <a:ext cx="4098783" cy="278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86DDE-4655-40F3-89D4-9F6B6E084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656" y="321808"/>
            <a:ext cx="3873881" cy="2955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DA2DD-40A4-446B-9C30-037FD1BFF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8180" y="117190"/>
            <a:ext cx="3400583" cy="65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5368835" y="2364378"/>
            <a:ext cx="3749039" cy="201168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KIẾN TẠO KIẾN THỨC- KĨ NĂNG.</a:t>
            </a:r>
          </a:p>
        </p:txBody>
      </p:sp>
    </p:spTree>
    <p:extLst>
      <p:ext uri="{BB962C8B-B14F-4D97-AF65-F5344CB8AC3E}">
        <p14:creationId xmlns:p14="http://schemas.microsoft.com/office/powerpoint/2010/main" val="467595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286</Words>
  <Application>Microsoft Office PowerPoint</Application>
  <PresentationFormat>Widescreen</PresentationFormat>
  <Paragraphs>44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2022-03-05T00:22:04Z</dcterms:created>
  <dcterms:modified xsi:type="dcterms:W3CDTF">2022-03-07T03:20:52Z</dcterms:modified>
</cp:coreProperties>
</file>