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4009" r:id="rId3"/>
    <p:sldMasterId id="2147484116" r:id="rId4"/>
    <p:sldMasterId id="2147484130" r:id="rId5"/>
    <p:sldMasterId id="2147484160" r:id="rId6"/>
    <p:sldMasterId id="2147484172" r:id="rId7"/>
    <p:sldMasterId id="2147484197" r:id="rId8"/>
    <p:sldMasterId id="2147484212" r:id="rId9"/>
    <p:sldMasterId id="2147484215" r:id="rId10"/>
    <p:sldMasterId id="2147484218" r:id="rId11"/>
    <p:sldMasterId id="2147484221" r:id="rId12"/>
    <p:sldMasterId id="2147484224" r:id="rId13"/>
    <p:sldMasterId id="2147484230" r:id="rId14"/>
    <p:sldMasterId id="2147484242" r:id="rId15"/>
  </p:sldMasterIdLst>
  <p:notesMasterIdLst>
    <p:notesMasterId r:id="rId44"/>
  </p:notesMasterIdLst>
  <p:sldIdLst>
    <p:sldId id="441" r:id="rId16"/>
    <p:sldId id="442" r:id="rId17"/>
    <p:sldId id="443" r:id="rId18"/>
    <p:sldId id="468" r:id="rId19"/>
    <p:sldId id="469" r:id="rId20"/>
    <p:sldId id="470" r:id="rId21"/>
    <p:sldId id="473" r:id="rId22"/>
    <p:sldId id="472" r:id="rId23"/>
    <p:sldId id="471" r:id="rId24"/>
    <p:sldId id="474" r:id="rId25"/>
    <p:sldId id="308" r:id="rId26"/>
    <p:sldId id="444" r:id="rId27"/>
    <p:sldId id="445" r:id="rId28"/>
    <p:sldId id="448" r:id="rId29"/>
    <p:sldId id="447" r:id="rId30"/>
    <p:sldId id="449" r:id="rId31"/>
    <p:sldId id="450" r:id="rId32"/>
    <p:sldId id="446" r:id="rId33"/>
    <p:sldId id="452" r:id="rId34"/>
    <p:sldId id="453" r:id="rId35"/>
    <p:sldId id="434" r:id="rId36"/>
    <p:sldId id="435" r:id="rId37"/>
    <p:sldId id="436" r:id="rId38"/>
    <p:sldId id="437" r:id="rId39"/>
    <p:sldId id="438" r:id="rId40"/>
    <p:sldId id="439" r:id="rId41"/>
    <p:sldId id="414" r:id="rId42"/>
    <p:sldId id="440" r:id="rId43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41"/>
            <p14:sldId id="442"/>
            <p14:sldId id="443"/>
            <p14:sldId id="468"/>
            <p14:sldId id="469"/>
            <p14:sldId id="470"/>
            <p14:sldId id="473"/>
            <p14:sldId id="472"/>
            <p14:sldId id="471"/>
            <p14:sldId id="474"/>
            <p14:sldId id="308"/>
            <p14:sldId id="444"/>
            <p14:sldId id="445"/>
            <p14:sldId id="448"/>
            <p14:sldId id="447"/>
            <p14:sldId id="449"/>
            <p14:sldId id="450"/>
            <p14:sldId id="446"/>
            <p14:sldId id="452"/>
            <p14:sldId id="453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8" d="100"/>
          <a:sy n="68" d="100"/>
        </p:scale>
        <p:origin x="1248" y="6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0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0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zh-CN" noProof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zh-CN" noProof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44DD9A-2675-438C-B8F9-E23326F15271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363A07F-C37F-4A16-A69C-1A11C294BF9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430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9C2DA-7066-4D65-B99B-B33DAEAB4051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13EA6-BEB1-4C85-ABA7-B54EE2CBA0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7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82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9D52D-0D42-4CA2-80D7-F5A1F6C80B26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0B8F2-A4A0-4349-9596-36C41710381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667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12A76-26FF-4DC3-9A46-FD9BF67A1946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9AD30-5513-43C7-95BE-1B776B32AB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34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272EE-0B49-4EEE-BD8A-1E0123D352F8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1FB6-C999-4399-801E-0F5EB91B49D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85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BF773-2D8D-427C-B37C-B34952848D4A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579A3-31EA-47D8-9F1B-FD50CBAC54C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754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80EC-BBA2-4BC7-BBB4-05FDE94A7082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5F9B4-6C3F-420D-B094-4E33AA1D87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980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44297-2A88-4092-B33F-64B0898B3B6C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23887-8218-43DC-9EAF-A8DF9412EC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607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4107-62B4-4214-A497-FB2080E452BC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1DE87-5F52-4C22-8CEF-626C38B0FF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782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310F8-9506-4BFC-AA25-820CD794E6B6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C2B3-E843-45DD-8E2E-EDDD69A323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969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E81E0-6A0E-473D-ACC5-27D5C66D349E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3F871-DB27-44AD-AF21-7A3FE3F90F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15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zh-CN" noProof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zh-CN" noProof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744DD9A-2675-438C-B8F9-E23326F15271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363A07F-C37F-4A16-A69C-1A11C294BF9E}" type="slidenum">
              <a:rPr lang="zh-CN" altLang="zh-CN">
                <a:solidFill>
                  <a:srgbClr val="000000"/>
                </a:solidFill>
              </a:rPr>
              <a:pPr/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0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110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9C2DA-7066-4D65-B99B-B33DAEAB4051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13EA6-BEB1-4C85-ABA7-B54EE2CBA0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349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9D52D-0D42-4CA2-80D7-F5A1F6C80B26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0B8F2-A4A0-4349-9596-36C41710381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561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12A76-26FF-4DC3-9A46-FD9BF67A1946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9AD30-5513-43C7-95BE-1B776B32AB4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476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272EE-0B49-4EEE-BD8A-1E0123D352F8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1FB6-C999-4399-801E-0F5EB91B49D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612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BF773-2D8D-427C-B37C-B34952848D4A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579A3-31EA-47D8-9F1B-FD50CBAC54C4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909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80EC-BBA2-4BC7-BBB4-05FDE94A7082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5F9B4-6C3F-420D-B094-4E33AA1D87B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19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44297-2A88-4092-B33F-64B0898B3B6C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23887-8218-43DC-9EAF-A8DF9412EC7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91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B4107-62B4-4214-A497-FB2080E452BC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1DE87-5F52-4C22-8CEF-626C38B0FF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976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E310F8-9506-4BFC-AA25-820CD794E6B6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C2B3-E843-45DD-8E2E-EDDD69A323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76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E81E0-6A0E-473D-ACC5-27D5C66D349E}" type="datetime1">
              <a:rPr lang="zh-CN" altLang="en-US">
                <a:solidFill>
                  <a:srgbClr val="000000"/>
                </a:solidFill>
              </a:rPr>
              <a:pPr/>
              <a:t>2023/2/26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3F871-DB27-44AD-AF21-7A3FE3F90FB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4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3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3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8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5" y="1131605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6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48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1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590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470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6" y="486259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 defTabSz="912791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1"/>
            <a:ext cx="1350150" cy="12296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15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9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9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54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9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9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4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0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1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9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2023/2/26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lIns="68476" tIns="34239" rIns="68476" bIns="34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62"/>
            <a:ext cx="2057400" cy="365125"/>
          </a:xfrm>
          <a:prstGeom prst="rect">
            <a:avLst/>
          </a:prstGeom>
        </p:spPr>
        <p:txBody>
          <a:bodyPr lIns="68461" tIns="34231" rIns="68461" bIns="3423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2023/2/26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472" tIns="34237" rIns="68472" bIns="34237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8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40"/>
            <a:ext cx="8229600" cy="1143000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20"/>
            <a:ext cx="8229600" cy="4525963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526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6"/>
            <a:ext cx="2895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526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2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3" indent="-285304" algn="l" defTabSz="9129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8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8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8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5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5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5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52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52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52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47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47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47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AEC60422-E011-4BCA-B53F-C9E46CB5A504}" type="datetime1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2023/2/26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D9B793F4-FDFC-4CD0-9449-BC8E67DF3A8F}" type="slidenum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34925" y="6126163"/>
            <a:ext cx="9215438" cy="758825"/>
          </a:xfrm>
          <a:prstGeom prst="rect">
            <a:avLst/>
          </a:prstGeom>
          <a:solidFill>
            <a:srgbClr val="845866"/>
          </a:solidFill>
          <a:ln>
            <a:noFill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1032" name="Picture 8" descr="未标题-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1888"/>
            <a:ext cx="8318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3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AEC60422-E011-4BCA-B53F-C9E46CB5A504}" type="datetime1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2023/2/26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D9B793F4-FDFC-4CD0-9449-BC8E67DF3A8F}" type="slidenum">
              <a:rPr lang="zh-CN" altLang="en-US" smtClean="0">
                <a:solidFill>
                  <a:srgbClr val="000000"/>
                </a:solidFill>
                <a:ea typeface="SimSun" pitchFamily="2" charset="-122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34925" y="6126163"/>
            <a:ext cx="9215438" cy="758825"/>
          </a:xfrm>
          <a:prstGeom prst="rect">
            <a:avLst/>
          </a:prstGeom>
          <a:solidFill>
            <a:srgbClr val="845866"/>
          </a:solidFill>
          <a:ln>
            <a:noFill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1032" name="Picture 8" descr="未标题-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1888"/>
            <a:ext cx="8318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1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方正稚艺简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9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37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47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7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6948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188" indent="-171188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4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2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067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04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2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91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63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7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8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6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0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2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37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47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71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6948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188" indent="-171188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34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02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0678" indent="-171188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304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24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91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63" indent="-171188" algn="l" defTabSz="6847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7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8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60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9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05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73" algn="l" defTabSz="6847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60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2023/2/26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60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60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350" y="990608"/>
            <a:ext cx="8042299" cy="215429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6 </a:t>
            </a:r>
          </a:p>
          <a:p>
            <a:pPr algn="ctr"/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Những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người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" name="5bfd36810f03f">
            <a:hlinkClick r:id="" action="ppaction://media"/>
            <a:extLst>
              <a:ext uri="{FF2B5EF4-FFF2-40B4-BE49-F238E27FC236}">
                <a16:creationId xmlns:a16="http://schemas.microsoft.com/office/drawing/2014/main" id="{455B4634-16A3-4218-9E0A-FC98B73A0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9493" y="-20574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64942"/>
            <a:ext cx="1461293" cy="25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6" y="4113681"/>
            <a:ext cx="1239044" cy="21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49702"/>
            <a:ext cx="1273546" cy="2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未标题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84" y="4400551"/>
            <a:ext cx="1407791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4064942"/>
            <a:ext cx="1461293" cy="25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46" y="4113681"/>
            <a:ext cx="1239044" cy="21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40" y="4049702"/>
            <a:ext cx="1273546" cy="246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未标题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24" y="4400551"/>
            <a:ext cx="1407791" cy="218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614899"/>
            <a:ext cx="8991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0070C0"/>
                </a:solidFill>
                <a:latin typeface="iCiel Cadena" pitchFamily="2" charset="0"/>
              </a:rPr>
              <a:t>Đố vui kết thúc </a:t>
            </a:r>
          </a:p>
          <a:p>
            <a:r>
              <a:rPr lang="vi-VN" sz="7200" dirty="0">
                <a:solidFill>
                  <a:srgbClr val="0070C0"/>
                </a:solidFill>
                <a:latin typeface="iCiel Cadena" pitchFamily="2" charset="0"/>
              </a:rPr>
              <a:t>Chúng ta vào bài mới</a:t>
            </a:r>
            <a:endParaRPr lang="en-US" sz="7200" dirty="0">
              <a:solidFill>
                <a:srgbClr val="0070C0"/>
              </a:solidFill>
              <a:latin typeface="iCiel Cadena" pitchFamily="2" charset="0"/>
            </a:endParaRPr>
          </a:p>
          <a:p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968" y="406043"/>
            <a:ext cx="4728891" cy="584634"/>
          </a:xfrm>
          <a:prstGeom prst="rect">
            <a:avLst/>
          </a:prstGeom>
        </p:spPr>
        <p:txBody>
          <a:bodyPr wrap="none" lIns="91297" tIns="45650" rIns="91297" bIns="45650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24" y="53342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43" y="3036929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3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8" name="TextBox 37"/>
          <p:cNvSpPr txBox="1"/>
          <p:nvPr/>
        </p:nvSpPr>
        <p:spPr>
          <a:xfrm>
            <a:off x="874485" y="712259"/>
            <a:ext cx="7109426" cy="2846718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110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8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4" y="4506663"/>
            <a:ext cx="3304976" cy="24381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4800" y="1343553"/>
            <a:ext cx="8686802" cy="2999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đặc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điểm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những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nhân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vật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ảnh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245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dung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endParaRPr lang="en-US" sz="4000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1026" name="Picture 2" descr="D:\4\6\b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3" y="1219200"/>
            <a:ext cx="4029658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6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3854327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"/>
            <a:ext cx="5998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dung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4\6\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70" y="2362200"/>
            <a:ext cx="2292221" cy="3239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6\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4377"/>
            <a:ext cx="2662599" cy="3593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6\1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54377"/>
            <a:ext cx="2926076" cy="3593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8453" y="5791200"/>
            <a:ext cx="1829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893588"/>
            <a:ext cx="3265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4310" y="5066526"/>
            <a:ext cx="27446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159" y="2841086"/>
            <a:ext cx="2150639" cy="40169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19" y="2841090"/>
            <a:ext cx="1963784" cy="4465281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762000" y="715334"/>
            <a:ext cx="5744686" cy="484726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0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-16669"/>
            <a:ext cx="81371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4098" name="Picture 2" descr="D:\4\6\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58140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6\1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20" y="1371600"/>
            <a:ext cx="382278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762" y="5943600"/>
            <a:ext cx="4333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: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2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3" y="3795601"/>
            <a:ext cx="3304976" cy="2438189"/>
          </a:xfrm>
          <a:prstGeom prst="rect">
            <a:avLst/>
          </a:prstGeom>
        </p:spPr>
      </p:pic>
      <p:pic>
        <p:nvPicPr>
          <p:cNvPr id="6146" name="Picture 2" descr="D:\4\6\1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4057650" cy="5653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270757"/>
            <a:ext cx="495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2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379" y="54709"/>
            <a:ext cx="6566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2436" y="5848290"/>
            <a:ext cx="247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7170" name="Picture 2" descr="D:\4\6\1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8" y="914400"/>
            <a:ext cx="3415892" cy="4838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4\6\1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14" y="941216"/>
            <a:ext cx="3662386" cy="48118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8522" y="5867400"/>
            <a:ext cx="3653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72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184" y="1371601"/>
            <a:ext cx="2715816" cy="61752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114814"/>
            <a:ext cx="3352800" cy="471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48338" y="381005"/>
            <a:ext cx="6537754" cy="5447504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>
              <a:defRPr/>
            </a:pPr>
            <a:r>
              <a:rPr lang="en-US" sz="60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1</a:t>
            </a:r>
          </a:p>
          <a:p>
            <a:pPr algn="ctr">
              <a:defRPr/>
            </a:pPr>
            <a:r>
              <a:rPr lang="en-US" sz="9600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Tranh</a:t>
            </a:r>
            <a:r>
              <a:rPr lang="en-US" sz="96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  <a:p>
            <a:pPr algn="ctr">
              <a:defRPr/>
            </a:pPr>
            <a:r>
              <a:rPr lang="en-US" sz="96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CHÂN </a:t>
            </a:r>
          </a:p>
          <a:p>
            <a:pPr algn="ctr">
              <a:defRPr/>
            </a:pPr>
            <a:r>
              <a:rPr lang="en-US" sz="9600" kern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DUNG </a:t>
            </a:r>
          </a:p>
        </p:txBody>
      </p:sp>
    </p:spTree>
    <p:extLst>
      <p:ext uri="{BB962C8B-B14F-4D97-AF65-F5344CB8AC3E}">
        <p14:creationId xmlns:p14="http://schemas.microsoft.com/office/powerpoint/2010/main" val="7599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5738914" y="4506663"/>
            <a:ext cx="3304976" cy="2438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717" y="6248400"/>
            <a:ext cx="5211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8194" name="Picture 2" descr="D:\4\6\1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" y="533400"/>
            <a:ext cx="3952875" cy="55797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51"/>
            <a:ext cx="5881904" cy="300060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1448953"/>
            <a:ext cx="8153400" cy="3046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bè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1" y="991753"/>
            <a:ext cx="8153400" cy="3046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cá nhân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bè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3842" y="3882792"/>
            <a:ext cx="3442842" cy="2975217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19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50"/>
            <a:ext cx="5881904" cy="3092939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10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088" y="1074007"/>
            <a:ext cx="5657029" cy="83085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486" y="1905004"/>
            <a:ext cx="7257114" cy="1569519"/>
          </a:xfrm>
          <a:prstGeom prst="rect">
            <a:avLst/>
          </a:prstGeom>
        </p:spPr>
        <p:txBody>
          <a:bodyPr wrap="square" lIns="91297" tIns="45650" rIns="91297" bIns="4565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6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13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-17302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667008"/>
            <a:ext cx="5881904" cy="3092939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31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27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15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2164043"/>
            <a:ext cx="5093093" cy="3169957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thương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người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thân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15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11" y="192248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6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0" y="5753891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31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2" y="2540805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2008" y="1917059"/>
            <a:ext cx="5373298" cy="3416178"/>
          </a:xfrm>
          <a:prstGeom prst="rect">
            <a:avLst/>
          </a:prstGeom>
          <a:noFill/>
          <a:ln>
            <a:noFill/>
          </a:ln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26527" y="3287861"/>
            <a:ext cx="2510755" cy="3506618"/>
            <a:chOff x="-36513" y="1887493"/>
            <a:chExt cx="4204499" cy="4906984"/>
          </a:xfrm>
        </p:grpSpPr>
        <p:sp>
          <p:nvSpPr>
            <p:cNvPr id="6" name="Line 29"/>
            <p:cNvSpPr>
              <a:spLocks noChangeShapeType="1"/>
            </p:cNvSpPr>
            <p:nvPr/>
          </p:nvSpPr>
          <p:spPr bwMode="gray">
            <a:xfrm flipH="1">
              <a:off x="2814" y="6365566"/>
              <a:ext cx="3036678" cy="246217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7" name="Line 30"/>
            <p:cNvSpPr>
              <a:spLocks noChangeShapeType="1"/>
            </p:cNvSpPr>
            <p:nvPr/>
          </p:nvSpPr>
          <p:spPr bwMode="gray">
            <a:xfrm flipH="1">
              <a:off x="2814" y="3739251"/>
              <a:ext cx="656579" cy="2872533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1" name="Line 34"/>
            <p:cNvSpPr>
              <a:spLocks noChangeShapeType="1"/>
            </p:cNvSpPr>
            <p:nvPr/>
          </p:nvSpPr>
          <p:spPr bwMode="gray">
            <a:xfrm flipH="1">
              <a:off x="2814" y="3511842"/>
              <a:ext cx="1793624" cy="3099940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2" name="Line 35"/>
            <p:cNvSpPr>
              <a:spLocks noChangeShapeType="1"/>
            </p:cNvSpPr>
            <p:nvPr/>
          </p:nvSpPr>
          <p:spPr bwMode="gray">
            <a:xfrm flipH="1">
              <a:off x="2814" y="5375568"/>
              <a:ext cx="3118750" cy="1236215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3" name="Line 36"/>
            <p:cNvSpPr>
              <a:spLocks noChangeShapeType="1"/>
            </p:cNvSpPr>
            <p:nvPr/>
          </p:nvSpPr>
          <p:spPr bwMode="gray">
            <a:xfrm flipH="1">
              <a:off x="2814" y="1887493"/>
              <a:ext cx="2010772" cy="4724290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4" name="Line 37"/>
            <p:cNvSpPr>
              <a:spLocks noChangeShapeType="1"/>
            </p:cNvSpPr>
            <p:nvPr/>
          </p:nvSpPr>
          <p:spPr bwMode="gray">
            <a:xfrm flipH="1">
              <a:off x="2814" y="3316921"/>
              <a:ext cx="2487819" cy="3294862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gray">
            <a:xfrm flipH="1">
              <a:off x="2814" y="4681373"/>
              <a:ext cx="3065745" cy="1930410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gray">
            <a:xfrm flipH="1">
              <a:off x="2814" y="5808158"/>
              <a:ext cx="4165172" cy="803625"/>
            </a:xfrm>
            <a:prstGeom prst="line">
              <a:avLst/>
            </a:prstGeom>
            <a:noFill/>
            <a:ln w="19050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gray">
            <a:xfrm flipH="1">
              <a:off x="-36513" y="4250234"/>
              <a:ext cx="2708447" cy="2544243"/>
            </a:xfrm>
            <a:prstGeom prst="line">
              <a:avLst/>
            </a:prstGeom>
            <a:noFill/>
            <a:ln w="9525">
              <a:solidFill>
                <a:srgbClr val="2B293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727532"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AutoShape 31"/>
          <p:cNvSpPr>
            <a:spLocks noChangeArrowheads="1"/>
          </p:cNvSpPr>
          <p:nvPr/>
        </p:nvSpPr>
        <p:spPr bwMode="gray">
          <a:xfrm>
            <a:off x="1024494" y="4313765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gray">
          <a:xfrm>
            <a:off x="1605569" y="4853249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gray">
          <a:xfrm>
            <a:off x="1874695" y="5637541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34" name="Arc 43"/>
          <p:cNvSpPr>
            <a:spLocks/>
          </p:cNvSpPr>
          <p:nvPr/>
        </p:nvSpPr>
        <p:spPr bwMode="gray">
          <a:xfrm>
            <a:off x="5611" y="5655666"/>
            <a:ext cx="1134109" cy="120233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76200">
            <a:solidFill>
              <a:srgbClr val="E8E8E6"/>
            </a:solidFill>
          </a:ln>
          <a:effectLst/>
        </p:spPr>
        <p:txBody>
          <a:bodyPr wrap="none" lIns="91352" tIns="45677" rIns="91352" bIns="45677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2" name="AutoShape 50"/>
          <p:cNvSpPr>
            <a:spLocks noChangeArrowheads="1"/>
          </p:cNvSpPr>
          <p:nvPr/>
        </p:nvSpPr>
        <p:spPr bwMode="gray">
          <a:xfrm>
            <a:off x="2444410" y="5828821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6" name="AutoShape 55"/>
          <p:cNvSpPr>
            <a:spLocks noChangeArrowheads="1"/>
          </p:cNvSpPr>
          <p:nvPr/>
        </p:nvSpPr>
        <p:spPr bwMode="gray">
          <a:xfrm>
            <a:off x="1068036" y="2809153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7" name="AutoShape 56"/>
          <p:cNvSpPr>
            <a:spLocks noChangeArrowheads="1"/>
          </p:cNvSpPr>
          <p:nvPr/>
        </p:nvSpPr>
        <p:spPr bwMode="gray">
          <a:xfrm>
            <a:off x="1387624" y="3895881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8" name="AutoShape 57"/>
          <p:cNvSpPr>
            <a:spLocks noChangeArrowheads="1"/>
          </p:cNvSpPr>
          <p:nvPr/>
        </p:nvSpPr>
        <p:spPr bwMode="gray">
          <a:xfrm>
            <a:off x="1781795" y="4874197"/>
            <a:ext cx="422713" cy="505859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9" name="AutoShape 58"/>
          <p:cNvSpPr>
            <a:spLocks noChangeArrowheads="1"/>
          </p:cNvSpPr>
          <p:nvPr/>
        </p:nvSpPr>
        <p:spPr bwMode="gray">
          <a:xfrm>
            <a:off x="342919" y="4466441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30" name="AutoShape 59"/>
          <p:cNvSpPr>
            <a:spLocks noChangeArrowheads="1"/>
          </p:cNvSpPr>
          <p:nvPr/>
        </p:nvSpPr>
        <p:spPr bwMode="gray">
          <a:xfrm>
            <a:off x="1810337" y="6399996"/>
            <a:ext cx="147031" cy="17595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/>
        </p:spPr>
        <p:txBody>
          <a:bodyPr wrap="none" lIns="72747" tIns="36375" rIns="72747" bIns="36375" anchor="ctr"/>
          <a:lstStyle/>
          <a:p>
            <a:pPr defTabSz="727532"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28489" y="470180"/>
            <a:ext cx="8071831" cy="4385675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 defTabSz="913523">
              <a:defRPr/>
            </a:pP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Khởi</a:t>
            </a:r>
            <a:r>
              <a:rPr lang="en-US" sz="6600" kern="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endParaRPr lang="en-US" sz="6600" kern="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 defTabSz="913523"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itchFamily="2" charset="0"/>
              </a:rPr>
              <a:t>Đố</a:t>
            </a:r>
            <a:r>
              <a:rPr lang="en-US" sz="4800" kern="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itchFamily="2" charset="0"/>
              </a:rPr>
              <a:t>vui</a:t>
            </a:r>
            <a:r>
              <a:rPr lang="en-US" sz="4800" kern="0" dirty="0">
                <a:solidFill>
                  <a:srgbClr val="002060"/>
                </a:solidFill>
                <a:latin typeface="iCiel Cadena" pitchFamily="2" charset="0"/>
              </a:rPr>
              <a:t>  </a:t>
            </a:r>
          </a:p>
          <a:p>
            <a:pPr algn="ctr" defTabSz="913523">
              <a:defRPr/>
            </a:pPr>
            <a:r>
              <a:rPr lang="en-US" sz="60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“ </a:t>
            </a: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đoán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</a:p>
          <a:p>
            <a:pPr algn="ctr" defTabSz="913523">
              <a:lnSpc>
                <a:spcPct val="150000"/>
              </a:lnSpc>
              <a:defRPr/>
            </a:pP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tên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bộ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6600" kern="0" dirty="0" err="1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phận</a:t>
            </a:r>
            <a:r>
              <a:rPr lang="en-US" sz="66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6000" kern="0" dirty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8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8250"/>
            <a:ext cx="1555854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4585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Chẳng lợp mà thành mái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Chẳng cấy mà mọc đều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Già thì trắng phau phau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3200" dirty="0">
                <a:solidFill>
                  <a:prstClr val="black"/>
                </a:solidFill>
                <a:latin typeface="iCiel Cadena" pitchFamily="2" charset="0"/>
              </a:rPr>
              <a:t>Non thì đen kin kít ?</a:t>
            </a:r>
          </a:p>
          <a:p>
            <a:r>
              <a:rPr lang="vi-VN" sz="3200" dirty="0">
                <a:solidFill>
                  <a:srgbClr val="C00000"/>
                </a:solidFill>
                <a:latin typeface="iCiel Cadena" pitchFamily="2" charset="0"/>
              </a:rPr>
              <a:t> Là gì ? </a:t>
            </a:r>
            <a:br>
              <a:rPr lang="vi-VN" sz="32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3200" b="1" dirty="0">
              <a:solidFill>
                <a:prstClr val="black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1027" name="Picture 3" descr="D:\4\6\pngtree-cute-little-girl-q-version-of-the-character-cute-q-version-png-image_4945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400" y="1336993"/>
            <a:ext cx="47498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ead Shoulders Knees &amp; Toes (Sing I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2440" y="-274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3.7037E-6 C -0.05555 -0.01852 -0.10468 -0.01366 -0.16475 -0.01574 C -0.22413 -0.02361 -0.16527 -0.01296 -0.22065 -0.03148 C -0.22933 -0.03449 -0.26093 -0.03796 -0.2677 -0.03935 C -0.30399 -0.04699 -0.3401 -0.05208 -0.37656 -0.05903 C -0.51145 -0.05671 -0.70225 -0.07801 -0.85885 -0.04329 C -0.8769 -0.02708 -0.85746 -0.04259 -0.87951 -0.03148 C -0.89392 -0.02431 -0.9052 -0.01597 -0.92065 -0.01181 C -0.92465 -0.00926 -0.92829 -0.00602 -0.93246 -0.00394 C -0.93819 -0.00093 -0.94999 0.00393 -0.94999 0.00393 C -0.96979 0.00093 -0.99218 -0.00787 -1.0118 -0.00787 " pathEditMode="relative" ptsTypes="ffffffffffA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1653091" cy="28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4\6\tải xuống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1371600"/>
            <a:ext cx="3941613" cy="434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0700" y="304800"/>
            <a:ext cx="5575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Lắng nghe tiếng mẹ, tiếng cô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Âm thanh, tiếng động nhỏ, to quanh mình. </a:t>
            </a:r>
            <a:endParaRPr lang="en-US" sz="4000" dirty="0">
              <a:solidFill>
                <a:prstClr val="black"/>
              </a:solidFill>
              <a:latin typeface="iCiel Cadena" pitchFamily="2" charset="0"/>
            </a:endParaRPr>
          </a:p>
          <a:p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3333 C -0.05191 -0.02963 -0.10434 -0.03032 -0.1559 -0.02176 C -0.20313 -0.00069 -0.23768 -0.0081 -0.2941 -0.00602 C -0.33524 -0.00208 -0.37656 0.00139 -0.41771 0.00579 C -0.43837 0.00787 -0.47952 0.01366 -0.47952 0.01389 C -0.58125 0.06852 -0.70035 0.0294 -0.80886 0.0294 " pathEditMode="relative" rAng="0" ptsTypes="fffffA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1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0500"/>
            <a:ext cx="163696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23885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Bờ ao nhường giống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Cỏ mọc lơ thơ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Tre pheo chẳng có bụi bờ thì không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Lại thêm hai chú mục đồng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Cơm nước chẳng có, </a:t>
            </a:r>
            <a:br>
              <a:rPr lang="en-US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cứ bắc nồi không cả ngày </a:t>
            </a:r>
            <a:br>
              <a:rPr lang="en-US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r>
              <a:rPr lang="vi-VN" sz="3600" dirty="0">
                <a:solidFill>
                  <a:srgbClr val="C00000"/>
                </a:solidFill>
                <a:latin typeface="iCiel Cadena" pitchFamily="2" charset="0"/>
                <a:cs typeface="Times New Roman" pitchFamily="18" charset="0"/>
              </a:rPr>
              <a:t>Là gì?</a:t>
            </a:r>
            <a:br>
              <a:rPr lang="vi-VN" sz="3600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</a:br>
            <a:endParaRPr lang="en-US" sz="3600" dirty="0"/>
          </a:p>
        </p:txBody>
      </p:sp>
      <p:pic>
        <p:nvPicPr>
          <p:cNvPr id="2050" name="Picture 2" descr="D:\4\6\pngtree-cartoon-anime-brown-eyes-eyes-clipart-png-image_23754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2847561"/>
            <a:ext cx="6609682" cy="25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6797E-6 C -0.28507 0.00323 -0.47344 -0.024 -0.72188 0.0577 C -0.76597 0.08701 -0.7132 0.054 -0.7566 0.07501 C -0.76702 0.08008 -0.77674 0.08701 -0.78698 0.09231 C -0.79549 0.0967 -0.80434 0.09993 -0.81302 0.10385 C -0.81632 0.10524 -0.87726 0.11516 -0.8783 0.11539 C -0.91302 0.11978 -0.98264 0.12716 -0.98264 0.12716 C -1.05781 0.12209 -1.11476 0.11378 -1.19132 0.10962 C -1.25104 0.08701 -1.21129 0.09808 -1.31302 0.09808 " pathEditMode="relative" ptsTypes="ffffffffA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1947135" cy="3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4500" y="170795"/>
            <a:ext cx="4889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Nhô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cao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mình</a:t>
            </a:r>
            <a:br>
              <a:rPr lang="en-US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Hít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thở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giỏi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tinh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ngửi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iCiel Cadena" pitchFamily="2" charset="0"/>
              </a:rPr>
              <a:t>mùi</a:t>
            </a:r>
            <a:r>
              <a:rPr lang="en-US" sz="4000" dirty="0">
                <a:solidFill>
                  <a:prstClr val="black"/>
                </a:solidFill>
                <a:latin typeface="iCiel Cadena" pitchFamily="2" charset="0"/>
              </a:rPr>
              <a:t>.</a:t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solidFill>
                <a:srgbClr val="000000"/>
              </a:solidFill>
              <a:latin typeface="iCiel Cadena" pitchFamily="2" charset="0"/>
            </a:endParaRPr>
          </a:p>
        </p:txBody>
      </p:sp>
      <p:pic>
        <p:nvPicPr>
          <p:cNvPr id="5122" name="Picture 2" descr="D:\4\6\depositphotos_45523345-stock-illustration-children-no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685800"/>
            <a:ext cx="488482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3324 C -0.0276 0.02677 -0.05642 0.02839 -0.08177 0.01385 C -0.09288 0.00739 -0.10347 -0.00254 -0.11528 -0.00554 C -0.13733 -0.01131 -0.16007 -0.00969 -0.18246 -0.012 C -0.38403 -0.03392 -0.02378 -0.01477 -0.59878 -0.02492 C -0.64045 -0.03023 -0.6816 -0.03739 -0.72326 -0.04431 C -0.98333 -0.04246 -1.2434 -0.042 -1.50347 -0.03785 C -1.51701 -0.03762 -1.52812 -0.02031 -1.54167 -0.01846 C -1.56389 -0.01546 -1.58646 -0.01846 -1.60868 -0.01846 " pathEditMode="relative" rAng="0" ptsTypes="ffffffffA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17" y="-3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10" y="4648199"/>
            <a:ext cx="1068539" cy="184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199" y="152400"/>
            <a:ext cx="8001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Cái gì chúm chím đáng yêu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Thốt lời chào hỏi, nói điều hay ?</a:t>
            </a:r>
            <a:endParaRPr lang="en-US" sz="4000" b="1" dirty="0">
              <a:solidFill>
                <a:prstClr val="black"/>
              </a:solidFill>
              <a:latin typeface="iCiel Cadena" pitchFamily="2" charset="0"/>
              <a:cs typeface="Times New Roman" pitchFamily="18" charset="0"/>
            </a:endParaRP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solidFill>
                <a:srgbClr val="00000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4\6\pngtree-lips-red-big-red-lips-hand-drawn-cartoon-png-image_39062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2706945"/>
            <a:ext cx="5572434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76 -0.01131 C -0.68542 -0.01454 -0.83854 -0.0037 -1.23212 -0.03439 C -1.41892 -0.09647 -1.19479 -0.0577 -1.67135 -0.0577 " pathEditMode="relative" rAng="0" ptsTypes="ffA"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30" y="-3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未标题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1653091" cy="28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006" y="152400"/>
            <a:ext cx="5575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Núp bóng trong hang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Lời gang giọng thép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Khua môi múa mép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Nếp tẻ đủ mùi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r>
              <a:rPr lang="vi-VN" sz="4000" dirty="0">
                <a:solidFill>
                  <a:prstClr val="black"/>
                </a:solidFill>
                <a:latin typeface="iCiel Cadena" pitchFamily="2" charset="0"/>
              </a:rPr>
              <a:t>Ngọt bùi nếm cả</a:t>
            </a:r>
            <a:endParaRPr lang="en-US" sz="4000" dirty="0">
              <a:solidFill>
                <a:prstClr val="black"/>
              </a:solidFill>
              <a:latin typeface="iCiel Cadena" pitchFamily="2" charset="0"/>
            </a:endParaRPr>
          </a:p>
          <a:p>
            <a:r>
              <a:rPr lang="vi-VN" sz="4000" dirty="0">
                <a:solidFill>
                  <a:srgbClr val="C00000"/>
                </a:solidFill>
                <a:latin typeface="iCiel Cadena" pitchFamily="2" charset="0"/>
              </a:rPr>
              <a:t>Là gì ?</a:t>
            </a:r>
            <a:br>
              <a:rPr lang="vi-VN" sz="4000" dirty="0">
                <a:solidFill>
                  <a:prstClr val="black"/>
                </a:solidFill>
                <a:latin typeface="iCiel Cadena" pitchFamily="2" charset="0"/>
              </a:rPr>
            </a:br>
            <a:endParaRPr lang="en-US" sz="4000" dirty="0">
              <a:solidFill>
                <a:srgbClr val="000000"/>
              </a:solidFill>
              <a:latin typeface="iCiel Cadena" pitchFamily="2" charset="0"/>
            </a:endParaRPr>
          </a:p>
        </p:txBody>
      </p:sp>
      <p:pic>
        <p:nvPicPr>
          <p:cNvPr id="3074" name="Picture 2" descr="D:\4\6\585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680" y="1329372"/>
            <a:ext cx="3716520" cy="42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4869 C -0.2842 -0.14516 -0.66528 -0.06139 -0.92622 -0.06023 C -1.02153 -0.04154 -1.12136 -0.04869 -1.21719 -0.03346 C -1.24132 -0.02561 -1.26858 -0.01777 -1.29479 -0.01777 " pathEditMode="relative" rAng="0" ptsTypes="fffA">
                                      <p:cBhvr>
                                        <p:cTn id="4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40" y="-3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方正稚艺简体"/>
        <a:cs typeface=""/>
      </a:majorFont>
      <a:minorFont>
        <a:latin typeface="Arial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方正稚艺简体"/>
        <a:cs typeface=""/>
      </a:majorFont>
      <a:minorFont>
        <a:latin typeface="Arial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8340</TotalTime>
  <Words>495</Words>
  <Application>Microsoft Office PowerPoint</Application>
  <PresentationFormat>On-screen Show (4:3)</PresentationFormat>
  <Paragraphs>84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Office Theme</vt:lpstr>
      <vt:lpstr>https://www.freeppt7.com</vt:lpstr>
      <vt:lpstr>1_https://www.freeppt7.com</vt:lpstr>
      <vt:lpstr>5_www.jpppt.com</vt:lpstr>
      <vt:lpstr>Office 主题</vt:lpstr>
      <vt:lpstr>2_Office 主题</vt:lpstr>
      <vt:lpstr>4_https://www.freeppt7.com</vt:lpstr>
      <vt:lpstr>1_Office 主题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默认设计模板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701</cp:revision>
  <dcterms:created xsi:type="dcterms:W3CDTF">2020-08-13T08:18:23Z</dcterms:created>
  <dcterms:modified xsi:type="dcterms:W3CDTF">2023-02-27T02:19:16Z</dcterms:modified>
</cp:coreProperties>
</file>