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9" r:id="rId2"/>
    <p:sldId id="342" r:id="rId3"/>
    <p:sldId id="343" r:id="rId4"/>
    <p:sldId id="324" r:id="rId5"/>
    <p:sldId id="297" r:id="rId6"/>
    <p:sldId id="344" r:id="rId7"/>
    <p:sldId id="346" r:id="rId8"/>
    <p:sldId id="348" r:id="rId9"/>
    <p:sldId id="345" r:id="rId10"/>
    <p:sldId id="349" r:id="rId11"/>
    <p:sldId id="301" r:id="rId12"/>
    <p:sldId id="335" r:id="rId13"/>
    <p:sldId id="296" r:id="rId14"/>
  </p:sldIdLst>
  <p:sldSz cx="9144000" cy="5143500" type="screen16x9"/>
  <p:notesSz cx="6858000" cy="9144000"/>
  <p:embeddedFontLst>
    <p:embeddedFont>
      <p:font typeface=".黑体-日本语" panose="020B0604020202020204" charset="-128"/>
      <p:regular r:id="rId16"/>
    </p:embeddedFont>
    <p:embeddedFont>
      <p:font typeface="#9Slide03 Maven Pro Black" panose="020B0604020202020204" charset="0"/>
      <p:bold r:id="rId17"/>
    </p:embeddedFont>
    <p:embeddedFont>
      <p:font typeface="#9Slide03 Montserrat Black" panose="020B0604020202020204" charset="0"/>
      <p:bold r:id="rId18"/>
    </p:embeddedFont>
    <p:embeddedFont>
      <p:font typeface="#9Slide05 Pattaya" panose="020B0604020202020204" charset="-34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Meiryo" panose="020B0604030504040204" pitchFamily="34" charset="-128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C4F"/>
    <a:srgbClr val="046541"/>
    <a:srgbClr val="055E3C"/>
    <a:srgbClr val="46A04E"/>
    <a:srgbClr val="04603E"/>
    <a:srgbClr val="7CC266"/>
    <a:srgbClr val="D61328"/>
    <a:srgbClr val="E7694E"/>
    <a:srgbClr val="E53F21"/>
    <a:srgbClr val="E5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90" d="100"/>
          <a:sy n="90" d="100"/>
        </p:scale>
        <p:origin x="10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3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1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7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2">
            <a:extLst>
              <a:ext uri="{FF2B5EF4-FFF2-40B4-BE49-F238E27FC236}">
                <a16:creationId xmlns:a16="http://schemas.microsoft.com/office/drawing/2014/main" id="{5C512F81-8535-4F48-96E1-9B16FC668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5" y="2131854"/>
            <a:ext cx="6246389" cy="2781578"/>
          </a:xfrm>
          <a:prstGeom prst="rect">
            <a:avLst/>
          </a:prstGeom>
        </p:spPr>
      </p:pic>
      <p:pic>
        <p:nvPicPr>
          <p:cNvPr id="79" name="图片 44">
            <a:extLst>
              <a:ext uri="{FF2B5EF4-FFF2-40B4-BE49-F238E27FC236}">
                <a16:creationId xmlns:a16="http://schemas.microsoft.com/office/drawing/2014/main" id="{1E48EE5F-4886-4D3E-BE7A-0A72C3AD9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96" y="2571750"/>
            <a:ext cx="2026052" cy="2418749"/>
          </a:xfrm>
          <a:prstGeom prst="rect">
            <a:avLst/>
          </a:prstGeom>
        </p:spPr>
      </p:pic>
      <p:pic>
        <p:nvPicPr>
          <p:cNvPr id="81" name="图片 7">
            <a:extLst>
              <a:ext uri="{FF2B5EF4-FFF2-40B4-BE49-F238E27FC236}">
                <a16:creationId xmlns:a16="http://schemas.microsoft.com/office/drawing/2014/main" id="{0EFA962F-F881-4EE0-8675-6CA93D7EF2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6504" y="3329048"/>
            <a:ext cx="9144000" cy="1814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1D9C5-2EB2-4B7A-8CE6-EAD6543DE1C4}"/>
              </a:ext>
            </a:extLst>
          </p:cNvPr>
          <p:cNvSpPr txBox="1"/>
          <p:nvPr/>
        </p:nvSpPr>
        <p:spPr>
          <a:xfrm>
            <a:off x="2483768" y="2674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D50219"/>
                </a:solidFill>
                <a:latin typeface="#9Slide03 Maven Pro Black" panose="00000A00000000000000" pitchFamily="2" charset="0"/>
              </a:defRPr>
            </a:lvl1pPr>
          </a:lstStyle>
          <a:p>
            <a:r>
              <a:rPr lang="en-US" dirty="0"/>
              <a:t>PHÒNG GIÁO DỤC QUẬN LONG BIÊN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A91EF-4B88-430A-B506-2241A7326ADE}"/>
              </a:ext>
            </a:extLst>
          </p:cNvPr>
          <p:cNvSpPr txBox="1"/>
          <p:nvPr/>
        </p:nvSpPr>
        <p:spPr>
          <a:xfrm>
            <a:off x="2310252" y="55378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D50219"/>
                </a:solidFill>
                <a:latin typeface="#9Slide03 Maven Pro Black" panose="00000A00000000000000" pitchFamily="2" charset="0"/>
              </a:defRPr>
            </a:lvl1pPr>
          </a:lstStyle>
          <a:p>
            <a:pPr algn="ctr"/>
            <a:r>
              <a:rPr lang="en-US" sz="5400" dirty="0">
                <a:ln w="0"/>
                <a:solidFill>
                  <a:srgbClr val="006E4E"/>
                </a:solidFill>
                <a:effectLst>
                  <a:reflection blurRad="6350" stA="53000" endA="300" endPos="35500" dir="5400000" sy="-90000" algn="bl" rotWithShape="0"/>
                </a:effectLst>
              </a:rPr>
              <a:t>MĨ THUẬT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4290-EEE3-4418-B708-0BF596696F65}"/>
              </a:ext>
            </a:extLst>
          </p:cNvPr>
          <p:cNvSpPr txBox="1"/>
          <p:nvPr/>
        </p:nvSpPr>
        <p:spPr>
          <a:xfrm>
            <a:off x="3275856" y="2131854"/>
            <a:ext cx="427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4: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Góc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thuật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của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em</a:t>
            </a:r>
            <a:endParaRPr lang="en-US" dirty="0">
              <a:solidFill>
                <a:srgbClr val="D50219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B136D-4FE7-4772-A4EE-034705FC4FA0}"/>
              </a:ext>
            </a:extLst>
          </p:cNvPr>
          <p:cNvSpPr txBox="1"/>
          <p:nvPr/>
        </p:nvSpPr>
        <p:spPr>
          <a:xfrm>
            <a:off x="2987824" y="1743809"/>
            <a:ext cx="416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CHỦ ĐỀ 4: KHU </a:t>
            </a:r>
            <a:r>
              <a:rPr lang="vi-VN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VƯỜN CỦA EM </a:t>
            </a:r>
            <a:endParaRPr lang="en-US" dirty="0">
              <a:solidFill>
                <a:srgbClr val="D50219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B6FD1B-DDD1-4FCE-8C79-FFE69D1460C5}"/>
              </a:ext>
            </a:extLst>
          </p:cNvPr>
          <p:cNvSpPr/>
          <p:nvPr/>
        </p:nvSpPr>
        <p:spPr>
          <a:xfrm>
            <a:off x="9143999" y="446394"/>
            <a:ext cx="164789" cy="5221837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EF12F566-4E60-4AF7-8E26-B71A0084C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1026"/>
            <a:ext cx="3456384" cy="259302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D7D0D9F0-5ED2-4252-ADCE-8112E354B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0433"/>
            <a:ext cx="3456384" cy="259302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FE3ADFD-CD28-4C87-9871-45F594F4D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13526"/>
            <a:ext cx="3456384" cy="25930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3C678E-5E6C-4049-8A20-D744EAB2040B}"/>
              </a:ext>
            </a:extLst>
          </p:cNvPr>
          <p:cNvGrpSpPr/>
          <p:nvPr/>
        </p:nvGrpSpPr>
        <p:grpSpPr>
          <a:xfrm>
            <a:off x="1706556" y="379142"/>
            <a:ext cx="5730888" cy="2164945"/>
            <a:chOff x="1706556" y="379142"/>
            <a:chExt cx="5730888" cy="216494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E41AC13-E3FE-4412-8992-AE5C56126E00}"/>
                </a:ext>
              </a:extLst>
            </p:cNvPr>
            <p:cNvSpPr/>
            <p:nvPr/>
          </p:nvSpPr>
          <p:spPr>
            <a:xfrm>
              <a:off x="1706556" y="959911"/>
              <a:ext cx="5730888" cy="15841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endParaRPr lang="zh-CN" altLang="en-US" sz="3600" kern="0" dirty="0">
                <a:solidFill>
                  <a:schemeClr val="bg1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976866-E743-442D-8794-7E9E3C1FA03D}"/>
                </a:ext>
              </a:extLst>
            </p:cNvPr>
            <p:cNvGrpSpPr/>
            <p:nvPr/>
          </p:nvGrpSpPr>
          <p:grpSpPr>
            <a:xfrm>
              <a:off x="2192966" y="379142"/>
              <a:ext cx="4983018" cy="1934384"/>
              <a:chOff x="1835696" y="391017"/>
              <a:chExt cx="4983018" cy="1934384"/>
            </a:xfrm>
          </p:grpSpPr>
          <p:sp>
            <p:nvSpPr>
              <p:cNvPr id="3" name="任意多边形 6">
                <a:extLst>
                  <a:ext uri="{FF2B5EF4-FFF2-40B4-BE49-F238E27FC236}">
                    <a16:creationId xmlns:a16="http://schemas.microsoft.com/office/drawing/2014/main" id="{1A40BE07-D03B-42E8-994D-558287BC19DB}"/>
                  </a:ext>
                </a:extLst>
              </p:cNvPr>
              <p:cNvSpPr/>
              <p:nvPr/>
            </p:nvSpPr>
            <p:spPr>
              <a:xfrm>
                <a:off x="2724179" y="391017"/>
                <a:ext cx="2561463" cy="565958"/>
              </a:xfrm>
              <a:custGeom>
                <a:avLst/>
                <a:gdLst>
                  <a:gd name="connsiteX0" fmla="*/ 0 w 2338251"/>
                  <a:gd name="connsiteY0" fmla="*/ 1254180 h 1254180"/>
                  <a:gd name="connsiteX1" fmla="*/ 1188720 w 2338251"/>
                  <a:gd name="connsiteY1" fmla="*/ 145 h 1254180"/>
                  <a:gd name="connsiteX2" fmla="*/ 2338251 w 2338251"/>
                  <a:gd name="connsiteY2" fmla="*/ 1188865 h 12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251" h="1254180">
                    <a:moveTo>
                      <a:pt x="0" y="1254180"/>
                    </a:moveTo>
                    <a:cubicBezTo>
                      <a:pt x="399506" y="632605"/>
                      <a:pt x="799012" y="11031"/>
                      <a:pt x="1188720" y="145"/>
                    </a:cubicBezTo>
                    <a:cubicBezTo>
                      <a:pt x="1578428" y="-10741"/>
                      <a:pt x="1958339" y="589062"/>
                      <a:pt x="2338251" y="1188865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486EF91-BC36-4685-9B32-1BFAB86B2044}"/>
                  </a:ext>
                </a:extLst>
              </p:cNvPr>
              <p:cNvSpPr/>
              <p:nvPr/>
            </p:nvSpPr>
            <p:spPr>
              <a:xfrm>
                <a:off x="2653077" y="902452"/>
                <a:ext cx="236620" cy="21165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7469DC8-76A9-457E-A911-13DE63C6FCB8}"/>
                  </a:ext>
                </a:extLst>
              </p:cNvPr>
              <p:cNvSpPr/>
              <p:nvPr/>
            </p:nvSpPr>
            <p:spPr>
              <a:xfrm>
                <a:off x="5167332" y="902452"/>
                <a:ext cx="236620" cy="21165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21462C-2DD8-41FB-945B-9842E8F51D94}"/>
                  </a:ext>
                </a:extLst>
              </p:cNvPr>
              <p:cNvSpPr txBox="1"/>
              <p:nvPr/>
            </p:nvSpPr>
            <p:spPr>
              <a:xfrm>
                <a:off x="1835696" y="1168674"/>
                <a:ext cx="4983018" cy="1156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800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HOẠT</a:t>
                </a:r>
                <a:r>
                  <a:rPr kumimoji="0" lang="vi-VN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ĐỘNG 3: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LUYỆN TẬP- SÁNG TẠO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8537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26" y="-11925"/>
            <a:ext cx="4933752" cy="4361167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D194B0D6-B02C-46FF-A22E-B138EF4BF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20696" b="3"/>
          <a:stretch/>
        </p:blipFill>
        <p:spPr>
          <a:xfrm flipH="1">
            <a:off x="20" y="-1"/>
            <a:ext cx="4742351" cy="4195244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42371" cy="4195245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6318" y="1061498"/>
            <a:ext cx="4249494" cy="4099891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b="24982"/>
          <a:stretch/>
        </p:blipFill>
        <p:spPr>
          <a:xfrm>
            <a:off x="5096947" y="1264025"/>
            <a:ext cx="4047053" cy="387947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947" y="1264023"/>
            <a:ext cx="4047053" cy="3879477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5AAB6-7C2E-474D-A36E-781341E84172}"/>
              </a:ext>
            </a:extLst>
          </p:cNvPr>
          <p:cNvSpPr txBox="1"/>
          <p:nvPr/>
        </p:nvSpPr>
        <p:spPr>
          <a:xfrm>
            <a:off x="705077" y="674796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Vẽ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cắt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xé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dán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tạo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một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tấm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bưu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thiếp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để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tặng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người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66C4F"/>
                </a:solidFill>
                <a:latin typeface="#9Slide03 Maven Pro Black" panose="00000A00000000000000" pitchFamily="2" charset="0"/>
              </a:rPr>
              <a:t>thân</a:t>
            </a:r>
            <a:r>
              <a:rPr lang="en-US" sz="2800" dirty="0">
                <a:solidFill>
                  <a:srgbClr val="066C4F"/>
                </a:solidFill>
                <a:latin typeface="#9Slide03 Maven Pro Black" panose="00000A00000000000000" pitchFamily="2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3" y="2510414"/>
            <a:ext cx="3100574" cy="15725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F598FA-CF5E-4918-A552-21A1D51CD766}"/>
              </a:ext>
            </a:extLst>
          </p:cNvPr>
          <p:cNvGrpSpPr/>
          <p:nvPr/>
        </p:nvGrpSpPr>
        <p:grpSpPr>
          <a:xfrm>
            <a:off x="1706556" y="379142"/>
            <a:ext cx="5730888" cy="2164945"/>
            <a:chOff x="1706556" y="379142"/>
            <a:chExt cx="5730888" cy="2164945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2E2EF682-936F-4A8F-81AC-F2CA61DCA2FC}"/>
                </a:ext>
              </a:extLst>
            </p:cNvPr>
            <p:cNvSpPr/>
            <p:nvPr/>
          </p:nvSpPr>
          <p:spPr>
            <a:xfrm>
              <a:off x="1706556" y="959911"/>
              <a:ext cx="5730888" cy="15841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endParaRPr lang="zh-CN" altLang="en-US" sz="3600" kern="0" dirty="0">
                <a:solidFill>
                  <a:schemeClr val="bg1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B43F74-E794-4BDD-A38B-98D53E9E416C}"/>
                </a:ext>
              </a:extLst>
            </p:cNvPr>
            <p:cNvGrpSpPr/>
            <p:nvPr/>
          </p:nvGrpSpPr>
          <p:grpSpPr>
            <a:xfrm>
              <a:off x="2192966" y="379142"/>
              <a:ext cx="4983018" cy="1934384"/>
              <a:chOff x="1835696" y="391017"/>
              <a:chExt cx="4983018" cy="1934384"/>
            </a:xfrm>
          </p:grpSpPr>
          <p:sp>
            <p:nvSpPr>
              <p:cNvPr id="10" name="任意多边形 6">
                <a:extLst>
                  <a:ext uri="{FF2B5EF4-FFF2-40B4-BE49-F238E27FC236}">
                    <a16:creationId xmlns:a16="http://schemas.microsoft.com/office/drawing/2014/main" id="{56C9AA33-CADD-4BF7-8F91-3EE88CD3FC9E}"/>
                  </a:ext>
                </a:extLst>
              </p:cNvPr>
              <p:cNvSpPr/>
              <p:nvPr/>
            </p:nvSpPr>
            <p:spPr>
              <a:xfrm>
                <a:off x="2724179" y="391017"/>
                <a:ext cx="2561463" cy="565958"/>
              </a:xfrm>
              <a:custGeom>
                <a:avLst/>
                <a:gdLst>
                  <a:gd name="connsiteX0" fmla="*/ 0 w 2338251"/>
                  <a:gd name="connsiteY0" fmla="*/ 1254180 h 1254180"/>
                  <a:gd name="connsiteX1" fmla="*/ 1188720 w 2338251"/>
                  <a:gd name="connsiteY1" fmla="*/ 145 h 1254180"/>
                  <a:gd name="connsiteX2" fmla="*/ 2338251 w 2338251"/>
                  <a:gd name="connsiteY2" fmla="*/ 1188865 h 12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8251" h="1254180">
                    <a:moveTo>
                      <a:pt x="0" y="1254180"/>
                    </a:moveTo>
                    <a:cubicBezTo>
                      <a:pt x="399506" y="632605"/>
                      <a:pt x="799012" y="11031"/>
                      <a:pt x="1188720" y="145"/>
                    </a:cubicBezTo>
                    <a:cubicBezTo>
                      <a:pt x="1578428" y="-10741"/>
                      <a:pt x="1958339" y="589062"/>
                      <a:pt x="2338251" y="1188865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4">
                <a:extLst>
                  <a:ext uri="{FF2B5EF4-FFF2-40B4-BE49-F238E27FC236}">
                    <a16:creationId xmlns:a16="http://schemas.microsoft.com/office/drawing/2014/main" id="{48E9A4CC-2E34-4EB8-8122-1687B30DBF75}"/>
                  </a:ext>
                </a:extLst>
              </p:cNvPr>
              <p:cNvSpPr/>
              <p:nvPr/>
            </p:nvSpPr>
            <p:spPr>
              <a:xfrm>
                <a:off x="2653077" y="902452"/>
                <a:ext cx="236620" cy="21165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5">
                <a:extLst>
                  <a:ext uri="{FF2B5EF4-FFF2-40B4-BE49-F238E27FC236}">
                    <a16:creationId xmlns:a16="http://schemas.microsoft.com/office/drawing/2014/main" id="{88AB3D99-41AD-464E-BDC8-A5B3C868CE0B}"/>
                  </a:ext>
                </a:extLst>
              </p:cNvPr>
              <p:cNvSpPr/>
              <p:nvPr/>
            </p:nvSpPr>
            <p:spPr>
              <a:xfrm>
                <a:off x="5167332" y="902452"/>
                <a:ext cx="236620" cy="21165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81E88-B8B7-4AFD-ADBB-7CE32A6C626B}"/>
                  </a:ext>
                </a:extLst>
              </p:cNvPr>
              <p:cNvSpPr txBox="1"/>
              <p:nvPr/>
            </p:nvSpPr>
            <p:spPr>
              <a:xfrm>
                <a:off x="1835696" y="1168674"/>
                <a:ext cx="4983018" cy="1156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800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HOẠT</a:t>
                </a:r>
                <a:r>
                  <a:rPr kumimoji="0" lang="vi-VN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ĐỘNG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kumimoji="0" lang="vi-VN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PHÂN TÍCH ĐÁNH GIÁ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76DCB7-AF89-4D28-9EA7-1370E198B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9276"/>
            <a:ext cx="9144000" cy="18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21"/>
            <a:ext cx="2203953" cy="237286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71600" y="-401722"/>
            <a:ext cx="7920880" cy="2735676"/>
            <a:chOff x="971600" y="-39334"/>
            <a:chExt cx="7920880" cy="2735676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1600" y="1214846"/>
              <a:ext cx="7920880" cy="14814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Hãy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gửi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tặng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thân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con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tấm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thiệp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cảm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ơn</a:t>
              </a:r>
              <a:r>
                <a:rPr lang="en-US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!</a:t>
              </a:r>
              <a:endParaRPr lang="zh-CN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>
            <a:fillRect/>
          </a:stretch>
        </p:blipFill>
        <p:spPr>
          <a:xfrm>
            <a:off x="2460990" y="2355725"/>
            <a:ext cx="4631290" cy="278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0" y="2302088"/>
            <a:ext cx="2812517" cy="27285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922E98-1870-4A2D-8094-476D62B61AE4}"/>
              </a:ext>
            </a:extLst>
          </p:cNvPr>
          <p:cNvGrpSpPr/>
          <p:nvPr/>
        </p:nvGrpSpPr>
        <p:grpSpPr>
          <a:xfrm>
            <a:off x="2251468" y="-166010"/>
            <a:ext cx="5319735" cy="1527273"/>
            <a:chOff x="2251468" y="-166010"/>
            <a:chExt cx="5319735" cy="1527273"/>
          </a:xfrm>
        </p:grpSpPr>
        <p:grpSp>
          <p:nvGrpSpPr>
            <p:cNvPr id="15" name="组合 14"/>
            <p:cNvGrpSpPr/>
            <p:nvPr/>
          </p:nvGrpSpPr>
          <p:grpSpPr>
            <a:xfrm>
              <a:off x="3461056" y="458246"/>
              <a:ext cx="4110147" cy="775020"/>
              <a:chOff x="2110311" y="1307322"/>
              <a:chExt cx="8277810" cy="1130453"/>
            </a:xfrm>
          </p:grpSpPr>
          <p:sp>
            <p:nvSpPr>
              <p:cNvPr id="16" name="圆角矩形 1"/>
              <p:cNvSpPr/>
              <p:nvPr/>
            </p:nvSpPr>
            <p:spPr>
              <a:xfrm>
                <a:off x="2110311" y="1329732"/>
                <a:ext cx="8016513" cy="1067749"/>
              </a:xfrm>
              <a:custGeom>
                <a:avLst/>
                <a:gdLst>
                  <a:gd name="connsiteX0" fmla="*/ 0 w 9137274"/>
                  <a:gd name="connsiteY0" fmla="*/ 0 h 1217028"/>
                  <a:gd name="connsiteX1" fmla="*/ 0 w 9137274"/>
                  <a:gd name="connsiteY1" fmla="*/ 0 h 1217028"/>
                  <a:gd name="connsiteX2" fmla="*/ 9137274 w 9137274"/>
                  <a:gd name="connsiteY2" fmla="*/ 0 h 1217028"/>
                  <a:gd name="connsiteX3" fmla="*/ 9137274 w 9137274"/>
                  <a:gd name="connsiteY3" fmla="*/ 0 h 1217028"/>
                  <a:gd name="connsiteX4" fmla="*/ 9137274 w 9137274"/>
                  <a:gd name="connsiteY4" fmla="*/ 1217028 h 1217028"/>
                  <a:gd name="connsiteX5" fmla="*/ 9137274 w 9137274"/>
                  <a:gd name="connsiteY5" fmla="*/ 1217028 h 1217028"/>
                  <a:gd name="connsiteX6" fmla="*/ 0 w 9137274"/>
                  <a:gd name="connsiteY6" fmla="*/ 1217028 h 1217028"/>
                  <a:gd name="connsiteX7" fmla="*/ 0 w 9137274"/>
                  <a:gd name="connsiteY7" fmla="*/ 1217028 h 1217028"/>
                  <a:gd name="connsiteX8" fmla="*/ 0 w 9137274"/>
                  <a:gd name="connsiteY8" fmla="*/ 0 h 1217028"/>
                  <a:gd name="connsiteX0-1" fmla="*/ 9769 w 9147043"/>
                  <a:gd name="connsiteY0-2" fmla="*/ 0 h 1217028"/>
                  <a:gd name="connsiteX1-3" fmla="*/ 9769 w 9147043"/>
                  <a:gd name="connsiteY1-4" fmla="*/ 0 h 1217028"/>
                  <a:gd name="connsiteX2-5" fmla="*/ 9147043 w 9147043"/>
                  <a:gd name="connsiteY2-6" fmla="*/ 0 h 1217028"/>
                  <a:gd name="connsiteX3-7" fmla="*/ 9147043 w 9147043"/>
                  <a:gd name="connsiteY3-8" fmla="*/ 0 h 1217028"/>
                  <a:gd name="connsiteX4-9" fmla="*/ 9147043 w 9147043"/>
                  <a:gd name="connsiteY4-10" fmla="*/ 1217028 h 1217028"/>
                  <a:gd name="connsiteX5-11" fmla="*/ 9147043 w 9147043"/>
                  <a:gd name="connsiteY5-12" fmla="*/ 1217028 h 1217028"/>
                  <a:gd name="connsiteX6-13" fmla="*/ 9769 w 9147043"/>
                  <a:gd name="connsiteY6-14" fmla="*/ 1217028 h 1217028"/>
                  <a:gd name="connsiteX7-15" fmla="*/ 9769 w 9147043"/>
                  <a:gd name="connsiteY7-16" fmla="*/ 1217028 h 1217028"/>
                  <a:gd name="connsiteX8-17" fmla="*/ 0 w 9147043"/>
                  <a:gd name="connsiteY8-18" fmla="*/ 596385 h 1217028"/>
                  <a:gd name="connsiteX9" fmla="*/ 9769 w 9147043"/>
                  <a:gd name="connsiteY9" fmla="*/ 0 h 1217028"/>
                  <a:gd name="connsiteX0-19" fmla="*/ 0 w 9137274"/>
                  <a:gd name="connsiteY0-20" fmla="*/ 0 h 1217028"/>
                  <a:gd name="connsiteX1-21" fmla="*/ 0 w 9137274"/>
                  <a:gd name="connsiteY1-22" fmla="*/ 0 h 1217028"/>
                  <a:gd name="connsiteX2-23" fmla="*/ 9137274 w 9137274"/>
                  <a:gd name="connsiteY2-24" fmla="*/ 0 h 1217028"/>
                  <a:gd name="connsiteX3-25" fmla="*/ 9137274 w 9137274"/>
                  <a:gd name="connsiteY3-26" fmla="*/ 0 h 1217028"/>
                  <a:gd name="connsiteX4-27" fmla="*/ 9137274 w 9137274"/>
                  <a:gd name="connsiteY4-28" fmla="*/ 1217028 h 1217028"/>
                  <a:gd name="connsiteX5-29" fmla="*/ 9137274 w 9137274"/>
                  <a:gd name="connsiteY5-30" fmla="*/ 1217028 h 1217028"/>
                  <a:gd name="connsiteX6-31" fmla="*/ 0 w 9137274"/>
                  <a:gd name="connsiteY6-32" fmla="*/ 1217028 h 1217028"/>
                  <a:gd name="connsiteX7-33" fmla="*/ 0 w 9137274"/>
                  <a:gd name="connsiteY7-34" fmla="*/ 1217028 h 1217028"/>
                  <a:gd name="connsiteX8-35" fmla="*/ 305541 w 9137274"/>
                  <a:gd name="connsiteY8-36" fmla="*/ 596385 h 1217028"/>
                  <a:gd name="connsiteX9-37" fmla="*/ 0 w 9137274"/>
                  <a:gd name="connsiteY9-38" fmla="*/ 0 h 1217028"/>
                  <a:gd name="connsiteX0-39" fmla="*/ 0 w 9137274"/>
                  <a:gd name="connsiteY0-40" fmla="*/ 0 h 1217028"/>
                  <a:gd name="connsiteX1-41" fmla="*/ 0 w 9137274"/>
                  <a:gd name="connsiteY1-42" fmla="*/ 0 h 1217028"/>
                  <a:gd name="connsiteX2-43" fmla="*/ 9137274 w 9137274"/>
                  <a:gd name="connsiteY2-44" fmla="*/ 0 h 1217028"/>
                  <a:gd name="connsiteX3-45" fmla="*/ 9137274 w 9137274"/>
                  <a:gd name="connsiteY3-46" fmla="*/ 0 h 1217028"/>
                  <a:gd name="connsiteX4-47" fmla="*/ 9137274 w 9137274"/>
                  <a:gd name="connsiteY4-48" fmla="*/ 1217028 h 1217028"/>
                  <a:gd name="connsiteX5-49" fmla="*/ 9137274 w 9137274"/>
                  <a:gd name="connsiteY5-50" fmla="*/ 1217028 h 1217028"/>
                  <a:gd name="connsiteX6-51" fmla="*/ 0 w 9137274"/>
                  <a:gd name="connsiteY6-52" fmla="*/ 1217028 h 1217028"/>
                  <a:gd name="connsiteX7-53" fmla="*/ 0 w 9137274"/>
                  <a:gd name="connsiteY7-54" fmla="*/ 1217028 h 1217028"/>
                  <a:gd name="connsiteX8-55" fmla="*/ 698881 w 9137274"/>
                  <a:gd name="connsiteY8-56" fmla="*/ 615439 h 1217028"/>
                  <a:gd name="connsiteX9-57" fmla="*/ 0 w 9137274"/>
                  <a:gd name="connsiteY9-58" fmla="*/ 0 h 12170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</a:cxnLst>
                <a:rect l="l" t="t" r="r" b="b"/>
                <a:pathLst>
                  <a:path w="9137274" h="1217028">
                    <a:moveTo>
                      <a:pt x="0" y="0"/>
                    </a:moveTo>
                    <a:lnTo>
                      <a:pt x="0" y="0"/>
                    </a:lnTo>
                    <a:lnTo>
                      <a:pt x="9137274" y="0"/>
                    </a:lnTo>
                    <a:lnTo>
                      <a:pt x="9137274" y="0"/>
                    </a:lnTo>
                    <a:lnTo>
                      <a:pt x="9137274" y="1217028"/>
                    </a:lnTo>
                    <a:lnTo>
                      <a:pt x="9137274" y="1217028"/>
                    </a:lnTo>
                    <a:lnTo>
                      <a:pt x="0" y="1217028"/>
                    </a:lnTo>
                    <a:lnTo>
                      <a:pt x="0" y="1217028"/>
                    </a:lnTo>
                    <a:lnTo>
                      <a:pt x="698881" y="61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50800" cap="rnd" cmpd="sng" algn="ctr">
                <a:solidFill>
                  <a:schemeClr val="accent3"/>
                </a:solidFill>
                <a:prstDash val="sysDot"/>
              </a:ln>
              <a:effectLst>
                <a:outerShdw blurRad="355600" dist="127000" dir="294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648243" y="1307322"/>
                <a:ext cx="7739878" cy="1130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Nắm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được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kiến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thức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toàn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chủ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đề</a:t>
                </a:r>
                <a:r>
                  <a:rPr lang="en-US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KHU </a:t>
                </a: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VƯỜN CỦA EM 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4132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D4132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A6F285-86AE-4883-A1BA-F2CFE4B0527D}"/>
                </a:ext>
              </a:extLst>
            </p:cNvPr>
            <p:cNvGrpSpPr/>
            <p:nvPr/>
          </p:nvGrpSpPr>
          <p:grpSpPr>
            <a:xfrm>
              <a:off x="2251468" y="-166010"/>
              <a:ext cx="1527273" cy="1527273"/>
              <a:chOff x="3702982" y="-62238"/>
              <a:chExt cx="1527273" cy="1527273"/>
            </a:xfrm>
          </p:grpSpPr>
          <p:pic>
            <p:nvPicPr>
              <p:cNvPr id="12" name="Picture 11" descr="Pear Moody Foodies">
                <a:extLst>
                  <a:ext uri="{FF2B5EF4-FFF2-40B4-BE49-F238E27FC236}">
                    <a16:creationId xmlns:a16="http://schemas.microsoft.com/office/drawing/2014/main" id="{53085D17-28EA-4280-B67F-B4AF2F2FA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982" y="-62238"/>
                <a:ext cx="1527273" cy="152727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A02716-8EFB-452F-8CFB-AA1C9C612831}"/>
                  </a:ext>
                </a:extLst>
              </p:cNvPr>
              <p:cNvSpPr txBox="1"/>
              <p:nvPr/>
            </p:nvSpPr>
            <p:spPr>
              <a:xfrm>
                <a:off x="4139182" y="687328"/>
                <a:ext cx="434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E3FAE-23E9-451F-ACE3-74726B89B50E}"/>
              </a:ext>
            </a:extLst>
          </p:cNvPr>
          <p:cNvGrpSpPr/>
          <p:nvPr/>
        </p:nvGrpSpPr>
        <p:grpSpPr>
          <a:xfrm>
            <a:off x="2619910" y="869584"/>
            <a:ext cx="6351679" cy="2389574"/>
            <a:chOff x="2619910" y="869584"/>
            <a:chExt cx="6351679" cy="2389574"/>
          </a:xfrm>
        </p:grpSpPr>
        <p:grpSp>
          <p:nvGrpSpPr>
            <p:cNvPr id="61" name="组合 60"/>
            <p:cNvGrpSpPr/>
            <p:nvPr/>
          </p:nvGrpSpPr>
          <p:grpSpPr>
            <a:xfrm>
              <a:off x="3935227" y="1566967"/>
              <a:ext cx="5036362" cy="1692191"/>
              <a:chOff x="317875" y="-763472"/>
              <a:chExt cx="9655083" cy="2789336"/>
            </a:xfrm>
          </p:grpSpPr>
          <p:sp>
            <p:nvSpPr>
              <p:cNvPr id="62" name="圆角矩形 1"/>
              <p:cNvSpPr/>
              <p:nvPr/>
            </p:nvSpPr>
            <p:spPr>
              <a:xfrm>
                <a:off x="317875" y="-763472"/>
                <a:ext cx="8063815" cy="1331909"/>
              </a:xfrm>
              <a:custGeom>
                <a:avLst/>
                <a:gdLst>
                  <a:gd name="connsiteX0" fmla="*/ 0 w 9137274"/>
                  <a:gd name="connsiteY0" fmla="*/ 0 h 1217028"/>
                  <a:gd name="connsiteX1" fmla="*/ 0 w 9137274"/>
                  <a:gd name="connsiteY1" fmla="*/ 0 h 1217028"/>
                  <a:gd name="connsiteX2" fmla="*/ 9137274 w 9137274"/>
                  <a:gd name="connsiteY2" fmla="*/ 0 h 1217028"/>
                  <a:gd name="connsiteX3" fmla="*/ 9137274 w 9137274"/>
                  <a:gd name="connsiteY3" fmla="*/ 0 h 1217028"/>
                  <a:gd name="connsiteX4" fmla="*/ 9137274 w 9137274"/>
                  <a:gd name="connsiteY4" fmla="*/ 1217028 h 1217028"/>
                  <a:gd name="connsiteX5" fmla="*/ 9137274 w 9137274"/>
                  <a:gd name="connsiteY5" fmla="*/ 1217028 h 1217028"/>
                  <a:gd name="connsiteX6" fmla="*/ 0 w 9137274"/>
                  <a:gd name="connsiteY6" fmla="*/ 1217028 h 1217028"/>
                  <a:gd name="connsiteX7" fmla="*/ 0 w 9137274"/>
                  <a:gd name="connsiteY7" fmla="*/ 1217028 h 1217028"/>
                  <a:gd name="connsiteX8" fmla="*/ 0 w 9137274"/>
                  <a:gd name="connsiteY8" fmla="*/ 0 h 1217028"/>
                  <a:gd name="connsiteX0-1" fmla="*/ 9769 w 9147043"/>
                  <a:gd name="connsiteY0-2" fmla="*/ 0 h 1217028"/>
                  <a:gd name="connsiteX1-3" fmla="*/ 9769 w 9147043"/>
                  <a:gd name="connsiteY1-4" fmla="*/ 0 h 1217028"/>
                  <a:gd name="connsiteX2-5" fmla="*/ 9147043 w 9147043"/>
                  <a:gd name="connsiteY2-6" fmla="*/ 0 h 1217028"/>
                  <a:gd name="connsiteX3-7" fmla="*/ 9147043 w 9147043"/>
                  <a:gd name="connsiteY3-8" fmla="*/ 0 h 1217028"/>
                  <a:gd name="connsiteX4-9" fmla="*/ 9147043 w 9147043"/>
                  <a:gd name="connsiteY4-10" fmla="*/ 1217028 h 1217028"/>
                  <a:gd name="connsiteX5-11" fmla="*/ 9147043 w 9147043"/>
                  <a:gd name="connsiteY5-12" fmla="*/ 1217028 h 1217028"/>
                  <a:gd name="connsiteX6-13" fmla="*/ 9769 w 9147043"/>
                  <a:gd name="connsiteY6-14" fmla="*/ 1217028 h 1217028"/>
                  <a:gd name="connsiteX7-15" fmla="*/ 9769 w 9147043"/>
                  <a:gd name="connsiteY7-16" fmla="*/ 1217028 h 1217028"/>
                  <a:gd name="connsiteX8-17" fmla="*/ 0 w 9147043"/>
                  <a:gd name="connsiteY8-18" fmla="*/ 596385 h 1217028"/>
                  <a:gd name="connsiteX9" fmla="*/ 9769 w 9147043"/>
                  <a:gd name="connsiteY9" fmla="*/ 0 h 1217028"/>
                  <a:gd name="connsiteX0-19" fmla="*/ 0 w 9137274"/>
                  <a:gd name="connsiteY0-20" fmla="*/ 0 h 1217028"/>
                  <a:gd name="connsiteX1-21" fmla="*/ 0 w 9137274"/>
                  <a:gd name="connsiteY1-22" fmla="*/ 0 h 1217028"/>
                  <a:gd name="connsiteX2-23" fmla="*/ 9137274 w 9137274"/>
                  <a:gd name="connsiteY2-24" fmla="*/ 0 h 1217028"/>
                  <a:gd name="connsiteX3-25" fmla="*/ 9137274 w 9137274"/>
                  <a:gd name="connsiteY3-26" fmla="*/ 0 h 1217028"/>
                  <a:gd name="connsiteX4-27" fmla="*/ 9137274 w 9137274"/>
                  <a:gd name="connsiteY4-28" fmla="*/ 1217028 h 1217028"/>
                  <a:gd name="connsiteX5-29" fmla="*/ 9137274 w 9137274"/>
                  <a:gd name="connsiteY5-30" fmla="*/ 1217028 h 1217028"/>
                  <a:gd name="connsiteX6-31" fmla="*/ 0 w 9137274"/>
                  <a:gd name="connsiteY6-32" fmla="*/ 1217028 h 1217028"/>
                  <a:gd name="connsiteX7-33" fmla="*/ 0 w 9137274"/>
                  <a:gd name="connsiteY7-34" fmla="*/ 1217028 h 1217028"/>
                  <a:gd name="connsiteX8-35" fmla="*/ 305541 w 9137274"/>
                  <a:gd name="connsiteY8-36" fmla="*/ 596385 h 1217028"/>
                  <a:gd name="connsiteX9-37" fmla="*/ 0 w 9137274"/>
                  <a:gd name="connsiteY9-38" fmla="*/ 0 h 1217028"/>
                  <a:gd name="connsiteX0-39" fmla="*/ 0 w 9137274"/>
                  <a:gd name="connsiteY0-40" fmla="*/ 0 h 1217028"/>
                  <a:gd name="connsiteX1-41" fmla="*/ 0 w 9137274"/>
                  <a:gd name="connsiteY1-42" fmla="*/ 0 h 1217028"/>
                  <a:gd name="connsiteX2-43" fmla="*/ 9137274 w 9137274"/>
                  <a:gd name="connsiteY2-44" fmla="*/ 0 h 1217028"/>
                  <a:gd name="connsiteX3-45" fmla="*/ 9137274 w 9137274"/>
                  <a:gd name="connsiteY3-46" fmla="*/ 0 h 1217028"/>
                  <a:gd name="connsiteX4-47" fmla="*/ 9137274 w 9137274"/>
                  <a:gd name="connsiteY4-48" fmla="*/ 1217028 h 1217028"/>
                  <a:gd name="connsiteX5-49" fmla="*/ 9137274 w 9137274"/>
                  <a:gd name="connsiteY5-50" fmla="*/ 1217028 h 1217028"/>
                  <a:gd name="connsiteX6-51" fmla="*/ 0 w 9137274"/>
                  <a:gd name="connsiteY6-52" fmla="*/ 1217028 h 1217028"/>
                  <a:gd name="connsiteX7-53" fmla="*/ 0 w 9137274"/>
                  <a:gd name="connsiteY7-54" fmla="*/ 1217028 h 1217028"/>
                  <a:gd name="connsiteX8-55" fmla="*/ 698881 w 9137274"/>
                  <a:gd name="connsiteY8-56" fmla="*/ 615439 h 1217028"/>
                  <a:gd name="connsiteX9-57" fmla="*/ 0 w 9137274"/>
                  <a:gd name="connsiteY9-58" fmla="*/ 0 h 12170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</a:cxnLst>
                <a:rect l="l" t="t" r="r" b="b"/>
                <a:pathLst>
                  <a:path w="9137274" h="1217028">
                    <a:moveTo>
                      <a:pt x="0" y="0"/>
                    </a:moveTo>
                    <a:lnTo>
                      <a:pt x="0" y="0"/>
                    </a:lnTo>
                    <a:lnTo>
                      <a:pt x="9137274" y="0"/>
                    </a:lnTo>
                    <a:lnTo>
                      <a:pt x="9137274" y="0"/>
                    </a:lnTo>
                    <a:lnTo>
                      <a:pt x="9137274" y="1217028"/>
                    </a:lnTo>
                    <a:lnTo>
                      <a:pt x="9137274" y="1217028"/>
                    </a:lnTo>
                    <a:lnTo>
                      <a:pt x="0" y="1217028"/>
                    </a:lnTo>
                    <a:lnTo>
                      <a:pt x="0" y="1217028"/>
                    </a:lnTo>
                    <a:lnTo>
                      <a:pt x="698881" y="61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50800" cap="rnd" cmpd="sng" algn="ctr">
                <a:solidFill>
                  <a:schemeClr val="accent3"/>
                </a:solidFill>
                <a:prstDash val="sysDot"/>
              </a:ln>
              <a:effectLst>
                <a:outerShdw blurRad="355600" dist="127000" dir="294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>
                  <a:lnSpc>
                    <a:spcPct val="130000"/>
                  </a:lnSpc>
                  <a:defRPr/>
                </a:pPr>
                <a:r>
                  <a:rPr kumimoji="0" lang="vi-VN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       </a:t>
                </a: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Vận dụng được kiến thức đã học để </a:t>
                </a:r>
              </a:p>
              <a:p>
                <a:pPr>
                  <a:lnSpc>
                    <a:spcPct val="130000"/>
                  </a:lnSpc>
                  <a:defRPr/>
                </a:pP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    làm được một sản phẩm ứng dụng</a:t>
                </a:r>
                <a:endParaRPr lang="zh-CN" altLang="en-US" b="1" kern="0" dirty="0">
                  <a:solidFill>
                    <a:srgbClr val="D41328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538616" y="1341924"/>
                <a:ext cx="8434342" cy="68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 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6C36A06-10EA-4DB8-8EBB-0B4FCB9FF46A}"/>
                </a:ext>
              </a:extLst>
            </p:cNvPr>
            <p:cNvGrpSpPr/>
            <p:nvPr/>
          </p:nvGrpSpPr>
          <p:grpSpPr>
            <a:xfrm>
              <a:off x="2619910" y="869584"/>
              <a:ext cx="1527273" cy="1527273"/>
              <a:chOff x="3626380" y="841325"/>
              <a:chExt cx="1527273" cy="1527273"/>
            </a:xfrm>
          </p:grpSpPr>
          <p:pic>
            <p:nvPicPr>
              <p:cNvPr id="10" name="Picture 9" descr="Lemon Moody Foodies">
                <a:extLst>
                  <a:ext uri="{FF2B5EF4-FFF2-40B4-BE49-F238E27FC236}">
                    <a16:creationId xmlns:a16="http://schemas.microsoft.com/office/drawing/2014/main" id="{430B4001-D997-4CAD-918A-DA6F834E0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380" y="841325"/>
                <a:ext cx="1527273" cy="1527273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950052-CDF8-4C4F-B896-815691089089}"/>
                  </a:ext>
                </a:extLst>
              </p:cNvPr>
              <p:cNvSpPr txBox="1"/>
              <p:nvPr/>
            </p:nvSpPr>
            <p:spPr>
              <a:xfrm>
                <a:off x="4128286" y="1531789"/>
                <a:ext cx="8457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B3019E-6C14-40C5-B35B-3F87F2B1F51E}"/>
              </a:ext>
            </a:extLst>
          </p:cNvPr>
          <p:cNvGrpSpPr/>
          <p:nvPr/>
        </p:nvGrpSpPr>
        <p:grpSpPr>
          <a:xfrm>
            <a:off x="2878185" y="2319301"/>
            <a:ext cx="7009856" cy="1516962"/>
            <a:chOff x="2878185" y="2319301"/>
            <a:chExt cx="7009856" cy="1516962"/>
          </a:xfrm>
        </p:grpSpPr>
        <p:grpSp>
          <p:nvGrpSpPr>
            <p:cNvPr id="51" name="组合 50"/>
            <p:cNvGrpSpPr/>
            <p:nvPr/>
          </p:nvGrpSpPr>
          <p:grpSpPr>
            <a:xfrm>
              <a:off x="4460815" y="2726752"/>
              <a:ext cx="5427226" cy="747245"/>
              <a:chOff x="2110311" y="1307541"/>
              <a:chExt cx="10869916" cy="1089940"/>
            </a:xfrm>
          </p:grpSpPr>
          <p:sp>
            <p:nvSpPr>
              <p:cNvPr id="52" name="圆角矩形 1"/>
              <p:cNvSpPr/>
              <p:nvPr/>
            </p:nvSpPr>
            <p:spPr>
              <a:xfrm>
                <a:off x="2110311" y="1329732"/>
                <a:ext cx="8016513" cy="1067749"/>
              </a:xfrm>
              <a:custGeom>
                <a:avLst/>
                <a:gdLst>
                  <a:gd name="connsiteX0" fmla="*/ 0 w 9137274"/>
                  <a:gd name="connsiteY0" fmla="*/ 0 h 1217028"/>
                  <a:gd name="connsiteX1" fmla="*/ 0 w 9137274"/>
                  <a:gd name="connsiteY1" fmla="*/ 0 h 1217028"/>
                  <a:gd name="connsiteX2" fmla="*/ 9137274 w 9137274"/>
                  <a:gd name="connsiteY2" fmla="*/ 0 h 1217028"/>
                  <a:gd name="connsiteX3" fmla="*/ 9137274 w 9137274"/>
                  <a:gd name="connsiteY3" fmla="*/ 0 h 1217028"/>
                  <a:gd name="connsiteX4" fmla="*/ 9137274 w 9137274"/>
                  <a:gd name="connsiteY4" fmla="*/ 1217028 h 1217028"/>
                  <a:gd name="connsiteX5" fmla="*/ 9137274 w 9137274"/>
                  <a:gd name="connsiteY5" fmla="*/ 1217028 h 1217028"/>
                  <a:gd name="connsiteX6" fmla="*/ 0 w 9137274"/>
                  <a:gd name="connsiteY6" fmla="*/ 1217028 h 1217028"/>
                  <a:gd name="connsiteX7" fmla="*/ 0 w 9137274"/>
                  <a:gd name="connsiteY7" fmla="*/ 1217028 h 1217028"/>
                  <a:gd name="connsiteX8" fmla="*/ 0 w 9137274"/>
                  <a:gd name="connsiteY8" fmla="*/ 0 h 1217028"/>
                  <a:gd name="connsiteX0-1" fmla="*/ 9769 w 9147043"/>
                  <a:gd name="connsiteY0-2" fmla="*/ 0 h 1217028"/>
                  <a:gd name="connsiteX1-3" fmla="*/ 9769 w 9147043"/>
                  <a:gd name="connsiteY1-4" fmla="*/ 0 h 1217028"/>
                  <a:gd name="connsiteX2-5" fmla="*/ 9147043 w 9147043"/>
                  <a:gd name="connsiteY2-6" fmla="*/ 0 h 1217028"/>
                  <a:gd name="connsiteX3-7" fmla="*/ 9147043 w 9147043"/>
                  <a:gd name="connsiteY3-8" fmla="*/ 0 h 1217028"/>
                  <a:gd name="connsiteX4-9" fmla="*/ 9147043 w 9147043"/>
                  <a:gd name="connsiteY4-10" fmla="*/ 1217028 h 1217028"/>
                  <a:gd name="connsiteX5-11" fmla="*/ 9147043 w 9147043"/>
                  <a:gd name="connsiteY5-12" fmla="*/ 1217028 h 1217028"/>
                  <a:gd name="connsiteX6-13" fmla="*/ 9769 w 9147043"/>
                  <a:gd name="connsiteY6-14" fmla="*/ 1217028 h 1217028"/>
                  <a:gd name="connsiteX7-15" fmla="*/ 9769 w 9147043"/>
                  <a:gd name="connsiteY7-16" fmla="*/ 1217028 h 1217028"/>
                  <a:gd name="connsiteX8-17" fmla="*/ 0 w 9147043"/>
                  <a:gd name="connsiteY8-18" fmla="*/ 596385 h 1217028"/>
                  <a:gd name="connsiteX9" fmla="*/ 9769 w 9147043"/>
                  <a:gd name="connsiteY9" fmla="*/ 0 h 1217028"/>
                  <a:gd name="connsiteX0-19" fmla="*/ 0 w 9137274"/>
                  <a:gd name="connsiteY0-20" fmla="*/ 0 h 1217028"/>
                  <a:gd name="connsiteX1-21" fmla="*/ 0 w 9137274"/>
                  <a:gd name="connsiteY1-22" fmla="*/ 0 h 1217028"/>
                  <a:gd name="connsiteX2-23" fmla="*/ 9137274 w 9137274"/>
                  <a:gd name="connsiteY2-24" fmla="*/ 0 h 1217028"/>
                  <a:gd name="connsiteX3-25" fmla="*/ 9137274 w 9137274"/>
                  <a:gd name="connsiteY3-26" fmla="*/ 0 h 1217028"/>
                  <a:gd name="connsiteX4-27" fmla="*/ 9137274 w 9137274"/>
                  <a:gd name="connsiteY4-28" fmla="*/ 1217028 h 1217028"/>
                  <a:gd name="connsiteX5-29" fmla="*/ 9137274 w 9137274"/>
                  <a:gd name="connsiteY5-30" fmla="*/ 1217028 h 1217028"/>
                  <a:gd name="connsiteX6-31" fmla="*/ 0 w 9137274"/>
                  <a:gd name="connsiteY6-32" fmla="*/ 1217028 h 1217028"/>
                  <a:gd name="connsiteX7-33" fmla="*/ 0 w 9137274"/>
                  <a:gd name="connsiteY7-34" fmla="*/ 1217028 h 1217028"/>
                  <a:gd name="connsiteX8-35" fmla="*/ 305541 w 9137274"/>
                  <a:gd name="connsiteY8-36" fmla="*/ 596385 h 1217028"/>
                  <a:gd name="connsiteX9-37" fmla="*/ 0 w 9137274"/>
                  <a:gd name="connsiteY9-38" fmla="*/ 0 h 1217028"/>
                  <a:gd name="connsiteX0-39" fmla="*/ 0 w 9137274"/>
                  <a:gd name="connsiteY0-40" fmla="*/ 0 h 1217028"/>
                  <a:gd name="connsiteX1-41" fmla="*/ 0 w 9137274"/>
                  <a:gd name="connsiteY1-42" fmla="*/ 0 h 1217028"/>
                  <a:gd name="connsiteX2-43" fmla="*/ 9137274 w 9137274"/>
                  <a:gd name="connsiteY2-44" fmla="*/ 0 h 1217028"/>
                  <a:gd name="connsiteX3-45" fmla="*/ 9137274 w 9137274"/>
                  <a:gd name="connsiteY3-46" fmla="*/ 0 h 1217028"/>
                  <a:gd name="connsiteX4-47" fmla="*/ 9137274 w 9137274"/>
                  <a:gd name="connsiteY4-48" fmla="*/ 1217028 h 1217028"/>
                  <a:gd name="connsiteX5-49" fmla="*/ 9137274 w 9137274"/>
                  <a:gd name="connsiteY5-50" fmla="*/ 1217028 h 1217028"/>
                  <a:gd name="connsiteX6-51" fmla="*/ 0 w 9137274"/>
                  <a:gd name="connsiteY6-52" fmla="*/ 1217028 h 1217028"/>
                  <a:gd name="connsiteX7-53" fmla="*/ 0 w 9137274"/>
                  <a:gd name="connsiteY7-54" fmla="*/ 1217028 h 1217028"/>
                  <a:gd name="connsiteX8-55" fmla="*/ 698881 w 9137274"/>
                  <a:gd name="connsiteY8-56" fmla="*/ 615439 h 1217028"/>
                  <a:gd name="connsiteX9-57" fmla="*/ 0 w 9137274"/>
                  <a:gd name="connsiteY9-58" fmla="*/ 0 h 12170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</a:cxnLst>
                <a:rect l="l" t="t" r="r" b="b"/>
                <a:pathLst>
                  <a:path w="9137274" h="1217028">
                    <a:moveTo>
                      <a:pt x="0" y="0"/>
                    </a:moveTo>
                    <a:lnTo>
                      <a:pt x="0" y="0"/>
                    </a:lnTo>
                    <a:lnTo>
                      <a:pt x="9137274" y="0"/>
                    </a:lnTo>
                    <a:lnTo>
                      <a:pt x="9137274" y="0"/>
                    </a:lnTo>
                    <a:lnTo>
                      <a:pt x="9137274" y="1217028"/>
                    </a:lnTo>
                    <a:lnTo>
                      <a:pt x="9137274" y="1217028"/>
                    </a:lnTo>
                    <a:lnTo>
                      <a:pt x="0" y="1217028"/>
                    </a:lnTo>
                    <a:lnTo>
                      <a:pt x="0" y="1217028"/>
                    </a:lnTo>
                    <a:lnTo>
                      <a:pt x="698881" y="61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50800" cap="rnd" cmpd="sng" algn="ctr">
                <a:solidFill>
                  <a:schemeClr val="accent3"/>
                </a:solidFill>
                <a:prstDash val="sysDot"/>
              </a:ln>
              <a:effectLst>
                <a:outerShdw blurRad="355600" dist="127000" dir="294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>
                  <a:lnSpc>
                    <a:spcPct val="130000"/>
                  </a:lnSpc>
                  <a:defRPr/>
                </a:pPr>
                <a:r>
                  <a:rPr kumimoji="0" lang="vi-VN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      </a:t>
                </a:r>
                <a:r>
                  <a:rPr lang="vi-VN" altLang="zh-CN" b="1" kern="0" noProof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</a:t>
                </a: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Yêu thiên nhiên, cây cối </a:t>
                </a:r>
              </a:p>
              <a:p>
                <a:pPr>
                  <a:lnSpc>
                    <a:spcPct val="130000"/>
                  </a:lnSpc>
                  <a:defRPr/>
                </a:pP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Và có ý thức bảo vệ môi trường</a:t>
                </a:r>
                <a:endParaRPr lang="zh-CN" altLang="en-US" b="1" kern="0" dirty="0">
                  <a:solidFill>
                    <a:srgbClr val="D41328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681015" y="1307541"/>
                <a:ext cx="10299212" cy="971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4AE3FC-C30A-4E21-BE28-22B413B5D74F}"/>
                </a:ext>
              </a:extLst>
            </p:cNvPr>
            <p:cNvGrpSpPr/>
            <p:nvPr/>
          </p:nvGrpSpPr>
          <p:grpSpPr>
            <a:xfrm>
              <a:off x="2878185" y="2319301"/>
              <a:ext cx="1516962" cy="1516962"/>
              <a:chOff x="3452303" y="2303457"/>
              <a:chExt cx="1516962" cy="1516962"/>
            </a:xfrm>
          </p:grpSpPr>
          <p:pic>
            <p:nvPicPr>
              <p:cNvPr id="6" name="Picture 5" descr="Watermelon Moody Foodies">
                <a:extLst>
                  <a:ext uri="{FF2B5EF4-FFF2-40B4-BE49-F238E27FC236}">
                    <a16:creationId xmlns:a16="http://schemas.microsoft.com/office/drawing/2014/main" id="{24A2C558-394F-4EE9-A447-CAA0D3249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2303" y="2303457"/>
                <a:ext cx="1516962" cy="151696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A9D35F-38A2-4C96-83E8-BB99FA8522AA}"/>
                  </a:ext>
                </a:extLst>
              </p:cNvPr>
              <p:cNvSpPr txBox="1"/>
              <p:nvPr/>
            </p:nvSpPr>
            <p:spPr>
              <a:xfrm>
                <a:off x="4043392" y="2540675"/>
                <a:ext cx="5829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52DAF2-9507-4B5D-B2AD-12D131937B03}"/>
              </a:ext>
            </a:extLst>
          </p:cNvPr>
          <p:cNvGrpSpPr/>
          <p:nvPr/>
        </p:nvGrpSpPr>
        <p:grpSpPr>
          <a:xfrm>
            <a:off x="3278634" y="3626538"/>
            <a:ext cx="6033358" cy="1516962"/>
            <a:chOff x="3278634" y="3626538"/>
            <a:chExt cx="6033358" cy="1516962"/>
          </a:xfrm>
        </p:grpSpPr>
        <p:grpSp>
          <p:nvGrpSpPr>
            <p:cNvPr id="71" name="组合 70"/>
            <p:cNvGrpSpPr/>
            <p:nvPr/>
          </p:nvGrpSpPr>
          <p:grpSpPr>
            <a:xfrm>
              <a:off x="4734769" y="4047254"/>
              <a:ext cx="4577223" cy="797732"/>
              <a:chOff x="2110311" y="1298379"/>
              <a:chExt cx="8533109" cy="1099102"/>
            </a:xfrm>
          </p:grpSpPr>
          <p:sp>
            <p:nvSpPr>
              <p:cNvPr id="72" name="圆角矩形 1"/>
              <p:cNvSpPr/>
              <p:nvPr/>
            </p:nvSpPr>
            <p:spPr>
              <a:xfrm>
                <a:off x="2110311" y="1329732"/>
                <a:ext cx="8016513" cy="1067749"/>
              </a:xfrm>
              <a:custGeom>
                <a:avLst/>
                <a:gdLst>
                  <a:gd name="connsiteX0" fmla="*/ 0 w 9137274"/>
                  <a:gd name="connsiteY0" fmla="*/ 0 h 1217028"/>
                  <a:gd name="connsiteX1" fmla="*/ 0 w 9137274"/>
                  <a:gd name="connsiteY1" fmla="*/ 0 h 1217028"/>
                  <a:gd name="connsiteX2" fmla="*/ 9137274 w 9137274"/>
                  <a:gd name="connsiteY2" fmla="*/ 0 h 1217028"/>
                  <a:gd name="connsiteX3" fmla="*/ 9137274 w 9137274"/>
                  <a:gd name="connsiteY3" fmla="*/ 0 h 1217028"/>
                  <a:gd name="connsiteX4" fmla="*/ 9137274 w 9137274"/>
                  <a:gd name="connsiteY4" fmla="*/ 1217028 h 1217028"/>
                  <a:gd name="connsiteX5" fmla="*/ 9137274 w 9137274"/>
                  <a:gd name="connsiteY5" fmla="*/ 1217028 h 1217028"/>
                  <a:gd name="connsiteX6" fmla="*/ 0 w 9137274"/>
                  <a:gd name="connsiteY6" fmla="*/ 1217028 h 1217028"/>
                  <a:gd name="connsiteX7" fmla="*/ 0 w 9137274"/>
                  <a:gd name="connsiteY7" fmla="*/ 1217028 h 1217028"/>
                  <a:gd name="connsiteX8" fmla="*/ 0 w 9137274"/>
                  <a:gd name="connsiteY8" fmla="*/ 0 h 1217028"/>
                  <a:gd name="connsiteX0-1" fmla="*/ 9769 w 9147043"/>
                  <a:gd name="connsiteY0-2" fmla="*/ 0 h 1217028"/>
                  <a:gd name="connsiteX1-3" fmla="*/ 9769 w 9147043"/>
                  <a:gd name="connsiteY1-4" fmla="*/ 0 h 1217028"/>
                  <a:gd name="connsiteX2-5" fmla="*/ 9147043 w 9147043"/>
                  <a:gd name="connsiteY2-6" fmla="*/ 0 h 1217028"/>
                  <a:gd name="connsiteX3-7" fmla="*/ 9147043 w 9147043"/>
                  <a:gd name="connsiteY3-8" fmla="*/ 0 h 1217028"/>
                  <a:gd name="connsiteX4-9" fmla="*/ 9147043 w 9147043"/>
                  <a:gd name="connsiteY4-10" fmla="*/ 1217028 h 1217028"/>
                  <a:gd name="connsiteX5-11" fmla="*/ 9147043 w 9147043"/>
                  <a:gd name="connsiteY5-12" fmla="*/ 1217028 h 1217028"/>
                  <a:gd name="connsiteX6-13" fmla="*/ 9769 w 9147043"/>
                  <a:gd name="connsiteY6-14" fmla="*/ 1217028 h 1217028"/>
                  <a:gd name="connsiteX7-15" fmla="*/ 9769 w 9147043"/>
                  <a:gd name="connsiteY7-16" fmla="*/ 1217028 h 1217028"/>
                  <a:gd name="connsiteX8-17" fmla="*/ 0 w 9147043"/>
                  <a:gd name="connsiteY8-18" fmla="*/ 596385 h 1217028"/>
                  <a:gd name="connsiteX9" fmla="*/ 9769 w 9147043"/>
                  <a:gd name="connsiteY9" fmla="*/ 0 h 1217028"/>
                  <a:gd name="connsiteX0-19" fmla="*/ 0 w 9137274"/>
                  <a:gd name="connsiteY0-20" fmla="*/ 0 h 1217028"/>
                  <a:gd name="connsiteX1-21" fmla="*/ 0 w 9137274"/>
                  <a:gd name="connsiteY1-22" fmla="*/ 0 h 1217028"/>
                  <a:gd name="connsiteX2-23" fmla="*/ 9137274 w 9137274"/>
                  <a:gd name="connsiteY2-24" fmla="*/ 0 h 1217028"/>
                  <a:gd name="connsiteX3-25" fmla="*/ 9137274 w 9137274"/>
                  <a:gd name="connsiteY3-26" fmla="*/ 0 h 1217028"/>
                  <a:gd name="connsiteX4-27" fmla="*/ 9137274 w 9137274"/>
                  <a:gd name="connsiteY4-28" fmla="*/ 1217028 h 1217028"/>
                  <a:gd name="connsiteX5-29" fmla="*/ 9137274 w 9137274"/>
                  <a:gd name="connsiteY5-30" fmla="*/ 1217028 h 1217028"/>
                  <a:gd name="connsiteX6-31" fmla="*/ 0 w 9137274"/>
                  <a:gd name="connsiteY6-32" fmla="*/ 1217028 h 1217028"/>
                  <a:gd name="connsiteX7-33" fmla="*/ 0 w 9137274"/>
                  <a:gd name="connsiteY7-34" fmla="*/ 1217028 h 1217028"/>
                  <a:gd name="connsiteX8-35" fmla="*/ 305541 w 9137274"/>
                  <a:gd name="connsiteY8-36" fmla="*/ 596385 h 1217028"/>
                  <a:gd name="connsiteX9-37" fmla="*/ 0 w 9137274"/>
                  <a:gd name="connsiteY9-38" fmla="*/ 0 h 1217028"/>
                  <a:gd name="connsiteX0-39" fmla="*/ 0 w 9137274"/>
                  <a:gd name="connsiteY0-40" fmla="*/ 0 h 1217028"/>
                  <a:gd name="connsiteX1-41" fmla="*/ 0 w 9137274"/>
                  <a:gd name="connsiteY1-42" fmla="*/ 0 h 1217028"/>
                  <a:gd name="connsiteX2-43" fmla="*/ 9137274 w 9137274"/>
                  <a:gd name="connsiteY2-44" fmla="*/ 0 h 1217028"/>
                  <a:gd name="connsiteX3-45" fmla="*/ 9137274 w 9137274"/>
                  <a:gd name="connsiteY3-46" fmla="*/ 0 h 1217028"/>
                  <a:gd name="connsiteX4-47" fmla="*/ 9137274 w 9137274"/>
                  <a:gd name="connsiteY4-48" fmla="*/ 1217028 h 1217028"/>
                  <a:gd name="connsiteX5-49" fmla="*/ 9137274 w 9137274"/>
                  <a:gd name="connsiteY5-50" fmla="*/ 1217028 h 1217028"/>
                  <a:gd name="connsiteX6-51" fmla="*/ 0 w 9137274"/>
                  <a:gd name="connsiteY6-52" fmla="*/ 1217028 h 1217028"/>
                  <a:gd name="connsiteX7-53" fmla="*/ 0 w 9137274"/>
                  <a:gd name="connsiteY7-54" fmla="*/ 1217028 h 1217028"/>
                  <a:gd name="connsiteX8-55" fmla="*/ 698881 w 9137274"/>
                  <a:gd name="connsiteY8-56" fmla="*/ 615439 h 1217028"/>
                  <a:gd name="connsiteX9-57" fmla="*/ 0 w 9137274"/>
                  <a:gd name="connsiteY9-58" fmla="*/ 0 h 12170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</a:cxnLst>
                <a:rect l="l" t="t" r="r" b="b"/>
                <a:pathLst>
                  <a:path w="9137274" h="1217028">
                    <a:moveTo>
                      <a:pt x="0" y="0"/>
                    </a:moveTo>
                    <a:lnTo>
                      <a:pt x="0" y="0"/>
                    </a:lnTo>
                    <a:lnTo>
                      <a:pt x="9137274" y="0"/>
                    </a:lnTo>
                    <a:lnTo>
                      <a:pt x="9137274" y="0"/>
                    </a:lnTo>
                    <a:lnTo>
                      <a:pt x="9137274" y="1217028"/>
                    </a:lnTo>
                    <a:lnTo>
                      <a:pt x="9137274" y="1217028"/>
                    </a:lnTo>
                    <a:lnTo>
                      <a:pt x="0" y="1217028"/>
                    </a:lnTo>
                    <a:lnTo>
                      <a:pt x="0" y="1217028"/>
                    </a:lnTo>
                    <a:lnTo>
                      <a:pt x="698881" y="615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50800" cap="rnd" cmpd="sng" algn="ctr">
                <a:solidFill>
                  <a:schemeClr val="accent3"/>
                </a:solidFill>
                <a:prstDash val="sysDot"/>
              </a:ln>
              <a:effectLst>
                <a:outerShdw blurRad="355600" dist="127000" dir="294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362187" y="1298379"/>
                <a:ext cx="8281233" cy="106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vi-VN" altLang="zh-CN" b="1" kern="0" dirty="0">
                    <a:solidFill>
                      <a:srgbClr val="D41328"/>
                    </a:solidFill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    </a:t>
                </a: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Biết trưng bầy và giới thiệu sản phẩm </a:t>
                </a: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vi-VN" altLang="zh-CN" b="1" kern="0" dirty="0">
                    <a:solidFill>
                      <a:srgbClr val="D41328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              với người thân</a:t>
                </a:r>
                <a:endParaRPr lang="zh-CN" altLang="en-US" b="1" kern="0" dirty="0">
                  <a:solidFill>
                    <a:srgbClr val="D41328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8" name="Picture 7" descr="Avocado Moody Foodies">
              <a:extLst>
                <a:ext uri="{FF2B5EF4-FFF2-40B4-BE49-F238E27FC236}">
                  <a16:creationId xmlns:a16="http://schemas.microsoft.com/office/drawing/2014/main" id="{CFB5F0D0-E5F2-4876-82BF-5AF0DF16D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34" y="3626538"/>
              <a:ext cx="1516962" cy="1516962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58CCC3-5363-48C7-824D-615B074C3CCD}"/>
                </a:ext>
              </a:extLst>
            </p:cNvPr>
            <p:cNvSpPr txBox="1"/>
            <p:nvPr/>
          </p:nvSpPr>
          <p:spPr>
            <a:xfrm>
              <a:off x="4010341" y="3883162"/>
              <a:ext cx="582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662A64-1E3B-413F-983A-14738D42A8B9}"/>
              </a:ext>
            </a:extLst>
          </p:cNvPr>
          <p:cNvSpPr txBox="1"/>
          <p:nvPr/>
        </p:nvSpPr>
        <p:spPr>
          <a:xfrm>
            <a:off x="222954" y="528856"/>
            <a:ext cx="2064265" cy="2031956"/>
          </a:xfrm>
          <a:prstGeom prst="ellipse">
            <a:avLst/>
          </a:prstGeom>
          <a:solidFill>
            <a:srgbClr val="046747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YÊU CẦU CẦN ĐẠT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45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F92BA7C-0397-4B91-9E66-01ADD0CF1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6" y="2361922"/>
            <a:ext cx="6246389" cy="2781578"/>
          </a:xfrm>
          <a:prstGeom prst="rect">
            <a:avLst/>
          </a:prstGeom>
        </p:spPr>
      </p:pic>
      <p:grpSp>
        <p:nvGrpSpPr>
          <p:cNvPr id="5" name="组合 7">
            <a:extLst>
              <a:ext uri="{FF2B5EF4-FFF2-40B4-BE49-F238E27FC236}">
                <a16:creationId xmlns:a16="http://schemas.microsoft.com/office/drawing/2014/main" id="{49E8E597-9A8E-46D6-91AA-3A219BD26830}"/>
              </a:ext>
            </a:extLst>
          </p:cNvPr>
          <p:cNvGrpSpPr/>
          <p:nvPr/>
        </p:nvGrpSpPr>
        <p:grpSpPr>
          <a:xfrm>
            <a:off x="2555776" y="-257433"/>
            <a:ext cx="4248472" cy="2757175"/>
            <a:chOff x="2627784" y="-39334"/>
            <a:chExt cx="4248472" cy="2757175"/>
          </a:xfrm>
        </p:grpSpPr>
        <p:sp>
          <p:nvSpPr>
            <p:cNvPr id="6" name="任意多边形 6">
              <a:extLst>
                <a:ext uri="{FF2B5EF4-FFF2-40B4-BE49-F238E27FC236}">
                  <a16:creationId xmlns:a16="http://schemas.microsoft.com/office/drawing/2014/main" id="{14EC50D6-9694-466A-B549-1ABAFD6C0AC1}"/>
                </a:ext>
              </a:extLst>
            </p:cNvPr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FC65C5B9-920C-4FA9-A6A7-A9A774911876}"/>
                </a:ext>
              </a:extLst>
            </p:cNvPr>
            <p:cNvSpPr/>
            <p:nvPr/>
          </p:nvSpPr>
          <p:spPr>
            <a:xfrm>
              <a:off x="2627784" y="1229164"/>
              <a:ext cx="4248472" cy="14886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vi-VN" altLang="zh-CN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HOẠT ĐỘNG 1: KHÁM PHÁ</a:t>
              </a:r>
              <a:endParaRPr lang="zh-CN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椭圆 4">
              <a:extLst>
                <a:ext uri="{FF2B5EF4-FFF2-40B4-BE49-F238E27FC236}">
                  <a16:creationId xmlns:a16="http://schemas.microsoft.com/office/drawing/2014/main" id="{552A7529-EF72-44D9-B786-E7DEAAAF98F4}"/>
                </a:ext>
              </a:extLst>
            </p:cNvPr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5">
              <a:extLst>
                <a:ext uri="{FF2B5EF4-FFF2-40B4-BE49-F238E27FC236}">
                  <a16:creationId xmlns:a16="http://schemas.microsoft.com/office/drawing/2014/main" id="{FF8C0411-2D17-4D11-8BFC-3B1F8FFE80E5}"/>
                </a:ext>
              </a:extLst>
            </p:cNvPr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12">
            <a:extLst>
              <a:ext uri="{FF2B5EF4-FFF2-40B4-BE49-F238E27FC236}">
                <a16:creationId xmlns:a16="http://schemas.microsoft.com/office/drawing/2014/main" id="{FF5AC93C-3DFA-4657-A8E5-12B490A6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497">
            <a:off x="6520212" y="1053376"/>
            <a:ext cx="2203953" cy="23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26" y="-11925"/>
            <a:ext cx="4933752" cy="4361167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241768F1-3381-49B5-94E0-8E84E4C79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20696" b="3"/>
          <a:stretch/>
        </p:blipFill>
        <p:spPr>
          <a:xfrm flipH="1">
            <a:off x="-108445" y="-218268"/>
            <a:ext cx="4742351" cy="4195244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42371" cy="4195245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6318" y="1061498"/>
            <a:ext cx="4249494" cy="4099891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b="24982"/>
          <a:stretch/>
        </p:blipFill>
        <p:spPr>
          <a:xfrm>
            <a:off x="5063716" y="1171705"/>
            <a:ext cx="4047053" cy="387947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947" y="1264023"/>
            <a:ext cx="4047053" cy="3879477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0D305-2E4E-4A09-9F32-545E5D3C0A83}"/>
              </a:ext>
            </a:extLst>
          </p:cNvPr>
          <p:cNvSpPr txBox="1"/>
          <p:nvPr/>
        </p:nvSpPr>
        <p:spPr>
          <a:xfrm>
            <a:off x="971600" y="139086"/>
            <a:ext cx="33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463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làm quen với những bài học nào ở chủ đề 4?</a:t>
            </a:r>
            <a:endParaRPr lang="en-US" b="1" dirty="0">
              <a:solidFill>
                <a:srgbClr val="0463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62052-E377-41CA-8131-93B125B0428F}"/>
              </a:ext>
            </a:extLst>
          </p:cNvPr>
          <p:cNvSpPr txBox="1"/>
          <p:nvPr/>
        </p:nvSpPr>
        <p:spPr>
          <a:xfrm>
            <a:off x="1213205" y="82176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E54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Lá và cây</a:t>
            </a:r>
            <a:endParaRPr lang="en-US" b="1" dirty="0">
              <a:solidFill>
                <a:srgbClr val="E54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35754-C063-4271-9AB2-82A704214852}"/>
              </a:ext>
            </a:extLst>
          </p:cNvPr>
          <p:cNvSpPr txBox="1"/>
          <p:nvPr/>
        </p:nvSpPr>
        <p:spPr>
          <a:xfrm>
            <a:off x="1403648" y="12128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E53F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Hoa và quả</a:t>
            </a:r>
            <a:endParaRPr lang="en-US" b="1" dirty="0">
              <a:solidFill>
                <a:srgbClr val="E53F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7C58D-A5A9-4FBC-9A7A-18C9ACB0D1E6}"/>
              </a:ext>
            </a:extLst>
          </p:cNvPr>
          <p:cNvSpPr txBox="1"/>
          <p:nvPr/>
        </p:nvSpPr>
        <p:spPr>
          <a:xfrm>
            <a:off x="1691680" y="162921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E769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Khu vườn của em</a:t>
            </a:r>
            <a:endParaRPr lang="en-US" b="1" dirty="0">
              <a:solidFill>
                <a:srgbClr val="E769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3638"/>
            <a:ext cx="2448272" cy="2922805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2A763D-15D9-4B11-806C-81461F353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360"/>
            <a:ext cx="1564354" cy="225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89085280-F0D8-49B0-A064-BB0A92757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" y="2946312"/>
            <a:ext cx="2961436" cy="2029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42DB2-DB88-4203-BACE-87FF2B9CA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18" y="292250"/>
            <a:ext cx="1601308" cy="225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fabric&#10;&#10;Description automatically generated">
            <a:extLst>
              <a:ext uri="{FF2B5EF4-FFF2-40B4-BE49-F238E27FC236}">
                <a16:creationId xmlns:a16="http://schemas.microsoft.com/office/drawing/2014/main" id="{828009CF-EB8E-473B-9A68-21B9DCF97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06" y="2917062"/>
            <a:ext cx="2624638" cy="2029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basket of fruit&#10;&#10;Description automatically generated with medium confidence">
            <a:extLst>
              <a:ext uri="{FF2B5EF4-FFF2-40B4-BE49-F238E27FC236}">
                <a16:creationId xmlns:a16="http://schemas.microsoft.com/office/drawing/2014/main" id="{480BD271-25D9-4683-A38F-6D975C1D1C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6721" r="8430" b="8100"/>
          <a:stretch/>
        </p:blipFill>
        <p:spPr>
          <a:xfrm>
            <a:off x="6420028" y="2946312"/>
            <a:ext cx="2592329" cy="1999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4B3389B8-787E-4D41-B28C-BEBA1E5EA8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261" r="3921" b="6132"/>
          <a:stretch/>
        </p:blipFill>
        <p:spPr>
          <a:xfrm>
            <a:off x="2930177" y="243014"/>
            <a:ext cx="3375114" cy="2301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41D8D46-D661-419C-B418-D709B0B844E0}"/>
              </a:ext>
            </a:extLst>
          </p:cNvPr>
          <p:cNvSpPr/>
          <p:nvPr/>
        </p:nvSpPr>
        <p:spPr>
          <a:xfrm>
            <a:off x="152359" y="1347614"/>
            <a:ext cx="824583" cy="2448271"/>
          </a:xfrm>
          <a:prstGeom prst="homePlate">
            <a:avLst/>
          </a:prstGeom>
          <a:solidFill>
            <a:srgbClr val="46A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665CC55-0397-49BE-8168-FC35FAFB7747}"/>
              </a:ext>
            </a:extLst>
          </p:cNvPr>
          <p:cNvSpPr/>
          <p:nvPr/>
        </p:nvSpPr>
        <p:spPr>
          <a:xfrm>
            <a:off x="1" y="1347614"/>
            <a:ext cx="824583" cy="2448271"/>
          </a:xfrm>
          <a:prstGeom prst="homePlate">
            <a:avLst/>
          </a:prstGeom>
          <a:solidFill>
            <a:srgbClr val="046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C22B1F14-CE62-429C-A155-0028A7E87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3" y="306599"/>
            <a:ext cx="1444447" cy="2166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hild with flowers in her hair&#10;&#10;Description automatically generated with medium confidence">
            <a:extLst>
              <a:ext uri="{FF2B5EF4-FFF2-40B4-BE49-F238E27FC236}">
                <a16:creationId xmlns:a16="http://schemas.microsoft.com/office/drawing/2014/main" id="{25CB5AD3-B33E-41D2-A04E-DFBCEA92D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3087"/>
            <a:ext cx="1444447" cy="2164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CCBD7-7A43-435C-A296-742F2875D62D}"/>
              </a:ext>
            </a:extLst>
          </p:cNvPr>
          <p:cNvSpPr txBox="1"/>
          <p:nvPr/>
        </p:nvSpPr>
        <p:spPr>
          <a:xfrm>
            <a:off x="1" y="2033140"/>
            <a:ext cx="824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chemeClr val="bg1"/>
                </a:solidFill>
              </a:rPr>
              <a:t>SẢN</a:t>
            </a:r>
          </a:p>
          <a:p>
            <a:r>
              <a:rPr lang="vi-VN" sz="1600" b="1" dirty="0">
                <a:solidFill>
                  <a:schemeClr val="bg1"/>
                </a:solidFill>
              </a:rPr>
              <a:t>PHẨM</a:t>
            </a:r>
          </a:p>
          <a:p>
            <a:r>
              <a:rPr lang="vi-VN" sz="1600" b="1" dirty="0">
                <a:solidFill>
                  <a:schemeClr val="bg1"/>
                </a:solidFill>
              </a:rPr>
              <a:t>ỨNG </a:t>
            </a:r>
          </a:p>
          <a:p>
            <a:r>
              <a:rPr lang="vi-VN" sz="1600" b="1" dirty="0">
                <a:solidFill>
                  <a:schemeClr val="bg1"/>
                </a:solidFill>
              </a:rPr>
              <a:t>DỤNG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16DB0A8-53F2-474C-AC14-50256EE7C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6045"/>
            <a:ext cx="1444447" cy="2166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086F3C-699F-410E-BC80-2ACFC3D4E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6045"/>
            <a:ext cx="1577353" cy="2103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7ECA5C6-AB2C-4432-AAF2-06588149C0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78" y="2696056"/>
            <a:ext cx="1620941" cy="2269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F43E03F1-DCED-415D-A11E-627520954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3" y="2696056"/>
            <a:ext cx="1636411" cy="2269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bouquet of sunflowers&#10;&#10;Description automatically generated with medium confidence">
            <a:extLst>
              <a:ext uri="{FF2B5EF4-FFF2-40B4-BE49-F238E27FC236}">
                <a16:creationId xmlns:a16="http://schemas.microsoft.com/office/drawing/2014/main" id="{7EAD8658-8A30-43BF-B38D-F91CDA6871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79" y="2744319"/>
            <a:ext cx="1731903" cy="2294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5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>
            <a:extLst>
              <a:ext uri="{FF2B5EF4-FFF2-40B4-BE49-F238E27FC236}">
                <a16:creationId xmlns:a16="http://schemas.microsoft.com/office/drawing/2014/main" id="{49E8E597-9A8E-46D6-91AA-3A219BD26830}"/>
              </a:ext>
            </a:extLst>
          </p:cNvPr>
          <p:cNvGrpSpPr/>
          <p:nvPr/>
        </p:nvGrpSpPr>
        <p:grpSpPr>
          <a:xfrm>
            <a:off x="1547933" y="-257433"/>
            <a:ext cx="6192688" cy="2688945"/>
            <a:chOff x="1619941" y="-39334"/>
            <a:chExt cx="6192688" cy="2688945"/>
          </a:xfrm>
        </p:grpSpPr>
        <p:sp>
          <p:nvSpPr>
            <p:cNvPr id="6" name="任意多边形 6">
              <a:extLst>
                <a:ext uri="{FF2B5EF4-FFF2-40B4-BE49-F238E27FC236}">
                  <a16:creationId xmlns:a16="http://schemas.microsoft.com/office/drawing/2014/main" id="{14EC50D6-9694-466A-B549-1ABAFD6C0AC1}"/>
                </a:ext>
              </a:extLst>
            </p:cNvPr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FC65C5B9-920C-4FA9-A6A7-A9A774911876}"/>
                </a:ext>
              </a:extLst>
            </p:cNvPr>
            <p:cNvSpPr/>
            <p:nvPr/>
          </p:nvSpPr>
          <p:spPr>
            <a:xfrm>
              <a:off x="1619941" y="1188762"/>
              <a:ext cx="6192688" cy="146084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kumimoji="0" lang="vi-V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ĐỘNG 2: KIẾN TẠO KIẾN THỨC- KĨ NĂNG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椭圆 4">
              <a:extLst>
                <a:ext uri="{FF2B5EF4-FFF2-40B4-BE49-F238E27FC236}">
                  <a16:creationId xmlns:a16="http://schemas.microsoft.com/office/drawing/2014/main" id="{552A7529-EF72-44D9-B786-E7DEAAAF98F4}"/>
                </a:ext>
              </a:extLst>
            </p:cNvPr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9" name="椭圆 5">
              <a:extLst>
                <a:ext uri="{FF2B5EF4-FFF2-40B4-BE49-F238E27FC236}">
                  <a16:creationId xmlns:a16="http://schemas.microsoft.com/office/drawing/2014/main" id="{FF8C0411-2D17-4D11-8BFC-3B1F8FFE80E5}"/>
                </a:ext>
              </a:extLst>
            </p:cNvPr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</p:grpSp>
      <p:pic>
        <p:nvPicPr>
          <p:cNvPr id="11" name="图片 8">
            <a:extLst>
              <a:ext uri="{FF2B5EF4-FFF2-40B4-BE49-F238E27FC236}">
                <a16:creationId xmlns:a16="http://schemas.microsoft.com/office/drawing/2014/main" id="{0A56B26F-0092-4733-83E2-5EE12EFC6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9" y="2610775"/>
            <a:ext cx="1465012" cy="2526601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D6169FC3-5851-4A6E-81FA-FA24548F0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84854"/>
            <a:ext cx="2222512" cy="1967878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396A351-5F55-4DB9-BCB7-359053B02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1" y="3408504"/>
            <a:ext cx="2203537" cy="1920579"/>
          </a:xfrm>
          <a:prstGeom prst="rect">
            <a:avLst/>
          </a:prstGeom>
        </p:spPr>
      </p:pic>
      <p:pic>
        <p:nvPicPr>
          <p:cNvPr id="14" name="图片 1">
            <a:extLst>
              <a:ext uri="{FF2B5EF4-FFF2-40B4-BE49-F238E27FC236}">
                <a16:creationId xmlns:a16="http://schemas.microsoft.com/office/drawing/2014/main" id="{C3D78EC0-C3D4-4D0E-91FE-C4A9561CF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" y="3123461"/>
            <a:ext cx="1658165" cy="19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BDE27E-9EAE-4F7D-A85B-98170BDFE562}"/>
              </a:ext>
            </a:extLst>
          </p:cNvPr>
          <p:cNvSpPr txBox="1"/>
          <p:nvPr/>
        </p:nvSpPr>
        <p:spPr>
          <a:xfrm>
            <a:off x="2123728" y="8435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Trèn</a:t>
            </a:r>
            <a:r>
              <a:rPr lang="en-US" dirty="0"/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8222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FE4E59-EA69-4F82-9878-EEAAD05A2A8A}"/>
              </a:ext>
            </a:extLst>
          </p:cNvPr>
          <p:cNvSpPr txBox="1"/>
          <p:nvPr/>
        </p:nvSpPr>
        <p:spPr>
          <a:xfrm>
            <a:off x="3380784" y="4083918"/>
            <a:ext cx="2201011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B2041-A036-4DC4-986A-0F09AA97754D}"/>
              </a:ext>
            </a:extLst>
          </p:cNvPr>
          <p:cNvGrpSpPr/>
          <p:nvPr/>
        </p:nvGrpSpPr>
        <p:grpSpPr>
          <a:xfrm>
            <a:off x="395535" y="936104"/>
            <a:ext cx="2201012" cy="3866153"/>
            <a:chOff x="395535" y="936104"/>
            <a:chExt cx="2201012" cy="3866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75C65ADB-5B07-4E09-9439-01CCFFF9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936104"/>
              <a:ext cx="2201011" cy="31478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D1CACF-1A7C-43EF-9972-B89B269C07C9}"/>
                </a:ext>
              </a:extLst>
            </p:cNvPr>
            <p:cNvSpPr txBox="1"/>
            <p:nvPr/>
          </p:nvSpPr>
          <p:spPr>
            <a:xfrm>
              <a:off x="395536" y="4155926"/>
              <a:ext cx="2201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1: Tạo hình bưu thiếp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8DCB88-B685-4FB9-B3C8-196AF919CD8A}"/>
              </a:ext>
            </a:extLst>
          </p:cNvPr>
          <p:cNvGrpSpPr/>
          <p:nvPr/>
        </p:nvGrpSpPr>
        <p:grpSpPr>
          <a:xfrm>
            <a:off x="3346355" y="952110"/>
            <a:ext cx="2267488" cy="3887021"/>
            <a:chOff x="3346355" y="952110"/>
            <a:chExt cx="2267488" cy="38870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53CCCF-6FAF-4769-85BA-936F26AE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55" y="952110"/>
              <a:ext cx="2235440" cy="31478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58CEE8-B785-4C65-BB3D-388DC3EF8255}"/>
                </a:ext>
              </a:extLst>
            </p:cNvPr>
            <p:cNvSpPr txBox="1"/>
            <p:nvPr/>
          </p:nvSpPr>
          <p:spPr>
            <a:xfrm>
              <a:off x="3412832" y="4192800"/>
              <a:ext cx="2201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2: Sắp xếp các hình ảnh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4D497-AC16-4192-AB80-28E372C58E35}"/>
              </a:ext>
            </a:extLst>
          </p:cNvPr>
          <p:cNvGrpSpPr/>
          <p:nvPr/>
        </p:nvGrpSpPr>
        <p:grpSpPr>
          <a:xfrm>
            <a:off x="6366032" y="936104"/>
            <a:ext cx="2319054" cy="4143151"/>
            <a:chOff x="6366032" y="936104"/>
            <a:chExt cx="2319054" cy="4143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922B82-0363-469B-8786-888D17087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32" y="936104"/>
              <a:ext cx="2319054" cy="31478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E2D3E0-C18B-412A-A230-B2AA7DBA4EF8}"/>
                </a:ext>
              </a:extLst>
            </p:cNvPr>
            <p:cNvSpPr txBox="1"/>
            <p:nvPr/>
          </p:nvSpPr>
          <p:spPr>
            <a:xfrm>
              <a:off x="6469166" y="4155925"/>
              <a:ext cx="22010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3: Viết chủ đề và hoàn thiện bưu thiếp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439038-4831-44B9-84E8-A4DC0AADAC74}"/>
              </a:ext>
            </a:extLst>
          </p:cNvPr>
          <p:cNvSpPr/>
          <p:nvPr/>
        </p:nvSpPr>
        <p:spPr>
          <a:xfrm>
            <a:off x="395535" y="180200"/>
            <a:ext cx="8244917" cy="646331"/>
          </a:xfrm>
          <a:prstGeom prst="roundRect">
            <a:avLst/>
          </a:prstGeom>
          <a:solidFill>
            <a:srgbClr val="04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1686CF-5894-41F7-B552-D25237710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541" y="322475"/>
            <a:ext cx="407248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229</Words>
  <Application>Microsoft Office PowerPoint</Application>
  <PresentationFormat>On-screen Show (16:9)</PresentationFormat>
  <Paragraphs>45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华康方圆体W7</vt:lpstr>
      <vt:lpstr>Times New Roman</vt:lpstr>
      <vt:lpstr>#9Slide05 Pattaya</vt:lpstr>
      <vt:lpstr>Meiryo</vt:lpstr>
      <vt:lpstr>Arial</vt:lpstr>
      <vt:lpstr>Calibri</vt:lpstr>
      <vt:lpstr>#9Slide03 Maven Pro Black</vt:lpstr>
      <vt:lpstr>#9Slide03 Montserrat Black</vt:lpstr>
      <vt:lpstr>Cambria</vt:lpstr>
      <vt:lpstr>.黑体-日本语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AK Home</cp:lastModifiedBy>
  <cp:revision>46</cp:revision>
  <dcterms:created xsi:type="dcterms:W3CDTF">2015-10-27T02:40:00Z</dcterms:created>
  <dcterms:modified xsi:type="dcterms:W3CDTF">2023-12-23T02:37:04Z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