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  <p:sldMasterId id="2147483695" r:id="rId5"/>
    <p:sldMasterId id="2147483706" r:id="rId6"/>
    <p:sldMasterId id="2147483717" r:id="rId7"/>
    <p:sldMasterId id="2147483728" r:id="rId8"/>
    <p:sldMasterId id="2147483740" r:id="rId9"/>
    <p:sldMasterId id="2147483752" r:id="rId10"/>
    <p:sldMasterId id="2147483764" r:id="rId11"/>
    <p:sldMasterId id="2147483776" r:id="rId12"/>
    <p:sldMasterId id="2147483787" r:id="rId13"/>
    <p:sldMasterId id="2147483799" r:id="rId14"/>
  </p:sldMasterIdLst>
  <p:notesMasterIdLst>
    <p:notesMasterId r:id="rId42"/>
  </p:notesMasterIdLst>
  <p:sldIdLst>
    <p:sldId id="300" r:id="rId15"/>
    <p:sldId id="301" r:id="rId16"/>
    <p:sldId id="302" r:id="rId17"/>
    <p:sldId id="318" r:id="rId18"/>
    <p:sldId id="319" r:id="rId19"/>
    <p:sldId id="320" r:id="rId20"/>
    <p:sldId id="321" r:id="rId21"/>
    <p:sldId id="297" r:id="rId22"/>
    <p:sldId id="303" r:id="rId23"/>
    <p:sldId id="285" r:id="rId24"/>
    <p:sldId id="315" r:id="rId25"/>
    <p:sldId id="304" r:id="rId26"/>
    <p:sldId id="307" r:id="rId27"/>
    <p:sldId id="306" r:id="rId28"/>
    <p:sldId id="305" r:id="rId29"/>
    <p:sldId id="316" r:id="rId30"/>
    <p:sldId id="308" r:id="rId31"/>
    <p:sldId id="298" r:id="rId32"/>
    <p:sldId id="299" r:id="rId33"/>
    <p:sldId id="309" r:id="rId34"/>
    <p:sldId id="314" r:id="rId35"/>
    <p:sldId id="310" r:id="rId36"/>
    <p:sldId id="311" r:id="rId37"/>
    <p:sldId id="312" r:id="rId38"/>
    <p:sldId id="313" r:id="rId39"/>
    <p:sldId id="317" r:id="rId40"/>
    <p:sldId id="284" r:id="rId4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0"/>
            <p14:sldId id="301"/>
            <p14:sldId id="302"/>
            <p14:sldId id="318"/>
            <p14:sldId id="319"/>
            <p14:sldId id="320"/>
            <p14:sldId id="321"/>
            <p14:sldId id="297"/>
            <p14:sldId id="303"/>
            <p14:sldId id="285"/>
            <p14:sldId id="315"/>
            <p14:sldId id="304"/>
            <p14:sldId id="307"/>
            <p14:sldId id="306"/>
            <p14:sldId id="305"/>
            <p14:sldId id="316"/>
            <p14:sldId id="308"/>
            <p14:sldId id="298"/>
            <p14:sldId id="299"/>
            <p14:sldId id="309"/>
            <p14:sldId id="314"/>
            <p14:sldId id="310"/>
            <p14:sldId id="311"/>
            <p14:sldId id="312"/>
            <p14:sldId id="313"/>
            <p14:sldId id="317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72" d="100"/>
          <a:sy n="72" d="100"/>
        </p:scale>
        <p:origin x="132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25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4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0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50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23625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09959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1818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585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1865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66402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00349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93751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60678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43919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216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8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8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51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3093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83475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5426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1677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82296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62537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39700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8743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16073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9322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90737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5742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04417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56154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67683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45017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47118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33737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75540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24717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9952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58289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9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9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7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7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06142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2967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94104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40324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31147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6116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65248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20704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64629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84256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3918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00567"/>
      </p:ext>
    </p:extLst>
  </p:cSld>
  <p:clrMapOvr>
    <a:masterClrMapping/>
  </p:clrMapOvr>
  <p:transition spd="slow" advTm="4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82820"/>
      </p:ext>
    </p:extLst>
  </p:cSld>
  <p:clrMapOvr>
    <a:masterClrMapping/>
  </p:clrMapOvr>
  <p:transition spd="slow" advTm="4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97874"/>
      </p:ext>
    </p:extLst>
  </p:cSld>
  <p:clrMapOvr>
    <a:masterClrMapping/>
  </p:clrMapOvr>
  <p:transition spd="slow" advTm="4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02504"/>
      </p:ext>
    </p:extLst>
  </p:cSld>
  <p:clrMapOvr>
    <a:masterClrMapping/>
  </p:clrMapOvr>
  <p:transition spd="slow" advTm="4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9228"/>
      </p:ext>
    </p:extLst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1216"/>
      </p:ext>
    </p:extLst>
  </p:cSld>
  <p:clrMapOvr>
    <a:masterClrMapping/>
  </p:clrMapOvr>
  <p:transition spd="slow" advTm="4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82439"/>
      </p:ext>
    </p:extLst>
  </p:cSld>
  <p:clrMapOvr>
    <a:masterClrMapping/>
  </p:clrMapOvr>
  <p:transition spd="slow" advTm="4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84354"/>
      </p:ext>
    </p:extLst>
  </p:cSld>
  <p:clrMapOvr>
    <a:masterClrMapping/>
  </p:clrMapOvr>
  <p:transition spd="slow" advTm="4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16128"/>
      </p:ext>
    </p:extLst>
  </p:cSld>
  <p:clrMapOvr>
    <a:masterClrMapping/>
  </p:clrMapOvr>
  <p:transition spd="slow" advTm="40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9850"/>
      </p:ext>
    </p:extLst>
  </p:cSld>
  <p:clrMapOvr>
    <a:masterClrMapping/>
  </p:clrMapOvr>
  <p:transition spd="slow" advTm="40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47421"/>
      </p:ext>
    </p:extLst>
  </p:cSld>
  <p:clrMapOvr>
    <a:masterClrMapping/>
  </p:clrMapOvr>
  <p:transition spd="slow" advTm="4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5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95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5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1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8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1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5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6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1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5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7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3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6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45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2318584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436" y="2901340"/>
            <a:ext cx="760571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3109448" y="663575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1" y="652145"/>
            <a:ext cx="1050608" cy="150241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2" y="2927066"/>
            <a:ext cx="3689949" cy="4913630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62" y="-723265"/>
            <a:ext cx="464344" cy="619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024" y="1371600"/>
            <a:ext cx="6814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CHỦ ĐỀ </a:t>
            </a:r>
          </a:p>
          <a:p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KHU RỪNG NHIỆT ĐỚI </a:t>
            </a:r>
            <a:endParaRPr lang="vi-VN" sz="5400" dirty="0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solidFill>
                <a:srgbClr val="70AD47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327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GIAO AN\SGV lop 2\sgv chân trời sáng tạo lớp 2\hình minh họa giáo án\12\wall-murals-panther-chameleon-furcifer-pardalis-ambilobe-2-years-old-endemic-from-madagascar.jp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87" y="1516798"/>
            <a:ext cx="7082014" cy="51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12\01f9715aac59ea30a7842819396d31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60">
            <a:off x="1070995" y="3688525"/>
            <a:ext cx="2909365" cy="29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086601" y="20574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76601" y="54864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30" name="Picture 6" descr="C:\Users\Administrator\Downloads\pngegg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10" y="152400"/>
            <a:ext cx="5921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( Nhận biết đặc điểm của tắc kè hoa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10" y="685820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Nêu hình dáng , màu sắc của tắc kè hoa ?</a:t>
            </a:r>
          </a:p>
          <a:p>
            <a:r>
              <a:rPr lang="vi-VN" sz="2400" dirty="0">
                <a:latin typeface="+mj-lt"/>
              </a:rPr>
              <a:t>Chấm, nét, màu trên thân tắc kè hoa 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f44dd0501d58dcf729670f9e8ca90289.pngf44dd0501d58dcf729670f9e8ca9028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2296" y="2397125"/>
            <a:ext cx="1841183" cy="403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594" y="824805"/>
            <a:ext cx="79812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“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Tắc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kè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hoa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bò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bốn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chân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đuôi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,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sừng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trốn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tránh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kẻ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thù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” </a:t>
            </a:r>
            <a:endParaRPr lang="vi-VN" sz="2800" dirty="0">
              <a:solidFill>
                <a:schemeClr val="bg1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059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2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2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28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13334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82190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46"/>
            <a:ext cx="4087654" cy="54502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4784" y="152400"/>
            <a:ext cx="4385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iCiel Cadena" pitchFamily="2" charset="-93"/>
              </a:rPr>
              <a:t>Cách vẽ tắc kè hoa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9988" y="373380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iCiel Cadena" pitchFamily="2" charset="-93"/>
              </a:rPr>
              <a:t>Bước 1 </a:t>
            </a:r>
          </a:p>
        </p:txBody>
      </p:sp>
      <p:pic>
        <p:nvPicPr>
          <p:cNvPr id="10" name="Picture 5" descr="E:\GIAO AN\SGV lop 2\sgv chân trời sáng tạo lớp 2\hình minh họa giáo án\12\gffjfg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886452"/>
            <a:ext cx="4646805" cy="2785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9" descr="4e7355571030e572ee5dbaf8f75acb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1" y="502931"/>
            <a:ext cx="1400810" cy="15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192"/>
            <a:ext cx="2400300" cy="3792855"/>
          </a:xfrm>
          <a:prstGeom prst="rect">
            <a:avLst/>
          </a:prstGeom>
        </p:spPr>
      </p:pic>
      <p:pic>
        <p:nvPicPr>
          <p:cNvPr id="16" name="Picture 4" descr="E:\GIAO AN\SGV lop 2\sgv chân trời sáng tạo lớp 2\hình minh họa giáo án\12\fbfdh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304800"/>
            <a:ext cx="5202289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530025"/>
            <a:ext cx="14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iCiel Cadena" pitchFamily="2" charset="-93"/>
              </a:rPr>
              <a:t>Bước 2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296">
            <a:off x="6934202" y="514879"/>
            <a:ext cx="1401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53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4" name="图片 3" descr="3896e60656130bde216a5d9f9217dc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62" y="801370"/>
            <a:ext cx="2495074" cy="5699760"/>
          </a:xfrm>
          <a:prstGeom prst="rect">
            <a:avLst/>
          </a:prstGeom>
        </p:spPr>
      </p:pic>
      <p:pic>
        <p:nvPicPr>
          <p:cNvPr id="6" name="Picture 6" descr="E:\GIAO AN\SGV lop 2\sgv chân trời sáng tạo lớp 2\hình minh họa giáo án\12\gsdg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726">
            <a:off x="1225537" y="1138684"/>
            <a:ext cx="4169196" cy="2924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Administrator\桌面\新建文件夹 (2)\26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6250" r="10750" b="22750"/>
          <a:stretch>
            <a:fillRect/>
          </a:stretch>
        </p:blipFill>
        <p:spPr bwMode="auto">
          <a:xfrm>
            <a:off x="-395758" y="-273707"/>
            <a:ext cx="7662604" cy="21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44830">
            <a:off x="3347890" y="4177907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Bước 3 </a:t>
            </a:r>
          </a:p>
        </p:txBody>
      </p:sp>
    </p:spTree>
    <p:extLst>
      <p:ext uri="{BB962C8B-B14F-4D97-AF65-F5344CB8AC3E}">
        <p14:creationId xmlns:p14="http://schemas.microsoft.com/office/powerpoint/2010/main" val="34398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f44dd0501d58dcf729670f9e8ca90289.pngf44dd0501d58dcf729670f9e8ca9028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2296" y="2397125"/>
            <a:ext cx="1841183" cy="403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594" y="824805"/>
            <a:ext cx="7786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“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Tắc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kè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hoa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trang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trí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các</a:t>
            </a:r>
            <a:endParaRPr lang="en-US" sz="2800" dirty="0">
              <a:solidFill>
                <a:prstClr val="white"/>
              </a:solidFill>
              <a:latin typeface="iCiel Cadena" pitchFamily="2" charset="-93"/>
            </a:endParaRPr>
          </a:p>
          <a:p>
            <a:pPr algn="ctr"/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chấm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nét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khác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 ” </a:t>
            </a:r>
            <a:endParaRPr lang="vi-VN" sz="2800" dirty="0">
              <a:solidFill>
                <a:prstClr val="white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61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8"/>
            <a:ext cx="4038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khảo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ý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riêng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476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252919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346471" y="60201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E:\GIAO AN\ảnh tài liệu\88ead8b424dc5ea550d3a9a0a037f9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963692" cy="29636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GIAO AN\ảnh tài liệu\95070dbe65b73e58154a02d270202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65" y="2971800"/>
            <a:ext cx="5071280" cy="35526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ảnh tài liệu\eb481549913cde9410d9b3318bb2c937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20"/>
            <a:ext cx="3002202" cy="2006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252919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973696" y="3292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E:\GIAO AN\SGV lop 2\sgv chân trời sáng tạo lớp 2\hình minh họa giáo án\12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1" y="575927"/>
            <a:ext cx="2666999" cy="3741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2\273e109fcc320b3d19100407fefe90a5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0" y="4525623"/>
            <a:ext cx="3296353" cy="2116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Administrator\Downloads\pngegg (26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35" y="1143000"/>
            <a:ext cx="3361900" cy="336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GIAO AN\SGV lop 2\sgv chân trời sáng tạo lớp 2\hình minh họa giáo án\12\hdjgdj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969254"/>
            <a:ext cx="2037740" cy="3698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2565">
            <a:off x="2908543" y="3004473"/>
            <a:ext cx="4690171" cy="473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1864995"/>
            <a:ext cx="9150668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12" y="-421640"/>
            <a:ext cx="7023259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94796" y="1491615"/>
            <a:ext cx="749141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6341" y="3195345"/>
            <a:ext cx="1467326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22746" y="2491130"/>
            <a:ext cx="1650206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763203" y="1178743"/>
            <a:ext cx="1133475" cy="850583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3962400" y="1652271"/>
            <a:ext cx="157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4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ea typeface="文鼎超圓" panose="02010609010101010101" charset="0"/>
              </a:rPr>
              <a:t>BÀI 3 </a:t>
            </a:r>
            <a:endParaRPr lang="zh-CN" altLang="en-US" sz="4000" b="1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itchFamily="2" charset="-93"/>
              <a:ea typeface="文鼎超圓" panose="02010609010101010101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2069902" y="2800532"/>
            <a:ext cx="5001338" cy="3219268"/>
          </a:xfrm>
          <a:prstGeom prst="rect">
            <a:avLst/>
          </a:prstGeom>
          <a:noFill/>
        </p:spPr>
        <p:txBody>
          <a:bodyPr wrap="square" lIns="121848" tIns="60923" rIns="121848" bIns="60923" rtlCol="0">
            <a:spAutoFit/>
          </a:bodyPr>
          <a:lstStyle/>
          <a:p>
            <a:pPr algn="ctr" defTabSz="913765">
              <a:lnSpc>
                <a:spcPct val="130000"/>
              </a:lnSpc>
            </a:pPr>
            <a:r>
              <a:rPr lang="zh-CN" altLang="en-US" sz="4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TẮC KÈ HOA </a:t>
            </a:r>
          </a:p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( </a:t>
            </a:r>
            <a:r>
              <a:rPr lang="en-US" altLang="zh-CN" sz="4400" dirty="0" err="1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Tiết</a:t>
            </a: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 1 ) </a:t>
            </a:r>
            <a:endParaRPr lang="zh-CN" altLang="en-US" sz="4400" dirty="0">
              <a:solidFill>
                <a:srgbClr val="0070C0"/>
              </a:solidFill>
              <a:latin typeface="iCiel Cadena" pitchFamily="2" charset="-93"/>
              <a:ea typeface="微软雅黑" panose="020B0503020204020204" charset="-122"/>
              <a:sym typeface="微软雅黑" panose="020B0503020204020204" charset="-122"/>
            </a:endParaRPr>
          </a:p>
          <a:p>
            <a:pPr defTabSz="913765">
              <a:lnSpc>
                <a:spcPct val="150000"/>
              </a:lnSpc>
            </a:pPr>
            <a:endParaRPr lang="zh-CN" altLang="en-US" sz="4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96" y="4867295"/>
            <a:ext cx="749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10" y="4236486"/>
            <a:ext cx="456995" cy="6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0876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9" y="1143016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88620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4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16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57732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3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1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4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16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1188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41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5639" y="1371600"/>
            <a:ext cx="3140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Hãy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cùng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nhau</a:t>
            </a:r>
            <a:endParaRPr lang="en-US" sz="2400" dirty="0">
              <a:solidFill>
                <a:srgbClr val="C00000"/>
              </a:solidFill>
              <a:latin typeface="iCiel Cadena" pitchFamily="2" charset="-93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vệ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môi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trường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, 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thiên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nhiên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vật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hoang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Ciel Cadena" pitchFamily="2" charset="-93"/>
              </a:rPr>
              <a:t>dã</a:t>
            </a:r>
            <a:r>
              <a:rPr lang="en-US" sz="24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C0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520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2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48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40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Khởi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6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9742" y="1524027"/>
            <a:ext cx="2962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</a:rPr>
              <a:t>Đố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</a:rPr>
              <a:t>vui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7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770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46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96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86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Làm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theo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hướng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dẫn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23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42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763" y="645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8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17968" y="-34443"/>
            <a:ext cx="9211758" cy="6911292"/>
          </a:xfrm>
          <a:prstGeom prst="rect">
            <a:avLst/>
          </a:prstGeom>
        </p:spPr>
      </p:pic>
      <p:sp>
        <p:nvSpPr>
          <p:cNvPr id="9" name="云形 26"/>
          <p:cNvSpPr/>
          <p:nvPr/>
        </p:nvSpPr>
        <p:spPr>
          <a:xfrm rot="429982">
            <a:off x="5768851" y="2272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41" y="-188686"/>
            <a:ext cx="3965122" cy="52868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16" y="-216639"/>
            <a:ext cx="2859521" cy="3582747"/>
          </a:xfrm>
          <a:prstGeom prst="rect">
            <a:avLst/>
          </a:prstGeom>
        </p:spPr>
      </p:pic>
      <p:sp>
        <p:nvSpPr>
          <p:cNvPr id="8" name="云形 25"/>
          <p:cNvSpPr/>
          <p:nvPr/>
        </p:nvSpPr>
        <p:spPr>
          <a:xfrm>
            <a:off x="8562985" y="1574734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云形 9"/>
          <p:cNvSpPr/>
          <p:nvPr/>
        </p:nvSpPr>
        <p:spPr>
          <a:xfrm>
            <a:off x="7317723" y="2865576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941" y="4999672"/>
            <a:ext cx="83118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HS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đứng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dậy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Ra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khỏi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bàn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, 2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chân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khép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lại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hình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chữ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v </a:t>
            </a: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nhún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nhảy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nhẹ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nhàng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, 2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tay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chống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eo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dầu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gật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lên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gật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xuống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nhẹ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nhàng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Pony" pitchFamily="2" charset="-93"/>
              </a:rPr>
              <a:t> </a:t>
            </a:r>
          </a:p>
          <a:p>
            <a:endParaRPr lang="vi-VN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32" y="2734176"/>
            <a:ext cx="2382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44546A">
                    <a:lumMod val="60000"/>
                    <a:lumOff val="40000"/>
                  </a:srgbClr>
                </a:solidFill>
                <a:latin typeface="iCiel Pony" pitchFamily="2" charset="-93"/>
              </a:rPr>
              <a:t>BẮT ĐẦU </a:t>
            </a:r>
            <a:endParaRPr lang="vi-VN" sz="4000" dirty="0">
              <a:solidFill>
                <a:srgbClr val="44546A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909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0" y="22908"/>
            <a:ext cx="9211758" cy="69112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-662168"/>
            <a:ext cx="3047619" cy="40634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571500"/>
            <a:ext cx="4286250" cy="5715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 flipH="1">
            <a:off x="4267224" y="1066832"/>
            <a:ext cx="3094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2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ra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trước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</a:p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Chân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dậm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tại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chỗ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nhẹ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nhàng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 flipH="1">
            <a:off x="4267224" y="2286032"/>
            <a:ext cx="3094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sang 2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bên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lên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xuống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chân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vẫn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dậm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tại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chỗ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4267224" y="3352807"/>
            <a:ext cx="3094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lên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cao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rồi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lại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,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chân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vẫn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dậm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tại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chỗ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4343427" y="4419664"/>
            <a:ext cx="3094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Hạ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xuống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</a:p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2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ra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sau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mông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,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vỗ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2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vào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nhau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4343427" y="5567832"/>
            <a:ext cx="3094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Đưa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2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tay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vào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bên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sườn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mông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và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lắc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tròn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81232" y="185426"/>
            <a:ext cx="479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cs typeface="+mn-ea"/>
                <a:sym typeface="+mn-lt"/>
              </a:rPr>
              <a:t>—</a:t>
            </a:r>
            <a:r>
              <a:rPr lang="en-US" altLang="zh-CN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Vận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động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cơ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ea typeface="+mj-ea"/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Pony" pitchFamily="2" charset="-93"/>
                <a:cs typeface="+mn-ea"/>
                <a:sym typeface="+mn-lt"/>
              </a:rPr>
              <a:t>—</a:t>
            </a:r>
            <a:endParaRPr lang="zh-CN" altLang="en-US" sz="3200" dirty="0">
              <a:solidFill>
                <a:prstClr val="black">
                  <a:lumMod val="65000"/>
                  <a:lumOff val="35000"/>
                </a:prstClr>
              </a:solidFill>
              <a:latin typeface="iCiel Pony" pitchFamily="2" charset="-93"/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10000" y="990655"/>
            <a:ext cx="645808" cy="5457005"/>
            <a:chOff x="6028948" y="1750235"/>
            <a:chExt cx="861077" cy="5288679"/>
          </a:xfrm>
        </p:grpSpPr>
        <p:sp>
          <p:nvSpPr>
            <p:cNvPr id="22" name="文本框 21"/>
            <p:cNvSpPr txBox="1"/>
            <p:nvPr/>
          </p:nvSpPr>
          <p:spPr>
            <a:xfrm>
              <a:off x="6064004" y="1750235"/>
              <a:ext cx="826021" cy="128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01</a:t>
              </a:r>
              <a:endPara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028948" y="2909953"/>
              <a:ext cx="826021" cy="128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02</a:t>
              </a:r>
              <a:endPara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028948" y="3854906"/>
              <a:ext cx="826021" cy="128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03</a:t>
              </a:r>
              <a:endPara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064004" y="4805602"/>
              <a:ext cx="826021" cy="128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04</a:t>
              </a:r>
              <a:endPara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048007" y="5756298"/>
              <a:ext cx="826021" cy="128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rPr>
                <a:t>05</a:t>
              </a:r>
              <a:endParaRPr lang="zh-CN" altLang="en-US" sz="40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云形 26"/>
          <p:cNvSpPr/>
          <p:nvPr/>
        </p:nvSpPr>
        <p:spPr>
          <a:xfrm rot="429982">
            <a:off x="310645" y="710045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云形 25"/>
          <p:cNvSpPr/>
          <p:nvPr/>
        </p:nvSpPr>
        <p:spPr>
          <a:xfrm>
            <a:off x="2823208" y="851191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6.25E-7 -4.07407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1 0.00231 L 3.125E-6 2.22222E-6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93763"/>
            <a:ext cx="28575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1" y="723900"/>
            <a:ext cx="5736548" cy="47796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9315" y="1905064"/>
            <a:ext cx="43427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Ngoáy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đầu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5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lần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Rồi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Dừng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lại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Hít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thật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sâu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,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rồi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thở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ra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nhẹ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nhàng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Vẫn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nhún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nhảy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tại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chỗ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Cùng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nhau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hô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đồng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  <a:r>
              <a:rPr lang="en-US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thanh</a:t>
            </a: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itchFamily="2" charset="-93"/>
                <a:ea typeface="华康娃娃体W5(P)" panose="040B0500000000000000" pitchFamily="82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iCiel Cadena" pitchFamily="2" charset="-93"/>
                <a:ea typeface="华康娃娃体W5(P)" panose="040B0500000000000000" pitchFamily="82" charset="-122"/>
              </a:rPr>
              <a:t>“ </a:t>
            </a:r>
            <a:r>
              <a:rPr lang="en-US" altLang="zh-CN" sz="2000" dirty="0" err="1">
                <a:solidFill>
                  <a:srgbClr val="FF0000"/>
                </a:solidFill>
                <a:latin typeface="iCiel Cadena" pitchFamily="2" charset="-93"/>
                <a:ea typeface="华康娃娃体W5(P)" panose="040B0500000000000000" pitchFamily="82" charset="-122"/>
              </a:rPr>
              <a:t>Khỏe</a:t>
            </a:r>
            <a:r>
              <a:rPr lang="en-US" altLang="zh-CN" sz="2000" dirty="0">
                <a:solidFill>
                  <a:srgbClr val="FF0000"/>
                </a:solidFill>
                <a:latin typeface="iCiel Cadena" pitchFamily="2" charset="-93"/>
                <a:ea typeface="华康娃娃体W5(P)" panose="040B0500000000000000" pitchFamily="82" charset="-122"/>
              </a:rPr>
              <a:t> , </a:t>
            </a:r>
            <a:r>
              <a:rPr lang="en-US" altLang="zh-CN" sz="2000" dirty="0" err="1">
                <a:solidFill>
                  <a:srgbClr val="FF0000"/>
                </a:solidFill>
                <a:latin typeface="iCiel Cadena" pitchFamily="2" charset="-93"/>
                <a:ea typeface="华康娃娃体W5(P)" panose="040B0500000000000000" pitchFamily="82" charset="-122"/>
              </a:rPr>
              <a:t>khỏe</a:t>
            </a:r>
            <a:r>
              <a:rPr lang="en-US" altLang="zh-CN" sz="2000" dirty="0">
                <a:solidFill>
                  <a:srgbClr val="FF0000"/>
                </a:solidFill>
                <a:latin typeface="iCiel Cadena" pitchFamily="2" charset="-93"/>
                <a:ea typeface="华康娃娃体W5(P)" panose="040B0500000000000000" pitchFamily="82" charset="-122"/>
              </a:rPr>
              <a:t> ”</a:t>
            </a:r>
            <a:endParaRPr lang="zh-CN" altLang="en-US" sz="2000" dirty="0">
              <a:solidFill>
                <a:srgbClr val="FF0000"/>
              </a:solidFill>
              <a:latin typeface="iCiel Cadena" pitchFamily="2" charset="-93"/>
              <a:ea typeface="华康娃娃体W5(P)" panose="040B0500000000000000" pitchFamily="8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8" y="-192057"/>
            <a:ext cx="1462117" cy="18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8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30" y="761250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18" y="336832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3" y="1565046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26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501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97" y="1376506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54" y="3281836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4" y="375900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5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2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2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78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4092</TotalTime>
  <Words>432</Words>
  <Application>Microsoft Office PowerPoint</Application>
  <PresentationFormat>On-screen Show (4:3)</PresentationFormat>
  <Paragraphs>94</Paragraphs>
  <Slides>27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微软雅黑</vt:lpstr>
      <vt:lpstr>Arial</vt:lpstr>
      <vt:lpstr>Calibri</vt:lpstr>
      <vt:lpstr>Calibri Light</vt:lpstr>
      <vt:lpstr>Helga</vt:lpstr>
      <vt:lpstr>iCiel Cadena</vt:lpstr>
      <vt:lpstr>iCiel Pony</vt:lpstr>
      <vt:lpstr>iCiel Soup of Justice</vt:lpstr>
      <vt:lpstr>MYuppy-KR-Bold-DDC</vt:lpstr>
      <vt:lpstr>Sosa</vt:lpstr>
      <vt:lpstr>Times New Roman</vt:lpstr>
      <vt:lpstr>Office Theme</vt:lpstr>
      <vt:lpstr>Office 主题</vt:lpstr>
      <vt:lpstr>11_Office Theme</vt:lpstr>
      <vt:lpstr>Office 主题​​</vt:lpstr>
      <vt:lpstr>1_Office 主题</vt:lpstr>
      <vt:lpstr>2_Office 主题</vt:lpstr>
      <vt:lpstr>3_Office 主题</vt:lpstr>
      <vt:lpstr>12_Office Theme</vt:lpstr>
      <vt:lpstr>1_Office 主题​​</vt:lpstr>
      <vt:lpstr>5_Office Theme</vt:lpstr>
      <vt:lpstr>13_Office Theme</vt:lpstr>
      <vt:lpstr>4_Office 主题</vt:lpstr>
      <vt:lpstr>5_Office 主题​​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276</cp:revision>
  <dcterms:created xsi:type="dcterms:W3CDTF">2020-08-13T08:18:23Z</dcterms:created>
  <dcterms:modified xsi:type="dcterms:W3CDTF">2023-02-27T02:12:52Z</dcterms:modified>
</cp:coreProperties>
</file>