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9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1" r:id="rId3"/>
    <p:sldMasterId id="2147483683" r:id="rId4"/>
    <p:sldMasterId id="2147483695" r:id="rId5"/>
    <p:sldMasterId id="2147483707" r:id="rId6"/>
    <p:sldMasterId id="2147483719" r:id="rId7"/>
    <p:sldMasterId id="2147483731" r:id="rId8"/>
    <p:sldMasterId id="2147483743" r:id="rId9"/>
    <p:sldMasterId id="2147483755" r:id="rId10"/>
  </p:sldMasterIdLst>
  <p:notesMasterIdLst>
    <p:notesMasterId r:id="rId39"/>
  </p:notesMasterIdLst>
  <p:sldIdLst>
    <p:sldId id="297" r:id="rId11"/>
    <p:sldId id="298" r:id="rId12"/>
    <p:sldId id="299" r:id="rId13"/>
    <p:sldId id="314" r:id="rId14"/>
    <p:sldId id="315" r:id="rId15"/>
    <p:sldId id="316" r:id="rId16"/>
    <p:sldId id="317" r:id="rId17"/>
    <p:sldId id="318" r:id="rId18"/>
    <p:sldId id="319" r:id="rId19"/>
    <p:sldId id="296" r:id="rId20"/>
    <p:sldId id="300" r:id="rId21"/>
    <p:sldId id="285" r:id="rId22"/>
    <p:sldId id="301" r:id="rId23"/>
    <p:sldId id="302" r:id="rId24"/>
    <p:sldId id="303" r:id="rId25"/>
    <p:sldId id="304" r:id="rId26"/>
    <p:sldId id="306" r:id="rId27"/>
    <p:sldId id="307" r:id="rId28"/>
    <p:sldId id="271" r:id="rId29"/>
    <p:sldId id="305" r:id="rId30"/>
    <p:sldId id="308" r:id="rId31"/>
    <p:sldId id="309" r:id="rId32"/>
    <p:sldId id="310" r:id="rId33"/>
    <p:sldId id="311" r:id="rId34"/>
    <p:sldId id="281" r:id="rId35"/>
    <p:sldId id="312" r:id="rId36"/>
    <p:sldId id="313" r:id="rId37"/>
    <p:sldId id="284" r:id="rId38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297"/>
            <p14:sldId id="298"/>
            <p14:sldId id="299"/>
            <p14:sldId id="314"/>
            <p14:sldId id="315"/>
            <p14:sldId id="316"/>
            <p14:sldId id="317"/>
            <p14:sldId id="318"/>
            <p14:sldId id="319"/>
            <p14:sldId id="296"/>
            <p14:sldId id="300"/>
            <p14:sldId id="285"/>
            <p14:sldId id="301"/>
            <p14:sldId id="302"/>
            <p14:sldId id="303"/>
            <p14:sldId id="304"/>
            <p14:sldId id="306"/>
            <p14:sldId id="307"/>
            <p14:sldId id="271"/>
            <p14:sldId id="305"/>
            <p14:sldId id="308"/>
            <p14:sldId id="309"/>
            <p14:sldId id="310"/>
            <p14:sldId id="311"/>
            <p14:sldId id="281"/>
            <p14:sldId id="312"/>
            <p14:sldId id="313"/>
          </p14:sldIdLst>
        </p14:section>
        <p14:section name="Untitled Section" id="{D57258EA-FEF7-4B32-A45A-656DA101D383}">
          <p14:sldIdLst>
            <p14:sldId id="28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FE22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560" autoAdjust="0"/>
  </p:normalViewPr>
  <p:slideViewPr>
    <p:cSldViewPr>
      <p:cViewPr varScale="1">
        <p:scale>
          <a:sx n="68" d="100"/>
          <a:sy n="68" d="100"/>
        </p:scale>
        <p:origin x="1446" y="-6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1465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>
                <a:solidFill>
                  <a:prstClr val="black"/>
                </a:solidFill>
              </a:rPr>
              <a:pPr/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001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254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24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254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>
                <a:solidFill>
                  <a:prstClr val="black"/>
                </a:solidFill>
              </a:rPr>
              <a:pPr/>
              <a:t>27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333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697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00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254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254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689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689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689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25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19/02/2024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19/02/2024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05478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39645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16516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49172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26891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83348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72971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52466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15237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461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19/02/2024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98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67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7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33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0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5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5" y="2665379"/>
            <a:ext cx="3655181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07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35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47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04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19/02/2024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42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365125"/>
            <a:ext cx="78867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59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213050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445660"/>
      </p:ext>
    </p:extLst>
  </p:cSld>
  <p:clrMapOvr>
    <a:masterClrMapping/>
  </p:clrMapOvr>
  <p:transition spd="med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721546"/>
      </p:ext>
    </p:extLst>
  </p:cSld>
  <p:clrMapOvr>
    <a:masterClrMapping/>
  </p:clrMapOvr>
  <p:transition spd="med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8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3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953864"/>
      </p:ext>
    </p:extLst>
  </p:cSld>
  <p:clrMapOvr>
    <a:masterClrMapping/>
  </p:clrMapOvr>
  <p:transition spd="med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908155"/>
      </p:ext>
    </p:extLst>
  </p:cSld>
  <p:clrMapOvr>
    <a:masterClrMapping/>
  </p:clrMapOvr>
  <p:transition spd="med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049335"/>
      </p:ext>
    </p:extLst>
  </p:cSld>
  <p:clrMapOvr>
    <a:masterClrMapping/>
  </p:clrMapOvr>
  <p:transition spd="med"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812580"/>
      </p:ext>
    </p:extLst>
  </p:cSld>
  <p:clrMapOvr>
    <a:masterClrMapping/>
  </p:clrMapOvr>
  <p:transition spd="med"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505163"/>
      </p:ext>
    </p:extLst>
  </p:cSld>
  <p:clrMapOvr>
    <a:masterClrMapping/>
  </p:clrMapOvr>
  <p:transition spd="med"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6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2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2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219827"/>
      </p:ext>
    </p:extLst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19/02/2024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1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87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073264"/>
      </p:ext>
    </p:extLst>
  </p:cSld>
  <p:clrMapOvr>
    <a:masterClrMapping/>
  </p:clrMapOvr>
  <p:transition spd="med"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952188"/>
      </p:ext>
    </p:extLst>
  </p:cSld>
  <p:clrMapOvr>
    <a:masterClrMapping/>
  </p:clrMapOvr>
  <p:transition spd="med"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2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2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17485"/>
      </p:ext>
    </p:extLst>
  </p:cSld>
  <p:clrMapOvr>
    <a:masterClrMapping/>
  </p:clrMapOvr>
  <p:transition spd="med"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67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2024/2/19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67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387929"/>
      </p:ext>
    </p:extLst>
  </p:cSld>
  <p:clrMapOvr>
    <a:masterClrMapping/>
  </p:clrMapOvr>
  <p:transition spd="slow" advTm="4000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67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2024/2/19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67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795510"/>
      </p:ext>
    </p:extLst>
  </p:cSld>
  <p:clrMapOvr>
    <a:masterClrMapping/>
  </p:clrMapOvr>
  <p:transition spd="slow" advTm="4000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55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80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67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2024/2/19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67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451347"/>
      </p:ext>
    </p:extLst>
  </p:cSld>
  <p:clrMapOvr>
    <a:masterClrMapping/>
  </p:clrMapOvr>
  <p:transition spd="slow" advTm="4000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67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2024/2/19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6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67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474020"/>
      </p:ext>
    </p:extLst>
  </p:cSld>
  <p:clrMapOvr>
    <a:masterClrMapping/>
  </p:clrMapOvr>
  <p:transition spd="slow" advTm="4000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6356367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2024/2/19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635636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6356367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747805"/>
      </p:ext>
    </p:extLst>
  </p:cSld>
  <p:clrMapOvr>
    <a:masterClrMapping/>
  </p:clrMapOvr>
  <p:transition spd="slow" advTm="4000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67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2024/2/19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6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67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907934"/>
      </p:ext>
    </p:extLst>
  </p:cSld>
  <p:clrMapOvr>
    <a:masterClrMapping/>
  </p:clrMapOvr>
  <p:transition spd="slow" advTm="4000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6356367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2024/2/19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36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6356367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984728"/>
      </p:ext>
    </p:extLst>
  </p:cSld>
  <p:clrMapOvr>
    <a:masterClrMapping/>
  </p:clrMapOvr>
  <p:transition spd="slow" advTm="4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19/02/2024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42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67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2024/2/19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6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67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481260"/>
      </p:ext>
    </p:extLst>
  </p:cSld>
  <p:clrMapOvr>
    <a:masterClrMapping/>
  </p:clrMapOvr>
  <p:transition spd="slow" advTm="4000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42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67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2024/2/19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6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67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362871"/>
      </p:ext>
    </p:extLst>
  </p:cSld>
  <p:clrMapOvr>
    <a:masterClrMapping/>
  </p:clrMapOvr>
  <p:transition spd="slow" advTm="4000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67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2024/2/19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67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159881"/>
      </p:ext>
    </p:extLst>
  </p:cSld>
  <p:clrMapOvr>
    <a:masterClrMapping/>
  </p:clrMapOvr>
  <p:transition spd="slow" advTm="4000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67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2024/2/19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67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212109"/>
      </p:ext>
    </p:extLst>
  </p:cSld>
  <p:clrMapOvr>
    <a:masterClrMapping/>
  </p:clrMapOvr>
  <p:transition spd="slow" advTm="4000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63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2024/2/19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63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674705"/>
      </p:ext>
    </p:extLst>
  </p:cSld>
  <p:clrMapOvr>
    <a:masterClrMapping/>
  </p:clrMapOvr>
  <p:transition spd="slow" advTm="4000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63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2024/2/19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63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763034"/>
      </p:ext>
    </p:extLst>
  </p:cSld>
  <p:clrMapOvr>
    <a:masterClrMapping/>
  </p:clrMapOvr>
  <p:transition spd="slow" advTm="4000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51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76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63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2024/2/19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63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108047"/>
      </p:ext>
    </p:extLst>
  </p:cSld>
  <p:clrMapOvr>
    <a:masterClrMapping/>
  </p:clrMapOvr>
  <p:transition spd="slow" advTm="4000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63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2024/2/19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6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63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926496"/>
      </p:ext>
    </p:extLst>
  </p:cSld>
  <p:clrMapOvr>
    <a:masterClrMapping/>
  </p:clrMapOvr>
  <p:transition spd="slow" advTm="4000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6356363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2024/2/19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635636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6356363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005011"/>
      </p:ext>
    </p:extLst>
  </p:cSld>
  <p:clrMapOvr>
    <a:masterClrMapping/>
  </p:clrMapOvr>
  <p:transition spd="slow" advTm="4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63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2024/2/19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6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63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265046"/>
      </p:ext>
    </p:extLst>
  </p:cSld>
  <p:clrMapOvr>
    <a:masterClrMapping/>
  </p:clrMapOvr>
  <p:transition spd="slow" advTm="4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19/02/2024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6356363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2024/2/19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36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6356363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746960"/>
      </p:ext>
    </p:extLst>
  </p:cSld>
  <p:clrMapOvr>
    <a:masterClrMapping/>
  </p:clrMapOvr>
  <p:transition spd="slow" advTm="4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38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63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2024/2/19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6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63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177503"/>
      </p:ext>
    </p:extLst>
  </p:cSld>
  <p:clrMapOvr>
    <a:masterClrMapping/>
  </p:clrMapOvr>
  <p:transition spd="slow" advTm="4000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38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63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2024/2/19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6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63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108146"/>
      </p:ext>
    </p:extLst>
  </p:cSld>
  <p:clrMapOvr>
    <a:masterClrMapping/>
  </p:clrMapOvr>
  <p:transition spd="slow" advTm="4000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63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2024/2/19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63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935690"/>
      </p:ext>
    </p:extLst>
  </p:cSld>
  <p:clrMapOvr>
    <a:masterClrMapping/>
  </p:clrMapOvr>
  <p:transition spd="slow" advTm="4000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63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2024/2/19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63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685515"/>
      </p:ext>
    </p:extLst>
  </p:cSld>
  <p:clrMapOvr>
    <a:masterClrMapping/>
  </p:clrMapOvr>
  <p:transition spd="slow" advTm="4000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0" r="16406"/>
          <a:stretch/>
        </p:blipFill>
        <p:spPr>
          <a:xfrm>
            <a:off x="17" y="10"/>
            <a:ext cx="91439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40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40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6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8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66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86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83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19/02/2024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89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76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5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76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50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57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52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3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213049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924749"/>
      </p:ext>
    </p:extLst>
  </p:cSld>
  <p:clrMapOvr>
    <a:masterClrMapping/>
  </p:clrMapOvr>
  <p:transition spd="med">
    <p:dissolv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665764"/>
      </p:ext>
    </p:extLst>
  </p:cSld>
  <p:clrMapOvr>
    <a:masterClrMapping/>
  </p:clrMapOvr>
  <p:transition spd="med">
    <p:dissolv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7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3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464834"/>
      </p:ext>
    </p:extLst>
  </p:cSld>
  <p:clrMapOvr>
    <a:masterClrMapping/>
  </p:clrMapOvr>
  <p:transition spd="med">
    <p:dissolv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840477"/>
      </p:ext>
    </p:extLst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19/02/2024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61704"/>
      </p:ext>
    </p:extLst>
  </p:cSld>
  <p:clrMapOvr>
    <a:masterClrMapping/>
  </p:clrMapOvr>
  <p:transition spd="med">
    <p:dissolv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102459"/>
      </p:ext>
    </p:extLst>
  </p:cSld>
  <p:clrMapOvr>
    <a:masterClrMapping/>
  </p:clrMapOvr>
  <p:transition spd="med">
    <p:dissolv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520734"/>
      </p:ext>
    </p:extLst>
  </p:cSld>
  <p:clrMapOvr>
    <a:masterClrMapping/>
  </p:clrMapOvr>
  <p:transition spd="med">
    <p:dissolv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6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1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2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904115"/>
      </p:ext>
    </p:extLst>
  </p:cSld>
  <p:clrMapOvr>
    <a:masterClrMapping/>
  </p:clrMapOvr>
  <p:transition spd="med">
    <p:dissolv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1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87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677789"/>
      </p:ext>
    </p:extLst>
  </p:cSld>
  <p:clrMapOvr>
    <a:masterClrMapping/>
  </p:clrMapOvr>
  <p:transition spd="med">
    <p:dissolv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608364"/>
      </p:ext>
    </p:extLst>
  </p:cSld>
  <p:clrMapOvr>
    <a:masterClrMapping/>
  </p:clrMapOvr>
  <p:transition spd="med">
    <p:dissolv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1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1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451201"/>
      </p:ext>
    </p:extLst>
  </p:cSld>
  <p:clrMapOvr>
    <a:masterClrMapping/>
  </p:clrMapOvr>
  <p:transition spd="med">
    <p:dissolv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213047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61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3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5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4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2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1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1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1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2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9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19/02/2024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36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5" indent="0">
              <a:buNone/>
              <a:defRPr sz="2000" b="1"/>
            </a:lvl2pPr>
            <a:lvl3pPr marL="914051" indent="0">
              <a:buNone/>
              <a:defRPr sz="1800" b="1"/>
            </a:lvl3pPr>
            <a:lvl4pPr marL="1371079" indent="0">
              <a:buNone/>
              <a:defRPr sz="1600" b="1"/>
            </a:lvl4pPr>
            <a:lvl5pPr marL="1828104" indent="0">
              <a:buNone/>
              <a:defRPr sz="1600" b="1"/>
            </a:lvl5pPr>
            <a:lvl6pPr marL="2285132" indent="0">
              <a:buNone/>
              <a:defRPr sz="1600" b="1"/>
            </a:lvl6pPr>
            <a:lvl7pPr marL="2742157" indent="0">
              <a:buNone/>
              <a:defRPr sz="1600" b="1"/>
            </a:lvl7pPr>
            <a:lvl8pPr marL="3199182" indent="0">
              <a:buNone/>
              <a:defRPr sz="1600" b="1"/>
            </a:lvl8pPr>
            <a:lvl9pPr marL="36562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5" indent="0">
              <a:buNone/>
              <a:defRPr sz="2000" b="1"/>
            </a:lvl2pPr>
            <a:lvl3pPr marL="914051" indent="0">
              <a:buNone/>
              <a:defRPr sz="1800" b="1"/>
            </a:lvl3pPr>
            <a:lvl4pPr marL="1371079" indent="0">
              <a:buNone/>
              <a:defRPr sz="1600" b="1"/>
            </a:lvl4pPr>
            <a:lvl5pPr marL="1828104" indent="0">
              <a:buNone/>
              <a:defRPr sz="1600" b="1"/>
            </a:lvl5pPr>
            <a:lvl6pPr marL="2285132" indent="0">
              <a:buNone/>
              <a:defRPr sz="1600" b="1"/>
            </a:lvl6pPr>
            <a:lvl7pPr marL="2742157" indent="0">
              <a:buNone/>
              <a:defRPr sz="1600" b="1"/>
            </a:lvl7pPr>
            <a:lvl8pPr marL="3199182" indent="0">
              <a:buNone/>
              <a:defRPr sz="1600" b="1"/>
            </a:lvl8pPr>
            <a:lvl9pPr marL="36562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21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44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82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69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8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3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25" indent="0">
              <a:buNone/>
              <a:defRPr sz="1200"/>
            </a:lvl2pPr>
            <a:lvl3pPr marL="914051" indent="0">
              <a:buNone/>
              <a:defRPr sz="1000"/>
            </a:lvl3pPr>
            <a:lvl4pPr marL="1371079" indent="0">
              <a:buNone/>
              <a:defRPr sz="900"/>
            </a:lvl4pPr>
            <a:lvl5pPr marL="1828104" indent="0">
              <a:buNone/>
              <a:defRPr sz="900"/>
            </a:lvl5pPr>
            <a:lvl6pPr marL="2285132" indent="0">
              <a:buNone/>
              <a:defRPr sz="900"/>
            </a:lvl6pPr>
            <a:lvl7pPr marL="2742157" indent="0">
              <a:buNone/>
              <a:defRPr sz="900"/>
            </a:lvl7pPr>
            <a:lvl8pPr marL="3199182" indent="0">
              <a:buNone/>
              <a:defRPr sz="900"/>
            </a:lvl8pPr>
            <a:lvl9pPr marL="36562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55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2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94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25" indent="0">
              <a:buNone/>
              <a:defRPr sz="2800"/>
            </a:lvl2pPr>
            <a:lvl3pPr marL="914051" indent="0">
              <a:buNone/>
              <a:defRPr sz="2400"/>
            </a:lvl3pPr>
            <a:lvl4pPr marL="1371079" indent="0">
              <a:buNone/>
              <a:defRPr sz="2000"/>
            </a:lvl4pPr>
            <a:lvl5pPr marL="1828104" indent="0">
              <a:buNone/>
              <a:defRPr sz="2000"/>
            </a:lvl5pPr>
            <a:lvl6pPr marL="2285132" indent="0">
              <a:buNone/>
              <a:defRPr sz="2000"/>
            </a:lvl6pPr>
            <a:lvl7pPr marL="2742157" indent="0">
              <a:buNone/>
              <a:defRPr sz="2000"/>
            </a:lvl7pPr>
            <a:lvl8pPr marL="3199182" indent="0">
              <a:buNone/>
              <a:defRPr sz="2000"/>
            </a:lvl8pPr>
            <a:lvl9pPr marL="3656209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25" indent="0">
              <a:buNone/>
              <a:defRPr sz="1200"/>
            </a:lvl2pPr>
            <a:lvl3pPr marL="914051" indent="0">
              <a:buNone/>
              <a:defRPr sz="1000"/>
            </a:lvl3pPr>
            <a:lvl4pPr marL="1371079" indent="0">
              <a:buNone/>
              <a:defRPr sz="900"/>
            </a:lvl4pPr>
            <a:lvl5pPr marL="1828104" indent="0">
              <a:buNone/>
              <a:defRPr sz="900"/>
            </a:lvl5pPr>
            <a:lvl6pPr marL="2285132" indent="0">
              <a:buNone/>
              <a:defRPr sz="900"/>
            </a:lvl6pPr>
            <a:lvl7pPr marL="2742157" indent="0">
              <a:buNone/>
              <a:defRPr sz="900"/>
            </a:lvl7pPr>
            <a:lvl8pPr marL="3199182" indent="0">
              <a:buNone/>
              <a:defRPr sz="900"/>
            </a:lvl8pPr>
            <a:lvl9pPr marL="36562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69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90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5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5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85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0" r="16406"/>
          <a:stretch/>
        </p:blipFill>
        <p:spPr>
          <a:xfrm>
            <a:off x="17" y="10"/>
            <a:ext cx="91439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00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05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19/02/2024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7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91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6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57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66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25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3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41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3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96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83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372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565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19/02/2024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262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5DFFB"/>
            </a:gs>
            <a:gs pos="77000">
              <a:srgbClr val="22A0F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6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2024/2/19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6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6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508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2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60022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3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3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178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9903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ransition spd="slow" advTm="4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4611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ransition spd="slow" advTm="4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082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2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60022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2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113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2" y="274638"/>
            <a:ext cx="8229600" cy="1143000"/>
          </a:xfrm>
          <a:prstGeom prst="rect">
            <a:avLst/>
          </a:prstGeom>
        </p:spPr>
        <p:txBody>
          <a:bodyPr vert="horz" lIns="91405" tIns="45700" rIns="91405" bIns="4570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600225"/>
            <a:ext cx="8229600" cy="4525963"/>
          </a:xfrm>
          <a:prstGeom prst="rect">
            <a:avLst/>
          </a:prstGeom>
        </p:spPr>
        <p:txBody>
          <a:bodyPr vert="horz" lIns="91405" tIns="45700" rIns="91405" bIns="457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95"/>
            <a:ext cx="2133600" cy="365125"/>
          </a:xfrm>
          <a:prstGeom prst="rect">
            <a:avLst/>
          </a:prstGeom>
        </p:spPr>
        <p:txBody>
          <a:bodyPr vert="horz" lIns="91405" tIns="45700" rIns="91405" bIns="4570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51"/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051"/>
              <a:t>19/02/2024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95"/>
            <a:ext cx="2895600" cy="365125"/>
          </a:xfrm>
          <a:prstGeom prst="rect">
            <a:avLst/>
          </a:prstGeom>
        </p:spPr>
        <p:txBody>
          <a:bodyPr vert="horz" lIns="91405" tIns="45700" rIns="91405" bIns="4570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5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95"/>
            <a:ext cx="2133600" cy="365125"/>
          </a:xfrm>
          <a:prstGeom prst="rect">
            <a:avLst/>
          </a:prstGeom>
        </p:spPr>
        <p:txBody>
          <a:bodyPr vert="horz" lIns="91405" tIns="45700" rIns="91405" bIns="4570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51"/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05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533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 defTabSz="91405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9" indent="-342769" algn="l" defTabSz="914051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68" indent="-285640" algn="l" defTabSz="91405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66" indent="-228513" algn="l" defTabSz="91405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91" indent="-228513" algn="l" defTabSz="914051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16" indent="-228513" algn="l" defTabSz="914051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46" indent="-228513" algn="l" defTabSz="91405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72" indent="-228513" algn="l" defTabSz="91405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698" indent="-228513" algn="l" defTabSz="91405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23" indent="-228513" algn="l" defTabSz="91405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5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51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79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04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32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57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82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09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6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6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6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698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2" Type="http://schemas.openxmlformats.org/officeDocument/2006/relationships/audio" Target="file:///D:\&#38899;&#20048;\&#22885;&#23572;&#22827;&#38899;&#20048;%20-%20&#27963;&#27900;&#12289;&#27426;&#24555;&#30340;&#38899;&#20048;.mp3" TargetMode="External"/><Relationship Id="rId1" Type="http://schemas.microsoft.com/office/2007/relationships/media" Target="file:///D:\&#38899;&#20048;\&#22885;&#23572;&#22827;&#38899;&#20048;%20-%20&#27963;&#27900;&#12289;&#27426;&#24555;&#30340;&#38899;&#20048;.mp3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6.emf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43.jpe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44.jpe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6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6.xml"/><Relationship Id="rId7" Type="http://schemas.openxmlformats.org/officeDocument/2006/relationships/image" Target="../media/image25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24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56.xml"/><Relationship Id="rId9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notesSlide" Target="../notesSlides/notesSlide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3.xml"/><Relationship Id="rId7" Type="http://schemas.openxmlformats.org/officeDocument/2006/relationships/image" Target="../media/image2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4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56.xml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92ae4d8057413ac541816c85d7c4bf8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1472" y="-8890"/>
            <a:ext cx="4994434" cy="6852285"/>
          </a:xfrm>
          <a:prstGeom prst="rect">
            <a:avLst/>
          </a:prstGeom>
        </p:spPr>
      </p:pic>
      <p:pic>
        <p:nvPicPr>
          <p:cNvPr id="15" name="图片 14" descr="133250c5 4291269107f36f07c9df1ea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4762" y="2240919"/>
            <a:ext cx="2678906" cy="2958465"/>
          </a:xfrm>
          <a:prstGeom prst="rect">
            <a:avLst/>
          </a:prstGeom>
        </p:spPr>
      </p:pic>
      <p:pic>
        <p:nvPicPr>
          <p:cNvPr id="11" name="图片 10" descr="2659f7d1966f7424a7bb26eb2650b6f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52400" y="2318584"/>
            <a:ext cx="9150668" cy="4575810"/>
          </a:xfrm>
          <a:prstGeom prst="rect">
            <a:avLst/>
          </a:prstGeom>
        </p:spPr>
      </p:pic>
      <p:pic>
        <p:nvPicPr>
          <p:cNvPr id="12" name="图片 11" descr="3d53dc5502d6926647ec53656448988c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81430" y="2901328"/>
            <a:ext cx="760571" cy="1014095"/>
          </a:xfrm>
          <a:prstGeom prst="rect">
            <a:avLst/>
          </a:prstGeom>
        </p:spPr>
      </p:pic>
      <p:pic>
        <p:nvPicPr>
          <p:cNvPr id="13" name="图片 12" descr="3d53dc5502d6926647ec53656448988c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460000">
            <a:off x="3109442" y="663575"/>
            <a:ext cx="587693" cy="783590"/>
          </a:xfrm>
          <a:prstGeom prst="rect">
            <a:avLst/>
          </a:prstGeom>
        </p:spPr>
      </p:pic>
      <p:pic>
        <p:nvPicPr>
          <p:cNvPr id="20" name="图片 19" descr="4e7355571030e572ee5dbaf8f75acb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2471" y="652145"/>
            <a:ext cx="1050608" cy="1502410"/>
          </a:xfrm>
          <a:prstGeom prst="rect">
            <a:avLst/>
          </a:prstGeom>
        </p:spPr>
      </p:pic>
      <p:pic>
        <p:nvPicPr>
          <p:cNvPr id="22" name="图片 21" descr="890261f18bd9a6cf2baac98444466bb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81402" y="2927066"/>
            <a:ext cx="3689949" cy="4913630"/>
          </a:xfrm>
          <a:prstGeom prst="rect">
            <a:avLst/>
          </a:prstGeom>
        </p:spPr>
      </p:pic>
      <p:pic>
        <p:nvPicPr>
          <p:cNvPr id="23" name="奥尔夫音乐 - 活泼、欢快的音乐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762" y="-723265"/>
            <a:ext cx="464344" cy="6191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47024" y="1371600"/>
            <a:ext cx="681468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>
                <a:ln>
                  <a:solidFill>
                    <a:srgbClr val="44546A">
                      <a:lumMod val="20000"/>
                      <a:lumOff val="80000"/>
                    </a:srgbClr>
                  </a:solidFill>
                </a:ln>
                <a:solidFill>
                  <a:srgbClr val="70AD47">
                    <a:lumMod val="50000"/>
                  </a:srgbClr>
                </a:solidFill>
                <a:latin typeface="iCiel Cadena" pitchFamily="2" charset="-93"/>
              </a:rPr>
              <a:t>CHỦ ĐỀ </a:t>
            </a:r>
          </a:p>
          <a:p>
            <a:r>
              <a:rPr lang="en-US" sz="5400" dirty="0">
                <a:ln>
                  <a:solidFill>
                    <a:srgbClr val="44546A">
                      <a:lumMod val="20000"/>
                      <a:lumOff val="80000"/>
                    </a:srgbClr>
                  </a:solidFill>
                </a:ln>
                <a:solidFill>
                  <a:srgbClr val="70AD47">
                    <a:lumMod val="50000"/>
                  </a:srgbClr>
                </a:solidFill>
                <a:latin typeface="iCiel Cadena" pitchFamily="2" charset="-93"/>
              </a:rPr>
              <a:t>KHU RỪNG NHIỆT ĐỚI </a:t>
            </a:r>
            <a:endParaRPr lang="vi-VN" sz="5400" dirty="0">
              <a:ln>
                <a:solidFill>
                  <a:srgbClr val="44546A">
                    <a:lumMod val="20000"/>
                    <a:lumOff val="80000"/>
                  </a:srgbClr>
                </a:solidFill>
              </a:ln>
              <a:solidFill>
                <a:srgbClr val="70AD47">
                  <a:lumMod val="50000"/>
                </a:srgbClr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07054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52" repeatCount="indefinite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2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14380" y="152400"/>
            <a:ext cx="54473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32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9603" y="914400"/>
            <a:ext cx="8077201" cy="54864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Picture 5" descr="E:\GIAO AN\SGV lop 2\sgv chân trời sáng tạo lớp 2\hình minh họa giáo án\11\giay-a4-gia-bao-nhieu-tie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50345">
            <a:off x="1306924" y="761250"/>
            <a:ext cx="5110281" cy="5749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89767">
            <a:off x="929912" y="3368316"/>
            <a:ext cx="2428255" cy="2428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E:\GIAO AN\ảnh tài liệu\yujyj cop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2266">
            <a:off x="4090773" y="1565034"/>
            <a:ext cx="2815096" cy="2655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GIAO AN\SGV lop 2\sgv chân trời sáng tạo lớp 2\hình minh họa giáo án\9\keo_dan_giay_g-014_1dca550e9a904d68a6bce897244a7ee1_maste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90140">
            <a:off x="6059714" y="4500220"/>
            <a:ext cx="1603972" cy="1603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E:\GIAO AN\ảnh tài liệu\yujyjhhj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80954">
            <a:off x="6518610" y="1885495"/>
            <a:ext cx="1981200" cy="218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E:\GIAO AN\ảnh tài liệu\jhhkj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80829">
            <a:off x="5274191" y="1376494"/>
            <a:ext cx="2333203" cy="2053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E:\GIAO AN\SGV lop 2\sgv chân trời sáng tạo lớp 2\hình minh họa giáo án\11\unnamed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04540">
            <a:off x="5125048" y="3281824"/>
            <a:ext cx="2552631" cy="2067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E:\GIAO AN\SGV lop 2\sgv chân trời sáng tạo lớp 2\hình minh họa giáo án\11\4_c3a3424b617b4b70bc564a51ca6072cd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924" y="3758997"/>
            <a:ext cx="3482331" cy="2573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171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标题 1"/>
          <p:cNvSpPr txBox="1">
            <a:spLocks/>
          </p:cNvSpPr>
          <p:nvPr/>
        </p:nvSpPr>
        <p:spPr>
          <a:xfrm>
            <a:off x="2059046" y="838216"/>
            <a:ext cx="5018484" cy="6960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6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Hoạt</a:t>
            </a:r>
            <a:r>
              <a:rPr lang="en-US" altLang="zh-CN" sz="6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</a:t>
            </a:r>
            <a:r>
              <a:rPr lang="en-US" altLang="zh-CN" sz="6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động</a:t>
            </a:r>
            <a:r>
              <a:rPr lang="en-US" altLang="zh-CN" sz="6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1</a:t>
            </a:r>
          </a:p>
          <a:p>
            <a:pPr algn="ctr"/>
            <a:r>
              <a:rPr lang="en-US" altLang="zh-CN" sz="6000" dirty="0" err="1">
                <a:solidFill>
                  <a:srgbClr val="FFC000"/>
                </a:solidFill>
                <a:latin typeface="iCiel Pony" pitchFamily="2" charset="-93"/>
              </a:rPr>
              <a:t>Khám</a:t>
            </a:r>
            <a:r>
              <a:rPr lang="en-US" altLang="zh-CN" sz="60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altLang="zh-CN" sz="6000" dirty="0" err="1">
                <a:solidFill>
                  <a:srgbClr val="FFC000"/>
                </a:solidFill>
                <a:latin typeface="iCiel Pony" pitchFamily="2" charset="-93"/>
              </a:rPr>
              <a:t>phá</a:t>
            </a:r>
            <a:r>
              <a:rPr lang="en-US" altLang="zh-CN" sz="60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endParaRPr lang="zh-CN" altLang="en-US" sz="6000" dirty="0">
              <a:solidFill>
                <a:srgbClr val="FFC000"/>
              </a:solidFill>
              <a:latin typeface="iCiel Pony" pitchFamily="2" charset="-93"/>
            </a:endParaRPr>
          </a:p>
        </p:txBody>
      </p:sp>
      <p:grpSp>
        <p:nvGrpSpPr>
          <p:cNvPr id="502" name="Group 4"/>
          <p:cNvGrpSpPr>
            <a:grpSpLocks/>
          </p:cNvGrpSpPr>
          <p:nvPr/>
        </p:nvGrpSpPr>
        <p:grpSpPr bwMode="auto">
          <a:xfrm>
            <a:off x="1017813" y="4457309"/>
            <a:ext cx="341710" cy="889000"/>
            <a:chOff x="0" y="0"/>
            <a:chExt cx="455984" cy="889318"/>
          </a:xfrm>
        </p:grpSpPr>
        <p:sp>
          <p:nvSpPr>
            <p:cNvPr id="503" name="TextBox 5"/>
            <p:cNvSpPr txBox="1">
              <a:spLocks noChangeArrowheads="1"/>
            </p:cNvSpPr>
            <p:nvPr/>
          </p:nvSpPr>
          <p:spPr bwMode="auto">
            <a:xfrm>
              <a:off x="0" y="0"/>
              <a:ext cx="455984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d-ID" altLang="zh-CN" sz="4800">
                  <a:solidFill>
                    <a:srgbClr val="44546A"/>
                  </a:solidFill>
                  <a:latin typeface="Sosa" pitchFamily="2" charset="0"/>
                </a:rPr>
                <a:t>o</a:t>
              </a:r>
              <a:endParaRPr lang="id-ID" altLang="zh-CN" sz="4800">
                <a:solidFill>
                  <a:srgbClr val="44546A"/>
                </a:solidFill>
              </a:endParaRPr>
            </a:p>
          </p:txBody>
        </p:sp>
        <p:sp>
          <p:nvSpPr>
            <p:cNvPr id="504" name="Oval 6"/>
            <p:cNvSpPr>
              <a:spLocks noChangeArrowheads="1"/>
            </p:cNvSpPr>
            <p:nvPr/>
          </p:nvSpPr>
          <p:spPr bwMode="auto">
            <a:xfrm>
              <a:off x="157978" y="757644"/>
              <a:ext cx="133200" cy="1316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zh-CN" altLang="zh-CN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54114" y="838207"/>
            <a:ext cx="9006739" cy="6113583"/>
            <a:chOff x="1108" y="2225"/>
            <a:chExt cx="5232" cy="1543"/>
          </a:xfrm>
        </p:grpSpPr>
        <p:grpSp>
          <p:nvGrpSpPr>
            <p:cNvPr id="8" name="Group 205"/>
            <p:cNvGrpSpPr>
              <a:grpSpLocks/>
            </p:cNvGrpSpPr>
            <p:nvPr/>
          </p:nvGrpSpPr>
          <p:grpSpPr bwMode="auto">
            <a:xfrm>
              <a:off x="1131" y="2569"/>
              <a:ext cx="5145" cy="1041"/>
              <a:chOff x="1131" y="2569"/>
              <a:chExt cx="5145" cy="1041"/>
            </a:xfrm>
          </p:grpSpPr>
          <p:sp>
            <p:nvSpPr>
              <p:cNvPr id="303" name="Freeform 18"/>
              <p:cNvSpPr>
                <a:spLocks/>
              </p:cNvSpPr>
              <p:nvPr/>
            </p:nvSpPr>
            <p:spPr bwMode="auto">
              <a:xfrm>
                <a:off x="2064" y="2771"/>
                <a:ext cx="363" cy="835"/>
              </a:xfrm>
              <a:custGeom>
                <a:avLst/>
                <a:gdLst>
                  <a:gd name="T0" fmla="*/ 77 w 205"/>
                  <a:gd name="T1" fmla="*/ 0 h 445"/>
                  <a:gd name="T2" fmla="*/ 74 w 205"/>
                  <a:gd name="T3" fmla="*/ 4 h 445"/>
                  <a:gd name="T4" fmla="*/ 5 w 205"/>
                  <a:gd name="T5" fmla="*/ 89 h 445"/>
                  <a:gd name="T6" fmla="*/ 42 w 205"/>
                  <a:gd name="T7" fmla="*/ 89 h 445"/>
                  <a:gd name="T8" fmla="*/ 5 w 205"/>
                  <a:gd name="T9" fmla="*/ 146 h 445"/>
                  <a:gd name="T10" fmla="*/ 19 w 205"/>
                  <a:gd name="T11" fmla="*/ 169 h 445"/>
                  <a:gd name="T12" fmla="*/ 17 w 205"/>
                  <a:gd name="T13" fmla="*/ 169 h 445"/>
                  <a:gd name="T14" fmla="*/ 19 w 205"/>
                  <a:gd name="T15" fmla="*/ 173 h 445"/>
                  <a:gd name="T16" fmla="*/ 0 w 205"/>
                  <a:gd name="T17" fmla="*/ 173 h 445"/>
                  <a:gd name="T18" fmla="*/ 12 w 205"/>
                  <a:gd name="T19" fmla="*/ 197 h 445"/>
                  <a:gd name="T20" fmla="*/ 15 w 205"/>
                  <a:gd name="T21" fmla="*/ 197 h 445"/>
                  <a:gd name="T22" fmla="*/ 14 w 205"/>
                  <a:gd name="T23" fmla="*/ 200 h 445"/>
                  <a:gd name="T24" fmla="*/ 36 w 205"/>
                  <a:gd name="T25" fmla="*/ 245 h 445"/>
                  <a:gd name="T26" fmla="*/ 36 w 205"/>
                  <a:gd name="T27" fmla="*/ 245 h 445"/>
                  <a:gd name="T28" fmla="*/ 36 w 205"/>
                  <a:gd name="T29" fmla="*/ 245 h 445"/>
                  <a:gd name="T30" fmla="*/ 23 w 205"/>
                  <a:gd name="T31" fmla="*/ 245 h 445"/>
                  <a:gd name="T32" fmla="*/ 50 w 205"/>
                  <a:gd name="T33" fmla="*/ 305 h 445"/>
                  <a:gd name="T34" fmla="*/ 50 w 205"/>
                  <a:gd name="T35" fmla="*/ 305 h 445"/>
                  <a:gd name="T36" fmla="*/ 50 w 205"/>
                  <a:gd name="T37" fmla="*/ 306 h 445"/>
                  <a:gd name="T38" fmla="*/ 35 w 205"/>
                  <a:gd name="T39" fmla="*/ 306 h 445"/>
                  <a:gd name="T40" fmla="*/ 40 w 205"/>
                  <a:gd name="T41" fmla="*/ 321 h 445"/>
                  <a:gd name="T42" fmla="*/ 59 w 205"/>
                  <a:gd name="T43" fmla="*/ 321 h 445"/>
                  <a:gd name="T44" fmla="*/ 56 w 205"/>
                  <a:gd name="T45" fmla="*/ 362 h 445"/>
                  <a:gd name="T46" fmla="*/ 57 w 205"/>
                  <a:gd name="T47" fmla="*/ 364 h 445"/>
                  <a:gd name="T48" fmla="*/ 57 w 205"/>
                  <a:gd name="T49" fmla="*/ 364 h 445"/>
                  <a:gd name="T50" fmla="*/ 57 w 205"/>
                  <a:gd name="T51" fmla="*/ 365 h 445"/>
                  <a:gd name="T52" fmla="*/ 56 w 205"/>
                  <a:gd name="T53" fmla="*/ 365 h 445"/>
                  <a:gd name="T54" fmla="*/ 50 w 205"/>
                  <a:gd name="T55" fmla="*/ 445 h 445"/>
                  <a:gd name="T56" fmla="*/ 78 w 205"/>
                  <a:gd name="T57" fmla="*/ 445 h 445"/>
                  <a:gd name="T58" fmla="*/ 103 w 205"/>
                  <a:gd name="T59" fmla="*/ 445 h 445"/>
                  <a:gd name="T60" fmla="*/ 104 w 205"/>
                  <a:gd name="T61" fmla="*/ 445 h 445"/>
                  <a:gd name="T62" fmla="*/ 96 w 205"/>
                  <a:gd name="T63" fmla="*/ 321 h 445"/>
                  <a:gd name="T64" fmla="*/ 205 w 205"/>
                  <a:gd name="T65" fmla="*/ 321 h 445"/>
                  <a:gd name="T66" fmla="*/ 202 w 205"/>
                  <a:gd name="T67" fmla="*/ 317 h 445"/>
                  <a:gd name="T68" fmla="*/ 98 w 205"/>
                  <a:gd name="T69" fmla="*/ 317 h 445"/>
                  <a:gd name="T70" fmla="*/ 151 w 205"/>
                  <a:gd name="T71" fmla="*/ 217 h 445"/>
                  <a:gd name="T72" fmla="*/ 140 w 205"/>
                  <a:gd name="T73" fmla="*/ 197 h 445"/>
                  <a:gd name="T74" fmla="*/ 161 w 205"/>
                  <a:gd name="T75" fmla="*/ 197 h 445"/>
                  <a:gd name="T76" fmla="*/ 163 w 205"/>
                  <a:gd name="T77" fmla="*/ 192 h 445"/>
                  <a:gd name="T78" fmla="*/ 148 w 205"/>
                  <a:gd name="T79" fmla="*/ 192 h 445"/>
                  <a:gd name="T80" fmla="*/ 147 w 205"/>
                  <a:gd name="T81" fmla="*/ 189 h 445"/>
                  <a:gd name="T82" fmla="*/ 122 w 205"/>
                  <a:gd name="T83" fmla="*/ 189 h 445"/>
                  <a:gd name="T84" fmla="*/ 149 w 205"/>
                  <a:gd name="T85" fmla="*/ 145 h 445"/>
                  <a:gd name="T86" fmla="*/ 114 w 205"/>
                  <a:gd name="T87" fmla="*/ 89 h 445"/>
                  <a:gd name="T88" fmla="*/ 134 w 205"/>
                  <a:gd name="T89" fmla="*/ 89 h 445"/>
                  <a:gd name="T90" fmla="*/ 150 w 205"/>
                  <a:gd name="T91" fmla="*/ 89 h 445"/>
                  <a:gd name="T92" fmla="*/ 81 w 205"/>
                  <a:gd name="T93" fmla="*/ 4 h 445"/>
                  <a:gd name="T94" fmla="*/ 78 w 205"/>
                  <a:gd name="T95" fmla="*/ 1 h 445"/>
                  <a:gd name="T96" fmla="*/ 78 w 205"/>
                  <a:gd name="T97" fmla="*/ 2 h 445"/>
                  <a:gd name="T98" fmla="*/ 77 w 205"/>
                  <a:gd name="T99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5" h="445">
                    <a:moveTo>
                      <a:pt x="77" y="0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5" y="146"/>
                      <a:pt x="5" y="146"/>
                      <a:pt x="5" y="146"/>
                    </a:cubicBezTo>
                    <a:cubicBezTo>
                      <a:pt x="19" y="169"/>
                      <a:pt x="19" y="169"/>
                      <a:pt x="19" y="169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19" y="173"/>
                      <a:pt x="19" y="173"/>
                      <a:pt x="19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12" y="197"/>
                      <a:pt x="12" y="197"/>
                      <a:pt x="12" y="197"/>
                    </a:cubicBezTo>
                    <a:cubicBezTo>
                      <a:pt x="15" y="197"/>
                      <a:pt x="15" y="197"/>
                      <a:pt x="15" y="197"/>
                    </a:cubicBezTo>
                    <a:cubicBezTo>
                      <a:pt x="14" y="200"/>
                      <a:pt x="14" y="200"/>
                      <a:pt x="14" y="200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23" y="245"/>
                      <a:pt x="23" y="245"/>
                      <a:pt x="23" y="24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6"/>
                      <a:pt x="50" y="306"/>
                      <a:pt x="50" y="306"/>
                    </a:cubicBezTo>
                    <a:cubicBezTo>
                      <a:pt x="35" y="306"/>
                      <a:pt x="35" y="306"/>
                      <a:pt x="35" y="306"/>
                    </a:cubicBezTo>
                    <a:cubicBezTo>
                      <a:pt x="40" y="321"/>
                      <a:pt x="40" y="321"/>
                      <a:pt x="40" y="321"/>
                    </a:cubicBezTo>
                    <a:cubicBezTo>
                      <a:pt x="59" y="321"/>
                      <a:pt x="59" y="321"/>
                      <a:pt x="59" y="321"/>
                    </a:cubicBezTo>
                    <a:cubicBezTo>
                      <a:pt x="56" y="362"/>
                      <a:pt x="56" y="362"/>
                      <a:pt x="56" y="362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5"/>
                      <a:pt x="57" y="365"/>
                      <a:pt x="57" y="365"/>
                    </a:cubicBezTo>
                    <a:cubicBezTo>
                      <a:pt x="56" y="365"/>
                      <a:pt x="56" y="365"/>
                      <a:pt x="56" y="365"/>
                    </a:cubicBezTo>
                    <a:cubicBezTo>
                      <a:pt x="50" y="445"/>
                      <a:pt x="50" y="445"/>
                      <a:pt x="50" y="445"/>
                    </a:cubicBezTo>
                    <a:cubicBezTo>
                      <a:pt x="78" y="445"/>
                      <a:pt x="78" y="445"/>
                      <a:pt x="78" y="445"/>
                    </a:cubicBezTo>
                    <a:cubicBezTo>
                      <a:pt x="103" y="445"/>
                      <a:pt x="103" y="445"/>
                      <a:pt x="103" y="445"/>
                    </a:cubicBezTo>
                    <a:cubicBezTo>
                      <a:pt x="104" y="445"/>
                      <a:pt x="104" y="445"/>
                      <a:pt x="104" y="445"/>
                    </a:cubicBezTo>
                    <a:cubicBezTo>
                      <a:pt x="96" y="321"/>
                      <a:pt x="96" y="321"/>
                      <a:pt x="96" y="321"/>
                    </a:cubicBezTo>
                    <a:cubicBezTo>
                      <a:pt x="205" y="321"/>
                      <a:pt x="205" y="321"/>
                      <a:pt x="205" y="321"/>
                    </a:cubicBezTo>
                    <a:cubicBezTo>
                      <a:pt x="202" y="317"/>
                      <a:pt x="202" y="317"/>
                      <a:pt x="202" y="317"/>
                    </a:cubicBezTo>
                    <a:cubicBezTo>
                      <a:pt x="98" y="317"/>
                      <a:pt x="98" y="317"/>
                      <a:pt x="98" y="317"/>
                    </a:cubicBezTo>
                    <a:cubicBezTo>
                      <a:pt x="151" y="217"/>
                      <a:pt x="151" y="217"/>
                      <a:pt x="151" y="217"/>
                    </a:cubicBezTo>
                    <a:cubicBezTo>
                      <a:pt x="140" y="197"/>
                      <a:pt x="140" y="197"/>
                      <a:pt x="140" y="197"/>
                    </a:cubicBezTo>
                    <a:cubicBezTo>
                      <a:pt x="161" y="197"/>
                      <a:pt x="161" y="197"/>
                      <a:pt x="161" y="197"/>
                    </a:cubicBezTo>
                    <a:cubicBezTo>
                      <a:pt x="163" y="192"/>
                      <a:pt x="163" y="192"/>
                      <a:pt x="163" y="192"/>
                    </a:cubicBezTo>
                    <a:cubicBezTo>
                      <a:pt x="148" y="192"/>
                      <a:pt x="148" y="192"/>
                      <a:pt x="148" y="192"/>
                    </a:cubicBezTo>
                    <a:cubicBezTo>
                      <a:pt x="148" y="191"/>
                      <a:pt x="148" y="190"/>
                      <a:pt x="147" y="189"/>
                    </a:cubicBezTo>
                    <a:cubicBezTo>
                      <a:pt x="122" y="189"/>
                      <a:pt x="122" y="189"/>
                      <a:pt x="122" y="189"/>
                    </a:cubicBezTo>
                    <a:cubicBezTo>
                      <a:pt x="149" y="145"/>
                      <a:pt x="149" y="145"/>
                      <a:pt x="149" y="145"/>
                    </a:cubicBezTo>
                    <a:cubicBezTo>
                      <a:pt x="114" y="89"/>
                      <a:pt x="114" y="89"/>
                      <a:pt x="114" y="89"/>
                    </a:cubicBezTo>
                    <a:cubicBezTo>
                      <a:pt x="134" y="89"/>
                      <a:pt x="134" y="89"/>
                      <a:pt x="134" y="89"/>
                    </a:cubicBezTo>
                    <a:cubicBezTo>
                      <a:pt x="150" y="89"/>
                      <a:pt x="150" y="89"/>
                      <a:pt x="150" y="89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78" y="1"/>
                      <a:pt x="78" y="1"/>
                      <a:pt x="78" y="1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7" y="0"/>
                      <a:pt x="77" y="0"/>
                      <a:pt x="77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Freeform 19"/>
              <p:cNvSpPr>
                <a:spLocks/>
              </p:cNvSpPr>
              <p:nvPr/>
            </p:nvSpPr>
            <p:spPr bwMode="auto">
              <a:xfrm>
                <a:off x="2325" y="3126"/>
                <a:ext cx="31" cy="6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1 w 18"/>
                  <a:gd name="T5" fmla="*/ 3 h 3"/>
                  <a:gd name="T6" fmla="*/ 16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Freeform 20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Freeform 21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Freeform 22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close/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Freeform 23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 26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Freeform 27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 28"/>
              <p:cNvSpPr>
                <a:spLocks noEditPoints="1"/>
              </p:cNvSpPr>
              <p:nvPr/>
            </p:nvSpPr>
            <p:spPr bwMode="auto">
              <a:xfrm>
                <a:off x="4321" y="2739"/>
                <a:ext cx="469" cy="867"/>
              </a:xfrm>
              <a:custGeom>
                <a:avLst/>
                <a:gdLst>
                  <a:gd name="T0" fmla="*/ 159 w 265"/>
                  <a:gd name="T1" fmla="*/ 449 h 462"/>
                  <a:gd name="T2" fmla="*/ 115 w 265"/>
                  <a:gd name="T3" fmla="*/ 449 h 462"/>
                  <a:gd name="T4" fmla="*/ 114 w 265"/>
                  <a:gd name="T5" fmla="*/ 458 h 462"/>
                  <a:gd name="T6" fmla="*/ 137 w 265"/>
                  <a:gd name="T7" fmla="*/ 458 h 462"/>
                  <a:gd name="T8" fmla="*/ 137 w 265"/>
                  <a:gd name="T9" fmla="*/ 462 h 462"/>
                  <a:gd name="T10" fmla="*/ 159 w 265"/>
                  <a:gd name="T11" fmla="*/ 462 h 462"/>
                  <a:gd name="T12" fmla="*/ 159 w 265"/>
                  <a:gd name="T13" fmla="*/ 458 h 462"/>
                  <a:gd name="T14" fmla="*/ 159 w 265"/>
                  <a:gd name="T15" fmla="*/ 458 h 462"/>
                  <a:gd name="T16" fmla="*/ 159 w 265"/>
                  <a:gd name="T17" fmla="*/ 449 h 462"/>
                  <a:gd name="T18" fmla="*/ 139 w 265"/>
                  <a:gd name="T19" fmla="*/ 0 h 462"/>
                  <a:gd name="T20" fmla="*/ 0 w 265"/>
                  <a:gd name="T21" fmla="*/ 386 h 462"/>
                  <a:gd name="T22" fmla="*/ 119 w 265"/>
                  <a:gd name="T23" fmla="*/ 386 h 462"/>
                  <a:gd name="T24" fmla="*/ 117 w 265"/>
                  <a:gd name="T25" fmla="*/ 410 h 462"/>
                  <a:gd name="T26" fmla="*/ 128 w 265"/>
                  <a:gd name="T27" fmla="*/ 409 h 462"/>
                  <a:gd name="T28" fmla="*/ 129 w 265"/>
                  <a:gd name="T29" fmla="*/ 409 h 462"/>
                  <a:gd name="T30" fmla="*/ 128 w 265"/>
                  <a:gd name="T31" fmla="*/ 400 h 462"/>
                  <a:gd name="T32" fmla="*/ 162 w 265"/>
                  <a:gd name="T33" fmla="*/ 365 h 462"/>
                  <a:gd name="T34" fmla="*/ 175 w 265"/>
                  <a:gd name="T35" fmla="*/ 368 h 462"/>
                  <a:gd name="T36" fmla="*/ 210 w 265"/>
                  <a:gd name="T37" fmla="*/ 338 h 462"/>
                  <a:gd name="T38" fmla="*/ 240 w 265"/>
                  <a:gd name="T39" fmla="*/ 355 h 462"/>
                  <a:gd name="T40" fmla="*/ 241 w 265"/>
                  <a:gd name="T41" fmla="*/ 356 h 462"/>
                  <a:gd name="T42" fmla="*/ 265 w 265"/>
                  <a:gd name="T43" fmla="*/ 348 h 462"/>
                  <a:gd name="T44" fmla="*/ 261 w 265"/>
                  <a:gd name="T45" fmla="*/ 338 h 462"/>
                  <a:gd name="T46" fmla="*/ 260 w 265"/>
                  <a:gd name="T47" fmla="*/ 337 h 462"/>
                  <a:gd name="T48" fmla="*/ 261 w 265"/>
                  <a:gd name="T49" fmla="*/ 337 h 462"/>
                  <a:gd name="T50" fmla="*/ 139 w 265"/>
                  <a:gd name="T5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5" h="462">
                    <a:moveTo>
                      <a:pt x="159" y="449"/>
                    </a:moveTo>
                    <a:cubicBezTo>
                      <a:pt x="115" y="449"/>
                      <a:pt x="115" y="449"/>
                      <a:pt x="115" y="449"/>
                    </a:cubicBezTo>
                    <a:cubicBezTo>
                      <a:pt x="114" y="458"/>
                      <a:pt x="114" y="458"/>
                      <a:pt x="114" y="458"/>
                    </a:cubicBezTo>
                    <a:cubicBezTo>
                      <a:pt x="137" y="458"/>
                      <a:pt x="137" y="458"/>
                      <a:pt x="137" y="458"/>
                    </a:cubicBezTo>
                    <a:cubicBezTo>
                      <a:pt x="137" y="462"/>
                      <a:pt x="137" y="462"/>
                      <a:pt x="137" y="462"/>
                    </a:cubicBezTo>
                    <a:cubicBezTo>
                      <a:pt x="159" y="462"/>
                      <a:pt x="159" y="462"/>
                      <a:pt x="159" y="462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49"/>
                      <a:pt x="159" y="449"/>
                      <a:pt x="159" y="449"/>
                    </a:cubicBezTo>
                    <a:moveTo>
                      <a:pt x="139" y="0"/>
                    </a:moveTo>
                    <a:cubicBezTo>
                      <a:pt x="0" y="386"/>
                      <a:pt x="0" y="386"/>
                      <a:pt x="0" y="386"/>
                    </a:cubicBezTo>
                    <a:cubicBezTo>
                      <a:pt x="119" y="386"/>
                      <a:pt x="119" y="386"/>
                      <a:pt x="119" y="386"/>
                    </a:cubicBezTo>
                    <a:cubicBezTo>
                      <a:pt x="117" y="410"/>
                      <a:pt x="117" y="410"/>
                      <a:pt x="117" y="410"/>
                    </a:cubicBezTo>
                    <a:cubicBezTo>
                      <a:pt x="121" y="409"/>
                      <a:pt x="124" y="409"/>
                      <a:pt x="128" y="409"/>
                    </a:cubicBezTo>
                    <a:cubicBezTo>
                      <a:pt x="129" y="409"/>
                      <a:pt x="129" y="409"/>
                      <a:pt x="129" y="409"/>
                    </a:cubicBezTo>
                    <a:cubicBezTo>
                      <a:pt x="128" y="406"/>
                      <a:pt x="128" y="403"/>
                      <a:pt x="128" y="400"/>
                    </a:cubicBezTo>
                    <a:cubicBezTo>
                      <a:pt x="128" y="381"/>
                      <a:pt x="143" y="365"/>
                      <a:pt x="162" y="365"/>
                    </a:cubicBezTo>
                    <a:cubicBezTo>
                      <a:pt x="167" y="365"/>
                      <a:pt x="171" y="366"/>
                      <a:pt x="175" y="368"/>
                    </a:cubicBezTo>
                    <a:cubicBezTo>
                      <a:pt x="177" y="352"/>
                      <a:pt x="189" y="338"/>
                      <a:pt x="210" y="338"/>
                    </a:cubicBezTo>
                    <a:cubicBezTo>
                      <a:pt x="224" y="338"/>
                      <a:pt x="234" y="345"/>
                      <a:pt x="240" y="355"/>
                    </a:cubicBezTo>
                    <a:cubicBezTo>
                      <a:pt x="240" y="355"/>
                      <a:pt x="240" y="356"/>
                      <a:pt x="241" y="356"/>
                    </a:cubicBezTo>
                    <a:cubicBezTo>
                      <a:pt x="248" y="351"/>
                      <a:pt x="256" y="348"/>
                      <a:pt x="265" y="348"/>
                    </a:cubicBezTo>
                    <a:cubicBezTo>
                      <a:pt x="261" y="338"/>
                      <a:pt x="261" y="338"/>
                      <a:pt x="261" y="338"/>
                    </a:cubicBezTo>
                    <a:cubicBezTo>
                      <a:pt x="260" y="337"/>
                      <a:pt x="260" y="337"/>
                      <a:pt x="260" y="337"/>
                    </a:cubicBezTo>
                    <a:cubicBezTo>
                      <a:pt x="260" y="337"/>
                      <a:pt x="260" y="337"/>
                      <a:pt x="261" y="337"/>
                    </a:cubicBezTo>
                    <a:cubicBezTo>
                      <a:pt x="139" y="0"/>
                      <a:pt x="139" y="0"/>
                      <a:pt x="13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Freeform 29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close/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close/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close/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Freeform 30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Freeform 31"/>
              <p:cNvSpPr>
                <a:spLocks noEditPoints="1"/>
              </p:cNvSpPr>
              <p:nvPr/>
            </p:nvSpPr>
            <p:spPr bwMode="auto">
              <a:xfrm>
                <a:off x="2927" y="2886"/>
                <a:ext cx="311" cy="668"/>
              </a:xfrm>
              <a:custGeom>
                <a:avLst/>
                <a:gdLst>
                  <a:gd name="T0" fmla="*/ 119 w 175"/>
                  <a:gd name="T1" fmla="*/ 0 h 356"/>
                  <a:gd name="T2" fmla="*/ 64 w 175"/>
                  <a:gd name="T3" fmla="*/ 79 h 356"/>
                  <a:gd name="T4" fmla="*/ 107 w 175"/>
                  <a:gd name="T5" fmla="*/ 244 h 356"/>
                  <a:gd name="T6" fmla="*/ 102 w 175"/>
                  <a:gd name="T7" fmla="*/ 323 h 356"/>
                  <a:gd name="T8" fmla="*/ 113 w 175"/>
                  <a:gd name="T9" fmla="*/ 336 h 356"/>
                  <a:gd name="T10" fmla="*/ 118 w 175"/>
                  <a:gd name="T11" fmla="*/ 349 h 356"/>
                  <a:gd name="T12" fmla="*/ 119 w 175"/>
                  <a:gd name="T13" fmla="*/ 356 h 356"/>
                  <a:gd name="T14" fmla="*/ 139 w 175"/>
                  <a:gd name="T15" fmla="*/ 356 h 356"/>
                  <a:gd name="T16" fmla="*/ 138 w 175"/>
                  <a:gd name="T17" fmla="*/ 356 h 356"/>
                  <a:gd name="T18" fmla="*/ 139 w 175"/>
                  <a:gd name="T19" fmla="*/ 356 h 356"/>
                  <a:gd name="T20" fmla="*/ 129 w 175"/>
                  <a:gd name="T21" fmla="*/ 245 h 356"/>
                  <a:gd name="T22" fmla="*/ 145 w 175"/>
                  <a:gd name="T23" fmla="*/ 240 h 356"/>
                  <a:gd name="T24" fmla="*/ 148 w 175"/>
                  <a:gd name="T25" fmla="*/ 239 h 356"/>
                  <a:gd name="T26" fmla="*/ 156 w 175"/>
                  <a:gd name="T27" fmla="*/ 107 h 356"/>
                  <a:gd name="T28" fmla="*/ 175 w 175"/>
                  <a:gd name="T29" fmla="*/ 79 h 356"/>
                  <a:gd name="T30" fmla="*/ 119 w 175"/>
                  <a:gd name="T31" fmla="*/ 0 h 356"/>
                  <a:gd name="T32" fmla="*/ 118 w 175"/>
                  <a:gd name="T33" fmla="*/ 0 h 356"/>
                  <a:gd name="T34" fmla="*/ 118 w 175"/>
                  <a:gd name="T35" fmla="*/ 0 h 356"/>
                  <a:gd name="T36" fmla="*/ 118 w 175"/>
                  <a:gd name="T37" fmla="*/ 0 h 356"/>
                  <a:gd name="T38" fmla="*/ 118 w 175"/>
                  <a:gd name="T39" fmla="*/ 0 h 356"/>
                  <a:gd name="T40" fmla="*/ 119 w 175"/>
                  <a:gd name="T41" fmla="*/ 0 h 356"/>
                  <a:gd name="T42" fmla="*/ 118 w 175"/>
                  <a:gd name="T43" fmla="*/ 0 h 356"/>
                  <a:gd name="T44" fmla="*/ 119 w 175"/>
                  <a:gd name="T45" fmla="*/ 0 h 356"/>
                  <a:gd name="T46" fmla="*/ 119 w 175"/>
                  <a:gd name="T47" fmla="*/ 0 h 356"/>
                  <a:gd name="T48" fmla="*/ 119 w 175"/>
                  <a:gd name="T49" fmla="*/ 0 h 356"/>
                  <a:gd name="T50" fmla="*/ 119 w 175"/>
                  <a:gd name="T51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5" h="356">
                    <a:moveTo>
                      <a:pt x="119" y="0"/>
                    </a:moveTo>
                    <a:cubicBezTo>
                      <a:pt x="114" y="4"/>
                      <a:pt x="91" y="38"/>
                      <a:pt x="64" y="79"/>
                    </a:cubicBezTo>
                    <a:cubicBezTo>
                      <a:pt x="0" y="174"/>
                      <a:pt x="58" y="232"/>
                      <a:pt x="107" y="244"/>
                    </a:cubicBezTo>
                    <a:cubicBezTo>
                      <a:pt x="102" y="323"/>
                      <a:pt x="102" y="323"/>
                      <a:pt x="102" y="323"/>
                    </a:cubicBezTo>
                    <a:cubicBezTo>
                      <a:pt x="106" y="327"/>
                      <a:pt x="110" y="331"/>
                      <a:pt x="113" y="336"/>
                    </a:cubicBezTo>
                    <a:cubicBezTo>
                      <a:pt x="114" y="341"/>
                      <a:pt x="116" y="345"/>
                      <a:pt x="118" y="349"/>
                    </a:cubicBezTo>
                    <a:cubicBezTo>
                      <a:pt x="119" y="351"/>
                      <a:pt x="119" y="354"/>
                      <a:pt x="119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38" y="356"/>
                      <a:pt x="138" y="356"/>
                      <a:pt x="138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29" y="245"/>
                      <a:pt x="129" y="245"/>
                      <a:pt x="129" y="245"/>
                    </a:cubicBezTo>
                    <a:cubicBezTo>
                      <a:pt x="134" y="244"/>
                      <a:pt x="140" y="242"/>
                      <a:pt x="145" y="240"/>
                    </a:cubicBezTo>
                    <a:cubicBezTo>
                      <a:pt x="146" y="240"/>
                      <a:pt x="147" y="240"/>
                      <a:pt x="148" y="239"/>
                    </a:cubicBezTo>
                    <a:cubicBezTo>
                      <a:pt x="125" y="211"/>
                      <a:pt x="117" y="166"/>
                      <a:pt x="156" y="107"/>
                    </a:cubicBezTo>
                    <a:cubicBezTo>
                      <a:pt x="163" y="97"/>
                      <a:pt x="169" y="88"/>
                      <a:pt x="175" y="79"/>
                    </a:cubicBezTo>
                    <a:cubicBezTo>
                      <a:pt x="149" y="37"/>
                      <a:pt x="123" y="4"/>
                      <a:pt x="119" y="0"/>
                    </a:cubicBezTo>
                    <a:moveTo>
                      <a:pt x="118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moveTo>
                      <a:pt x="119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Freeform 32"/>
              <p:cNvSpPr>
                <a:spLocks noEditPoints="1"/>
              </p:cNvSpPr>
              <p:nvPr/>
            </p:nvSpPr>
            <p:spPr bwMode="auto">
              <a:xfrm>
                <a:off x="4938" y="2886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1 w 1"/>
                  <a:gd name="T5" fmla="*/ 0 w 1"/>
                  <a:gd name="T6" fmla="*/ 1 w 1"/>
                  <a:gd name="T7" fmla="*/ 1 w 1"/>
                  <a:gd name="T8" fmla="*/ 1 w 1"/>
                  <a:gd name="T9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Freeform 33"/>
              <p:cNvSpPr>
                <a:spLocks/>
              </p:cNvSpPr>
              <p:nvPr/>
            </p:nvSpPr>
            <p:spPr bwMode="auto">
              <a:xfrm>
                <a:off x="4728" y="2903"/>
                <a:ext cx="362" cy="551"/>
              </a:xfrm>
              <a:custGeom>
                <a:avLst/>
                <a:gdLst>
                  <a:gd name="T0" fmla="*/ 126 w 204"/>
                  <a:gd name="T1" fmla="*/ 0 h 294"/>
                  <a:gd name="T2" fmla="*/ 112 w 204"/>
                  <a:gd name="T3" fmla="*/ 0 h 294"/>
                  <a:gd name="T4" fmla="*/ 64 w 204"/>
                  <a:gd name="T5" fmla="*/ 70 h 294"/>
                  <a:gd name="T6" fmla="*/ 107 w 204"/>
                  <a:gd name="T7" fmla="*/ 235 h 294"/>
                  <a:gd name="T8" fmla="*/ 104 w 204"/>
                  <a:gd name="T9" fmla="*/ 280 h 294"/>
                  <a:gd name="T10" fmla="*/ 108 w 204"/>
                  <a:gd name="T11" fmla="*/ 269 h 294"/>
                  <a:gd name="T12" fmla="*/ 116 w 204"/>
                  <a:gd name="T13" fmla="*/ 252 h 294"/>
                  <a:gd name="T14" fmla="*/ 121 w 204"/>
                  <a:gd name="T15" fmla="*/ 245 h 294"/>
                  <a:gd name="T16" fmla="*/ 125 w 204"/>
                  <a:gd name="T17" fmla="*/ 241 h 294"/>
                  <a:gd name="T18" fmla="*/ 128 w 204"/>
                  <a:gd name="T19" fmla="*/ 239 h 294"/>
                  <a:gd name="T20" fmla="*/ 129 w 204"/>
                  <a:gd name="T21" fmla="*/ 238 h 294"/>
                  <a:gd name="T22" fmla="*/ 128 w 204"/>
                  <a:gd name="T23" fmla="*/ 239 h 294"/>
                  <a:gd name="T24" fmla="*/ 126 w 204"/>
                  <a:gd name="T25" fmla="*/ 242 h 294"/>
                  <a:gd name="T26" fmla="*/ 124 w 204"/>
                  <a:gd name="T27" fmla="*/ 247 h 294"/>
                  <a:gd name="T28" fmla="*/ 122 w 204"/>
                  <a:gd name="T29" fmla="*/ 254 h 294"/>
                  <a:gd name="T30" fmla="*/ 120 w 204"/>
                  <a:gd name="T31" fmla="*/ 272 h 294"/>
                  <a:gd name="T32" fmla="*/ 121 w 204"/>
                  <a:gd name="T33" fmla="*/ 292 h 294"/>
                  <a:gd name="T34" fmla="*/ 122 w 204"/>
                  <a:gd name="T35" fmla="*/ 294 h 294"/>
                  <a:gd name="T36" fmla="*/ 126 w 204"/>
                  <a:gd name="T37" fmla="*/ 288 h 294"/>
                  <a:gd name="T38" fmla="*/ 133 w 204"/>
                  <a:gd name="T39" fmla="*/ 281 h 294"/>
                  <a:gd name="T40" fmla="*/ 129 w 204"/>
                  <a:gd name="T41" fmla="*/ 236 h 294"/>
                  <a:gd name="T42" fmla="*/ 145 w 204"/>
                  <a:gd name="T43" fmla="*/ 231 h 294"/>
                  <a:gd name="T44" fmla="*/ 202 w 204"/>
                  <a:gd name="T45" fmla="*/ 160 h 294"/>
                  <a:gd name="T46" fmla="*/ 176 w 204"/>
                  <a:gd name="T47" fmla="*/ 70 h 294"/>
                  <a:gd name="T48" fmla="*/ 126 w 204"/>
                  <a:gd name="T49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4" h="294">
                    <a:moveTo>
                      <a:pt x="126" y="0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02" y="14"/>
                      <a:pt x="84" y="40"/>
                      <a:pt x="64" y="70"/>
                    </a:cubicBezTo>
                    <a:cubicBezTo>
                      <a:pt x="0" y="165"/>
                      <a:pt x="58" y="223"/>
                      <a:pt x="107" y="235"/>
                    </a:cubicBezTo>
                    <a:cubicBezTo>
                      <a:pt x="104" y="280"/>
                      <a:pt x="104" y="280"/>
                      <a:pt x="104" y="280"/>
                    </a:cubicBezTo>
                    <a:cubicBezTo>
                      <a:pt x="105" y="276"/>
                      <a:pt x="107" y="273"/>
                      <a:pt x="108" y="269"/>
                    </a:cubicBezTo>
                    <a:cubicBezTo>
                      <a:pt x="110" y="263"/>
                      <a:pt x="113" y="257"/>
                      <a:pt x="116" y="252"/>
                    </a:cubicBezTo>
                    <a:cubicBezTo>
                      <a:pt x="118" y="249"/>
                      <a:pt x="119" y="247"/>
                      <a:pt x="121" y="245"/>
                    </a:cubicBezTo>
                    <a:cubicBezTo>
                      <a:pt x="122" y="244"/>
                      <a:pt x="124" y="242"/>
                      <a:pt x="125" y="241"/>
                    </a:cubicBezTo>
                    <a:cubicBezTo>
                      <a:pt x="126" y="240"/>
                      <a:pt x="127" y="239"/>
                      <a:pt x="128" y="239"/>
                    </a:cubicBezTo>
                    <a:cubicBezTo>
                      <a:pt x="128" y="238"/>
                      <a:pt x="129" y="238"/>
                      <a:pt x="129" y="238"/>
                    </a:cubicBezTo>
                    <a:cubicBezTo>
                      <a:pt x="129" y="238"/>
                      <a:pt x="128" y="238"/>
                      <a:pt x="128" y="239"/>
                    </a:cubicBezTo>
                    <a:cubicBezTo>
                      <a:pt x="128" y="240"/>
                      <a:pt x="127" y="241"/>
                      <a:pt x="126" y="242"/>
                    </a:cubicBezTo>
                    <a:cubicBezTo>
                      <a:pt x="125" y="243"/>
                      <a:pt x="125" y="245"/>
                      <a:pt x="124" y="247"/>
                    </a:cubicBezTo>
                    <a:cubicBezTo>
                      <a:pt x="123" y="249"/>
                      <a:pt x="123" y="251"/>
                      <a:pt x="122" y="254"/>
                    </a:cubicBezTo>
                    <a:cubicBezTo>
                      <a:pt x="121" y="259"/>
                      <a:pt x="120" y="265"/>
                      <a:pt x="120" y="272"/>
                    </a:cubicBezTo>
                    <a:cubicBezTo>
                      <a:pt x="120" y="278"/>
                      <a:pt x="121" y="285"/>
                      <a:pt x="121" y="292"/>
                    </a:cubicBezTo>
                    <a:cubicBezTo>
                      <a:pt x="121" y="293"/>
                      <a:pt x="121" y="294"/>
                      <a:pt x="122" y="294"/>
                    </a:cubicBezTo>
                    <a:cubicBezTo>
                      <a:pt x="123" y="292"/>
                      <a:pt x="125" y="290"/>
                      <a:pt x="126" y="288"/>
                    </a:cubicBezTo>
                    <a:cubicBezTo>
                      <a:pt x="129" y="286"/>
                      <a:pt x="131" y="283"/>
                      <a:pt x="133" y="281"/>
                    </a:cubicBezTo>
                    <a:cubicBezTo>
                      <a:pt x="129" y="236"/>
                      <a:pt x="129" y="236"/>
                      <a:pt x="129" y="236"/>
                    </a:cubicBezTo>
                    <a:cubicBezTo>
                      <a:pt x="134" y="235"/>
                      <a:pt x="140" y="233"/>
                      <a:pt x="145" y="231"/>
                    </a:cubicBezTo>
                    <a:cubicBezTo>
                      <a:pt x="171" y="221"/>
                      <a:pt x="198" y="198"/>
                      <a:pt x="202" y="160"/>
                    </a:cubicBezTo>
                    <a:cubicBezTo>
                      <a:pt x="204" y="136"/>
                      <a:pt x="198" y="106"/>
                      <a:pt x="176" y="70"/>
                    </a:cubicBezTo>
                    <a:cubicBezTo>
                      <a:pt x="156" y="39"/>
                      <a:pt x="137" y="14"/>
                      <a:pt x="126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 34"/>
              <p:cNvSpPr>
                <a:spLocks/>
              </p:cNvSpPr>
              <p:nvPr/>
            </p:nvSpPr>
            <p:spPr bwMode="auto">
              <a:xfrm>
                <a:off x="4927" y="2886"/>
                <a:ext cx="25" cy="17"/>
              </a:xfrm>
              <a:custGeom>
                <a:avLst/>
                <a:gdLst>
                  <a:gd name="T0" fmla="*/ 7 w 14"/>
                  <a:gd name="T1" fmla="*/ 0 h 9"/>
                  <a:gd name="T2" fmla="*/ 0 w 14"/>
                  <a:gd name="T3" fmla="*/ 9 h 9"/>
                  <a:gd name="T4" fmla="*/ 14 w 14"/>
                  <a:gd name="T5" fmla="*/ 9 h 9"/>
                  <a:gd name="T6" fmla="*/ 7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7" y="0"/>
                    </a:moveTo>
                    <a:cubicBezTo>
                      <a:pt x="6" y="1"/>
                      <a:pt x="3" y="4"/>
                      <a:pt x="0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4"/>
                      <a:pt x="8" y="1"/>
                      <a:pt x="7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Freeform 35"/>
              <p:cNvSpPr>
                <a:spLocks/>
              </p:cNvSpPr>
              <p:nvPr/>
            </p:nvSpPr>
            <p:spPr bwMode="auto">
              <a:xfrm>
                <a:off x="3440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Freeform 36"/>
              <p:cNvSpPr>
                <a:spLocks/>
              </p:cNvSpPr>
              <p:nvPr/>
            </p:nvSpPr>
            <p:spPr bwMode="auto">
              <a:xfrm>
                <a:off x="3335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Freeform 37"/>
              <p:cNvSpPr>
                <a:spLocks/>
              </p:cNvSpPr>
              <p:nvPr/>
            </p:nvSpPr>
            <p:spPr bwMode="auto">
              <a:xfrm>
                <a:off x="3448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Freeform 38"/>
              <p:cNvSpPr>
                <a:spLocks/>
              </p:cNvSpPr>
              <p:nvPr/>
            </p:nvSpPr>
            <p:spPr bwMode="auto">
              <a:xfrm>
                <a:off x="3316" y="3468"/>
                <a:ext cx="196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Freeform 39"/>
              <p:cNvSpPr>
                <a:spLocks/>
              </p:cNvSpPr>
              <p:nvPr/>
            </p:nvSpPr>
            <p:spPr bwMode="auto">
              <a:xfrm>
                <a:off x="3447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Freeform 40"/>
              <p:cNvSpPr>
                <a:spLocks/>
              </p:cNvSpPr>
              <p:nvPr/>
            </p:nvSpPr>
            <p:spPr bwMode="auto">
              <a:xfrm>
                <a:off x="125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Freeform 41"/>
              <p:cNvSpPr>
                <a:spLocks/>
              </p:cNvSpPr>
              <p:nvPr/>
            </p:nvSpPr>
            <p:spPr bwMode="auto">
              <a:xfrm>
                <a:off x="1151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5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5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Freeform 42"/>
              <p:cNvSpPr>
                <a:spLocks/>
              </p:cNvSpPr>
              <p:nvPr/>
            </p:nvSpPr>
            <p:spPr bwMode="auto">
              <a:xfrm>
                <a:off x="1264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Freeform 43"/>
              <p:cNvSpPr>
                <a:spLocks/>
              </p:cNvSpPr>
              <p:nvPr/>
            </p:nvSpPr>
            <p:spPr bwMode="auto">
              <a:xfrm>
                <a:off x="1131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lnTo>
                      <a:pt x="72" y="68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Freeform 44"/>
              <p:cNvSpPr>
                <a:spLocks/>
              </p:cNvSpPr>
              <p:nvPr/>
            </p:nvSpPr>
            <p:spPr bwMode="auto">
              <a:xfrm>
                <a:off x="126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 45"/>
              <p:cNvSpPr>
                <a:spLocks/>
              </p:cNvSpPr>
              <p:nvPr/>
            </p:nvSpPr>
            <p:spPr bwMode="auto">
              <a:xfrm>
                <a:off x="488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 46"/>
              <p:cNvSpPr>
                <a:spLocks/>
              </p:cNvSpPr>
              <p:nvPr/>
            </p:nvSpPr>
            <p:spPr bwMode="auto">
              <a:xfrm>
                <a:off x="4782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47"/>
              <p:cNvSpPr>
                <a:spLocks/>
              </p:cNvSpPr>
              <p:nvPr/>
            </p:nvSpPr>
            <p:spPr bwMode="auto">
              <a:xfrm>
                <a:off x="4897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48"/>
              <p:cNvSpPr>
                <a:spLocks/>
              </p:cNvSpPr>
              <p:nvPr/>
            </p:nvSpPr>
            <p:spPr bwMode="auto">
              <a:xfrm>
                <a:off x="4762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49"/>
              <p:cNvSpPr>
                <a:spLocks/>
              </p:cNvSpPr>
              <p:nvPr/>
            </p:nvSpPr>
            <p:spPr bwMode="auto">
              <a:xfrm>
                <a:off x="489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50"/>
              <p:cNvSpPr>
                <a:spLocks/>
              </p:cNvSpPr>
              <p:nvPr/>
            </p:nvSpPr>
            <p:spPr bwMode="auto">
              <a:xfrm>
                <a:off x="4312" y="3349"/>
                <a:ext cx="193" cy="224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51"/>
              <p:cNvSpPr>
                <a:spLocks/>
              </p:cNvSpPr>
              <p:nvPr/>
            </p:nvSpPr>
            <p:spPr bwMode="auto">
              <a:xfrm>
                <a:off x="4207" y="3349"/>
                <a:ext cx="193" cy="224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52"/>
              <p:cNvSpPr>
                <a:spLocks/>
              </p:cNvSpPr>
              <p:nvPr/>
            </p:nvSpPr>
            <p:spPr bwMode="auto">
              <a:xfrm>
                <a:off x="4322" y="3445"/>
                <a:ext cx="195" cy="128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53"/>
              <p:cNvSpPr>
                <a:spLocks/>
              </p:cNvSpPr>
              <p:nvPr/>
            </p:nvSpPr>
            <p:spPr bwMode="auto">
              <a:xfrm>
                <a:off x="4188" y="3445"/>
                <a:ext cx="197" cy="128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Freeform 54"/>
              <p:cNvSpPr>
                <a:spLocks/>
              </p:cNvSpPr>
              <p:nvPr/>
            </p:nvSpPr>
            <p:spPr bwMode="auto">
              <a:xfrm>
                <a:off x="4319" y="3327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Freeform 55"/>
              <p:cNvSpPr>
                <a:spLocks/>
              </p:cNvSpPr>
              <p:nvPr/>
            </p:nvSpPr>
            <p:spPr bwMode="auto">
              <a:xfrm>
                <a:off x="6070" y="3372"/>
                <a:ext cx="194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Freeform 56"/>
              <p:cNvSpPr>
                <a:spLocks/>
              </p:cNvSpPr>
              <p:nvPr/>
            </p:nvSpPr>
            <p:spPr bwMode="auto">
              <a:xfrm>
                <a:off x="5966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Freeform 57"/>
              <p:cNvSpPr>
                <a:spLocks/>
              </p:cNvSpPr>
              <p:nvPr/>
            </p:nvSpPr>
            <p:spPr bwMode="auto">
              <a:xfrm>
                <a:off x="6081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Freeform 58"/>
              <p:cNvSpPr>
                <a:spLocks/>
              </p:cNvSpPr>
              <p:nvPr/>
            </p:nvSpPr>
            <p:spPr bwMode="auto">
              <a:xfrm>
                <a:off x="5946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reeform 59"/>
              <p:cNvSpPr>
                <a:spLocks/>
              </p:cNvSpPr>
              <p:nvPr/>
            </p:nvSpPr>
            <p:spPr bwMode="auto">
              <a:xfrm>
                <a:off x="6078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Freeform 60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Freeform 61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Freeform 62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Freeform 63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Freeform 64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close/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Freeform 65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Rectangle 66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Rectangle 67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Rectangle 68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Rectangle 69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 70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 71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 72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 73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 74"/>
              <p:cNvSpPr>
                <a:spLocks/>
              </p:cNvSpPr>
              <p:nvPr/>
            </p:nvSpPr>
            <p:spPr bwMode="auto">
              <a:xfrm>
                <a:off x="2621" y="3349"/>
                <a:ext cx="519" cy="209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2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70 h 111"/>
                  <a:gd name="T12" fmla="*/ 239 w 293"/>
                  <a:gd name="T13" fmla="*/ 63 h 111"/>
                  <a:gd name="T14" fmla="*/ 232 w 293"/>
                  <a:gd name="T15" fmla="*/ 64 h 111"/>
                  <a:gd name="T16" fmla="*/ 232 w 293"/>
                  <a:gd name="T17" fmla="*/ 60 h 111"/>
                  <a:gd name="T18" fmla="*/ 182 w 293"/>
                  <a:gd name="T19" fmla="*/ 10 h 111"/>
                  <a:gd name="T20" fmla="*/ 155 w 293"/>
                  <a:gd name="T21" fmla="*/ 19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8 h 111"/>
                  <a:gd name="T28" fmla="*/ 42 w 293"/>
                  <a:gd name="T29" fmla="*/ 63 h 111"/>
                  <a:gd name="T30" fmla="*/ 43 w 293"/>
                  <a:gd name="T31" fmla="*/ 72 h 111"/>
                  <a:gd name="T32" fmla="*/ 42 w 293"/>
                  <a:gd name="T33" fmla="*/ 72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2"/>
                    </a:cubicBezTo>
                    <a:cubicBezTo>
                      <a:pt x="289" y="98"/>
                      <a:pt x="287" y="94"/>
                      <a:pt x="286" y="89"/>
                    </a:cubicBezTo>
                    <a:cubicBezTo>
                      <a:pt x="281" y="81"/>
                      <a:pt x="275" y="75"/>
                      <a:pt x="267" y="70"/>
                    </a:cubicBezTo>
                    <a:cubicBezTo>
                      <a:pt x="266" y="70"/>
                      <a:pt x="266" y="70"/>
                      <a:pt x="266" y="70"/>
                    </a:cubicBezTo>
                    <a:cubicBezTo>
                      <a:pt x="258" y="65"/>
                      <a:pt x="249" y="63"/>
                      <a:pt x="239" y="63"/>
                    </a:cubicBezTo>
                    <a:cubicBezTo>
                      <a:pt x="237" y="63"/>
                      <a:pt x="234" y="63"/>
                      <a:pt x="232" y="64"/>
                    </a:cubicBezTo>
                    <a:cubicBezTo>
                      <a:pt x="232" y="62"/>
                      <a:pt x="232" y="61"/>
                      <a:pt x="232" y="60"/>
                    </a:cubicBezTo>
                    <a:cubicBezTo>
                      <a:pt x="232" y="33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9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9"/>
                      <a:pt x="81" y="28"/>
                      <a:pt x="76" y="28"/>
                    </a:cubicBezTo>
                    <a:cubicBezTo>
                      <a:pt x="57" y="28"/>
                      <a:pt x="42" y="44"/>
                      <a:pt x="42" y="63"/>
                    </a:cubicBezTo>
                    <a:cubicBezTo>
                      <a:pt x="42" y="66"/>
                      <a:pt x="42" y="69"/>
                      <a:pt x="43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20" y="72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75"/>
              <p:cNvSpPr>
                <a:spLocks/>
              </p:cNvSpPr>
              <p:nvPr/>
            </p:nvSpPr>
            <p:spPr bwMode="auto">
              <a:xfrm>
                <a:off x="2894" y="3368"/>
                <a:ext cx="138" cy="94"/>
              </a:xfrm>
              <a:custGeom>
                <a:avLst/>
                <a:gdLst>
                  <a:gd name="T0" fmla="*/ 28 w 78"/>
                  <a:gd name="T1" fmla="*/ 0 h 50"/>
                  <a:gd name="T2" fmla="*/ 1 w 78"/>
                  <a:gd name="T3" fmla="*/ 9 h 50"/>
                  <a:gd name="T4" fmla="*/ 0 w 78"/>
                  <a:gd name="T5" fmla="*/ 8 h 50"/>
                  <a:gd name="T6" fmla="*/ 1 w 78"/>
                  <a:gd name="T7" fmla="*/ 9 h 50"/>
                  <a:gd name="T8" fmla="*/ 28 w 78"/>
                  <a:gd name="T9" fmla="*/ 0 h 50"/>
                  <a:gd name="T10" fmla="*/ 78 w 78"/>
                  <a:gd name="T11" fmla="*/ 50 h 50"/>
                  <a:gd name="T12" fmla="*/ 78 w 78"/>
                  <a:gd name="T13" fmla="*/ 50 h 50"/>
                  <a:gd name="T14" fmla="*/ 28 w 78"/>
                  <a:gd name="T1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50">
                    <a:moveTo>
                      <a:pt x="28" y="0"/>
                    </a:moveTo>
                    <a:cubicBezTo>
                      <a:pt x="18" y="0"/>
                      <a:pt x="9" y="3"/>
                      <a:pt x="1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9"/>
                      <a:pt x="1" y="9"/>
                    </a:cubicBezTo>
                    <a:cubicBezTo>
                      <a:pt x="9" y="3"/>
                      <a:pt x="18" y="0"/>
                      <a:pt x="28" y="0"/>
                    </a:cubicBezTo>
                    <a:cubicBezTo>
                      <a:pt x="55" y="0"/>
                      <a:pt x="78" y="23"/>
                      <a:pt x="78" y="50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78" y="23"/>
                      <a:pt x="55" y="0"/>
                      <a:pt x="28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76"/>
              <p:cNvSpPr>
                <a:spLocks/>
              </p:cNvSpPr>
              <p:nvPr/>
            </p:nvSpPr>
            <p:spPr bwMode="auto">
              <a:xfrm>
                <a:off x="2881" y="3366"/>
                <a:ext cx="259" cy="192"/>
              </a:xfrm>
              <a:custGeom>
                <a:avLst/>
                <a:gdLst>
                  <a:gd name="T0" fmla="*/ 0 w 146"/>
                  <a:gd name="T1" fmla="*/ 0 h 102"/>
                  <a:gd name="T2" fmla="*/ 0 w 146"/>
                  <a:gd name="T3" fmla="*/ 102 h 102"/>
                  <a:gd name="T4" fmla="*/ 146 w 146"/>
                  <a:gd name="T5" fmla="*/ 102 h 102"/>
                  <a:gd name="T6" fmla="*/ 145 w 146"/>
                  <a:gd name="T7" fmla="*/ 100 h 102"/>
                  <a:gd name="T8" fmla="*/ 144 w 146"/>
                  <a:gd name="T9" fmla="*/ 93 h 102"/>
                  <a:gd name="T10" fmla="*/ 139 w 146"/>
                  <a:gd name="T11" fmla="*/ 80 h 102"/>
                  <a:gd name="T12" fmla="*/ 128 w 146"/>
                  <a:gd name="T13" fmla="*/ 67 h 102"/>
                  <a:gd name="T14" fmla="*/ 120 w 146"/>
                  <a:gd name="T15" fmla="*/ 61 h 102"/>
                  <a:gd name="T16" fmla="*/ 119 w 146"/>
                  <a:gd name="T17" fmla="*/ 61 h 102"/>
                  <a:gd name="T18" fmla="*/ 92 w 146"/>
                  <a:gd name="T19" fmla="*/ 54 h 102"/>
                  <a:gd name="T20" fmla="*/ 85 w 146"/>
                  <a:gd name="T21" fmla="*/ 55 h 102"/>
                  <a:gd name="T22" fmla="*/ 85 w 146"/>
                  <a:gd name="T23" fmla="*/ 55 h 102"/>
                  <a:gd name="T24" fmla="*/ 85 w 146"/>
                  <a:gd name="T25" fmla="*/ 55 h 102"/>
                  <a:gd name="T26" fmla="*/ 85 w 146"/>
                  <a:gd name="T27" fmla="*/ 51 h 102"/>
                  <a:gd name="T28" fmla="*/ 35 w 146"/>
                  <a:gd name="T29" fmla="*/ 1 h 102"/>
                  <a:gd name="T30" fmla="*/ 8 w 146"/>
                  <a:gd name="T31" fmla="*/ 10 h 102"/>
                  <a:gd name="T32" fmla="*/ 7 w 146"/>
                  <a:gd name="T33" fmla="*/ 9 h 102"/>
                  <a:gd name="T34" fmla="*/ 0 w 146"/>
                  <a:gd name="T3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6" h="102">
                    <a:moveTo>
                      <a:pt x="0" y="0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146" y="102"/>
                      <a:pt x="146" y="102"/>
                      <a:pt x="146" y="102"/>
                    </a:cubicBezTo>
                    <a:cubicBezTo>
                      <a:pt x="146" y="102"/>
                      <a:pt x="145" y="101"/>
                      <a:pt x="145" y="100"/>
                    </a:cubicBezTo>
                    <a:cubicBezTo>
                      <a:pt x="145" y="98"/>
                      <a:pt x="145" y="95"/>
                      <a:pt x="144" y="93"/>
                    </a:cubicBezTo>
                    <a:cubicBezTo>
                      <a:pt x="142" y="89"/>
                      <a:pt x="140" y="85"/>
                      <a:pt x="139" y="80"/>
                    </a:cubicBezTo>
                    <a:cubicBezTo>
                      <a:pt x="136" y="75"/>
                      <a:pt x="132" y="71"/>
                      <a:pt x="128" y="67"/>
                    </a:cubicBezTo>
                    <a:cubicBezTo>
                      <a:pt x="126" y="65"/>
                      <a:pt x="123" y="63"/>
                      <a:pt x="120" y="61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6"/>
                      <a:pt x="102" y="54"/>
                      <a:pt x="92" y="54"/>
                    </a:cubicBezTo>
                    <a:cubicBezTo>
                      <a:pt x="90" y="54"/>
                      <a:pt x="87" y="54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3"/>
                      <a:pt x="85" y="52"/>
                      <a:pt x="85" y="51"/>
                    </a:cubicBezTo>
                    <a:cubicBezTo>
                      <a:pt x="85" y="24"/>
                      <a:pt x="62" y="1"/>
                      <a:pt x="35" y="1"/>
                    </a:cubicBezTo>
                    <a:cubicBezTo>
                      <a:pt x="25" y="1"/>
                      <a:pt x="16" y="4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77"/>
              <p:cNvSpPr>
                <a:spLocks/>
              </p:cNvSpPr>
              <p:nvPr/>
            </p:nvSpPr>
            <p:spPr bwMode="auto">
              <a:xfrm>
                <a:off x="4473" y="3374"/>
                <a:ext cx="520" cy="208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1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69 h 111"/>
                  <a:gd name="T12" fmla="*/ 239 w 293"/>
                  <a:gd name="T13" fmla="*/ 62 h 111"/>
                  <a:gd name="T14" fmla="*/ 232 w 293"/>
                  <a:gd name="T15" fmla="*/ 63 h 111"/>
                  <a:gd name="T16" fmla="*/ 232 w 293"/>
                  <a:gd name="T17" fmla="*/ 59 h 111"/>
                  <a:gd name="T18" fmla="*/ 182 w 293"/>
                  <a:gd name="T19" fmla="*/ 10 h 111"/>
                  <a:gd name="T20" fmla="*/ 155 w 293"/>
                  <a:gd name="T21" fmla="*/ 18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7 h 111"/>
                  <a:gd name="T28" fmla="*/ 42 w 293"/>
                  <a:gd name="T29" fmla="*/ 62 h 111"/>
                  <a:gd name="T30" fmla="*/ 43 w 293"/>
                  <a:gd name="T31" fmla="*/ 71 h 111"/>
                  <a:gd name="T32" fmla="*/ 42 w 293"/>
                  <a:gd name="T33" fmla="*/ 71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1"/>
                    </a:cubicBezTo>
                    <a:cubicBezTo>
                      <a:pt x="289" y="97"/>
                      <a:pt x="287" y="93"/>
                      <a:pt x="286" y="89"/>
                    </a:cubicBezTo>
                    <a:cubicBezTo>
                      <a:pt x="281" y="81"/>
                      <a:pt x="275" y="74"/>
                      <a:pt x="267" y="70"/>
                    </a:cubicBezTo>
                    <a:cubicBezTo>
                      <a:pt x="266" y="69"/>
                      <a:pt x="266" y="69"/>
                      <a:pt x="266" y="69"/>
                    </a:cubicBezTo>
                    <a:cubicBezTo>
                      <a:pt x="258" y="64"/>
                      <a:pt x="249" y="62"/>
                      <a:pt x="239" y="62"/>
                    </a:cubicBezTo>
                    <a:cubicBezTo>
                      <a:pt x="237" y="62"/>
                      <a:pt x="234" y="63"/>
                      <a:pt x="232" y="63"/>
                    </a:cubicBezTo>
                    <a:cubicBezTo>
                      <a:pt x="232" y="62"/>
                      <a:pt x="232" y="61"/>
                      <a:pt x="232" y="59"/>
                    </a:cubicBezTo>
                    <a:cubicBezTo>
                      <a:pt x="232" y="32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8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8"/>
                      <a:pt x="81" y="27"/>
                      <a:pt x="76" y="27"/>
                    </a:cubicBezTo>
                    <a:cubicBezTo>
                      <a:pt x="57" y="27"/>
                      <a:pt x="42" y="43"/>
                      <a:pt x="42" y="62"/>
                    </a:cubicBezTo>
                    <a:cubicBezTo>
                      <a:pt x="42" y="65"/>
                      <a:pt x="42" y="68"/>
                      <a:pt x="43" y="71"/>
                    </a:cubicBezTo>
                    <a:cubicBezTo>
                      <a:pt x="42" y="71"/>
                      <a:pt x="42" y="71"/>
                      <a:pt x="42" y="71"/>
                    </a:cubicBezTo>
                    <a:cubicBezTo>
                      <a:pt x="20" y="71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78"/>
              <p:cNvSpPr>
                <a:spLocks/>
              </p:cNvSpPr>
              <p:nvPr/>
            </p:nvSpPr>
            <p:spPr bwMode="auto">
              <a:xfrm>
                <a:off x="4746" y="3392"/>
                <a:ext cx="44" cy="15"/>
              </a:xfrm>
              <a:custGeom>
                <a:avLst/>
                <a:gdLst>
                  <a:gd name="T0" fmla="*/ 25 w 25"/>
                  <a:gd name="T1" fmla="*/ 0 h 8"/>
                  <a:gd name="T2" fmla="*/ 1 w 25"/>
                  <a:gd name="T3" fmla="*/ 8 h 8"/>
                  <a:gd name="T4" fmla="*/ 0 w 25"/>
                  <a:gd name="T5" fmla="*/ 7 h 8"/>
                  <a:gd name="T6" fmla="*/ 1 w 25"/>
                  <a:gd name="T7" fmla="*/ 8 h 8"/>
                  <a:gd name="T8" fmla="*/ 25 w 25"/>
                  <a:gd name="T9" fmla="*/ 0 h 8"/>
                  <a:gd name="T10" fmla="*/ 25 w 25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8">
                    <a:moveTo>
                      <a:pt x="25" y="0"/>
                    </a:moveTo>
                    <a:cubicBezTo>
                      <a:pt x="16" y="0"/>
                      <a:pt x="8" y="3"/>
                      <a:pt x="1" y="8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8"/>
                      <a:pt x="1" y="8"/>
                    </a:cubicBezTo>
                    <a:cubicBezTo>
                      <a:pt x="8" y="3"/>
                      <a:pt x="16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79"/>
              <p:cNvSpPr>
                <a:spLocks/>
              </p:cNvSpPr>
              <p:nvPr/>
            </p:nvSpPr>
            <p:spPr bwMode="auto">
              <a:xfrm>
                <a:off x="4734" y="3389"/>
                <a:ext cx="259" cy="193"/>
              </a:xfrm>
              <a:custGeom>
                <a:avLst/>
                <a:gdLst>
                  <a:gd name="T0" fmla="*/ 0 w 146"/>
                  <a:gd name="T1" fmla="*/ 0 h 103"/>
                  <a:gd name="T2" fmla="*/ 0 w 146"/>
                  <a:gd name="T3" fmla="*/ 103 h 103"/>
                  <a:gd name="T4" fmla="*/ 146 w 146"/>
                  <a:gd name="T5" fmla="*/ 103 h 103"/>
                  <a:gd name="T6" fmla="*/ 144 w 146"/>
                  <a:gd name="T7" fmla="*/ 93 h 103"/>
                  <a:gd name="T8" fmla="*/ 139 w 146"/>
                  <a:gd name="T9" fmla="*/ 81 h 103"/>
                  <a:gd name="T10" fmla="*/ 123 w 146"/>
                  <a:gd name="T11" fmla="*/ 64 h 103"/>
                  <a:gd name="T12" fmla="*/ 120 w 146"/>
                  <a:gd name="T13" fmla="*/ 62 h 103"/>
                  <a:gd name="T14" fmla="*/ 119 w 146"/>
                  <a:gd name="T15" fmla="*/ 61 h 103"/>
                  <a:gd name="T16" fmla="*/ 94 w 146"/>
                  <a:gd name="T17" fmla="*/ 54 h 103"/>
                  <a:gd name="T18" fmla="*/ 92 w 146"/>
                  <a:gd name="T19" fmla="*/ 54 h 103"/>
                  <a:gd name="T20" fmla="*/ 85 w 146"/>
                  <a:gd name="T21" fmla="*/ 55 h 103"/>
                  <a:gd name="T22" fmla="*/ 85 w 146"/>
                  <a:gd name="T23" fmla="*/ 55 h 103"/>
                  <a:gd name="T24" fmla="*/ 85 w 146"/>
                  <a:gd name="T25" fmla="*/ 55 h 103"/>
                  <a:gd name="T26" fmla="*/ 85 w 146"/>
                  <a:gd name="T27" fmla="*/ 51 h 103"/>
                  <a:gd name="T28" fmla="*/ 84 w 146"/>
                  <a:gd name="T29" fmla="*/ 46 h 103"/>
                  <a:gd name="T30" fmla="*/ 53 w 146"/>
                  <a:gd name="T31" fmla="*/ 5 h 103"/>
                  <a:gd name="T32" fmla="*/ 35 w 146"/>
                  <a:gd name="T33" fmla="*/ 2 h 103"/>
                  <a:gd name="T34" fmla="*/ 32 w 146"/>
                  <a:gd name="T35" fmla="*/ 2 h 103"/>
                  <a:gd name="T36" fmla="*/ 8 w 146"/>
                  <a:gd name="T37" fmla="*/ 10 h 103"/>
                  <a:gd name="T38" fmla="*/ 7 w 146"/>
                  <a:gd name="T39" fmla="*/ 9 h 103"/>
                  <a:gd name="T40" fmla="*/ 0 w 146"/>
                  <a:gd name="T4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103">
                    <a:moveTo>
                      <a:pt x="0" y="0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146" y="103"/>
                      <a:pt x="146" y="103"/>
                      <a:pt x="146" y="103"/>
                    </a:cubicBezTo>
                    <a:cubicBezTo>
                      <a:pt x="145" y="100"/>
                      <a:pt x="145" y="97"/>
                      <a:pt x="144" y="93"/>
                    </a:cubicBezTo>
                    <a:cubicBezTo>
                      <a:pt x="142" y="89"/>
                      <a:pt x="140" y="85"/>
                      <a:pt x="139" y="81"/>
                    </a:cubicBezTo>
                    <a:cubicBezTo>
                      <a:pt x="135" y="74"/>
                      <a:pt x="130" y="69"/>
                      <a:pt x="123" y="64"/>
                    </a:cubicBezTo>
                    <a:cubicBezTo>
                      <a:pt x="122" y="63"/>
                      <a:pt x="121" y="62"/>
                      <a:pt x="120" y="62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7"/>
                      <a:pt x="103" y="54"/>
                      <a:pt x="94" y="54"/>
                    </a:cubicBezTo>
                    <a:cubicBezTo>
                      <a:pt x="93" y="54"/>
                      <a:pt x="93" y="54"/>
                      <a:pt x="92" y="54"/>
                    </a:cubicBezTo>
                    <a:cubicBezTo>
                      <a:pt x="90" y="54"/>
                      <a:pt x="87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4"/>
                      <a:pt x="85" y="53"/>
                      <a:pt x="85" y="51"/>
                    </a:cubicBezTo>
                    <a:cubicBezTo>
                      <a:pt x="85" y="49"/>
                      <a:pt x="85" y="47"/>
                      <a:pt x="84" y="46"/>
                    </a:cubicBezTo>
                    <a:cubicBezTo>
                      <a:pt x="82" y="27"/>
                      <a:pt x="70" y="12"/>
                      <a:pt x="53" y="5"/>
                    </a:cubicBezTo>
                    <a:cubicBezTo>
                      <a:pt x="48" y="3"/>
                      <a:pt x="42" y="2"/>
                      <a:pt x="35" y="2"/>
                    </a:cubicBezTo>
                    <a:cubicBezTo>
                      <a:pt x="34" y="2"/>
                      <a:pt x="33" y="2"/>
                      <a:pt x="32" y="2"/>
                    </a:cubicBezTo>
                    <a:cubicBezTo>
                      <a:pt x="23" y="2"/>
                      <a:pt x="15" y="5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80"/>
              <p:cNvSpPr>
                <a:spLocks/>
              </p:cNvSpPr>
              <p:nvPr/>
            </p:nvSpPr>
            <p:spPr bwMode="auto">
              <a:xfrm>
                <a:off x="3083" y="2936"/>
                <a:ext cx="440" cy="464"/>
              </a:xfrm>
              <a:custGeom>
                <a:avLst/>
                <a:gdLst>
                  <a:gd name="T0" fmla="*/ 181 w 248"/>
                  <a:gd name="T1" fmla="*/ 80 h 247"/>
                  <a:gd name="T2" fmla="*/ 124 w 248"/>
                  <a:gd name="T3" fmla="*/ 0 h 247"/>
                  <a:gd name="T4" fmla="*/ 68 w 248"/>
                  <a:gd name="T5" fmla="*/ 80 h 247"/>
                  <a:gd name="T6" fmla="*/ 123 w 248"/>
                  <a:gd name="T7" fmla="*/ 247 h 247"/>
                  <a:gd name="T8" fmla="*/ 123 w 248"/>
                  <a:gd name="T9" fmla="*/ 247 h 247"/>
                  <a:gd name="T10" fmla="*/ 125 w 248"/>
                  <a:gd name="T11" fmla="*/ 247 h 247"/>
                  <a:gd name="T12" fmla="*/ 127 w 248"/>
                  <a:gd name="T13" fmla="*/ 247 h 247"/>
                  <a:gd name="T14" fmla="*/ 127 w 248"/>
                  <a:gd name="T15" fmla="*/ 247 h 247"/>
                  <a:gd name="T16" fmla="*/ 181 w 248"/>
                  <a:gd name="T17" fmla="*/ 8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8" h="247">
                    <a:moveTo>
                      <a:pt x="181" y="80"/>
                    </a:moveTo>
                    <a:cubicBezTo>
                      <a:pt x="153" y="35"/>
                      <a:pt x="124" y="0"/>
                      <a:pt x="124" y="0"/>
                    </a:cubicBezTo>
                    <a:cubicBezTo>
                      <a:pt x="124" y="0"/>
                      <a:pt x="98" y="36"/>
                      <a:pt x="68" y="80"/>
                    </a:cubicBezTo>
                    <a:cubicBezTo>
                      <a:pt x="0" y="182"/>
                      <a:pt x="75" y="243"/>
                      <a:pt x="123" y="247"/>
                    </a:cubicBezTo>
                    <a:cubicBezTo>
                      <a:pt x="123" y="247"/>
                      <a:pt x="123" y="247"/>
                      <a:pt x="123" y="247"/>
                    </a:cubicBezTo>
                    <a:cubicBezTo>
                      <a:pt x="123" y="247"/>
                      <a:pt x="124" y="247"/>
                      <a:pt x="125" y="247"/>
                    </a:cubicBezTo>
                    <a:cubicBezTo>
                      <a:pt x="126" y="247"/>
                      <a:pt x="123" y="247"/>
                      <a:pt x="127" y="247"/>
                    </a:cubicBezTo>
                    <a:cubicBezTo>
                      <a:pt x="127" y="247"/>
                      <a:pt x="127" y="247"/>
                      <a:pt x="127" y="247"/>
                    </a:cubicBezTo>
                    <a:cubicBezTo>
                      <a:pt x="171" y="243"/>
                      <a:pt x="248" y="189"/>
                      <a:pt x="181" y="8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 81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82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83"/>
              <p:cNvSpPr>
                <a:spLocks noEditPoints="1"/>
              </p:cNvSpPr>
              <p:nvPr/>
            </p:nvSpPr>
            <p:spPr bwMode="auto">
              <a:xfrm>
                <a:off x="3303" y="2936"/>
                <a:ext cx="193" cy="462"/>
              </a:xfrm>
              <a:custGeom>
                <a:avLst/>
                <a:gdLst>
                  <a:gd name="T0" fmla="*/ 32 w 109"/>
                  <a:gd name="T1" fmla="*/ 238 h 246"/>
                  <a:gd name="T2" fmla="*/ 11 w 109"/>
                  <a:gd name="T3" fmla="*/ 246 h 246"/>
                  <a:gd name="T4" fmla="*/ 11 w 109"/>
                  <a:gd name="T5" fmla="*/ 246 h 246"/>
                  <a:gd name="T6" fmla="*/ 32 w 109"/>
                  <a:gd name="T7" fmla="*/ 239 h 246"/>
                  <a:gd name="T8" fmla="*/ 32 w 109"/>
                  <a:gd name="T9" fmla="*/ 238 h 246"/>
                  <a:gd name="T10" fmla="*/ 0 w 109"/>
                  <a:gd name="T11" fmla="*/ 0 h 246"/>
                  <a:gd name="T12" fmla="*/ 0 w 109"/>
                  <a:gd name="T13" fmla="*/ 1 h 246"/>
                  <a:gd name="T14" fmla="*/ 57 w 109"/>
                  <a:gd name="T15" fmla="*/ 80 h 246"/>
                  <a:gd name="T16" fmla="*/ 37 w 109"/>
                  <a:gd name="T17" fmla="*/ 236 h 246"/>
                  <a:gd name="T18" fmla="*/ 38 w 109"/>
                  <a:gd name="T19" fmla="*/ 236 h 246"/>
                  <a:gd name="T20" fmla="*/ 57 w 109"/>
                  <a:gd name="T21" fmla="*/ 80 h 246"/>
                  <a:gd name="T22" fmla="*/ 0 w 109"/>
                  <a:gd name="T23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9" h="246">
                    <a:moveTo>
                      <a:pt x="32" y="238"/>
                    </a:moveTo>
                    <a:cubicBezTo>
                      <a:pt x="25" y="242"/>
                      <a:pt x="18" y="244"/>
                      <a:pt x="11" y="246"/>
                    </a:cubicBezTo>
                    <a:cubicBezTo>
                      <a:pt x="11" y="246"/>
                      <a:pt x="11" y="246"/>
                      <a:pt x="11" y="246"/>
                    </a:cubicBezTo>
                    <a:cubicBezTo>
                      <a:pt x="18" y="244"/>
                      <a:pt x="25" y="242"/>
                      <a:pt x="32" y="239"/>
                    </a:cubicBezTo>
                    <a:cubicBezTo>
                      <a:pt x="32" y="239"/>
                      <a:pt x="32" y="238"/>
                      <a:pt x="32" y="238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30" y="36"/>
                      <a:pt x="57" y="80"/>
                    </a:cubicBezTo>
                    <a:cubicBezTo>
                      <a:pt x="108" y="164"/>
                      <a:pt x="75" y="215"/>
                      <a:pt x="37" y="236"/>
                    </a:cubicBezTo>
                    <a:cubicBezTo>
                      <a:pt x="37" y="236"/>
                      <a:pt x="38" y="236"/>
                      <a:pt x="38" y="236"/>
                    </a:cubicBezTo>
                    <a:cubicBezTo>
                      <a:pt x="76" y="215"/>
                      <a:pt x="109" y="164"/>
                      <a:pt x="57" y="80"/>
                    </a:cubicBezTo>
                    <a:cubicBezTo>
                      <a:pt x="29" y="35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84"/>
              <p:cNvSpPr>
                <a:spLocks/>
              </p:cNvSpPr>
              <p:nvPr/>
            </p:nvSpPr>
            <p:spPr bwMode="auto">
              <a:xfrm>
                <a:off x="3360" y="3379"/>
                <a:ext cx="10" cy="6"/>
              </a:xfrm>
              <a:custGeom>
                <a:avLst/>
                <a:gdLst>
                  <a:gd name="T0" fmla="*/ 5 w 6"/>
                  <a:gd name="T1" fmla="*/ 0 h 3"/>
                  <a:gd name="T2" fmla="*/ 0 w 6"/>
                  <a:gd name="T3" fmla="*/ 2 h 3"/>
                  <a:gd name="T4" fmla="*/ 0 w 6"/>
                  <a:gd name="T5" fmla="*/ 3 h 3"/>
                  <a:gd name="T6" fmla="*/ 6 w 6"/>
                  <a:gd name="T7" fmla="*/ 0 h 3"/>
                  <a:gd name="T8" fmla="*/ 5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5" y="0"/>
                    </a:moveTo>
                    <a:cubicBezTo>
                      <a:pt x="3" y="1"/>
                      <a:pt x="2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2" y="2"/>
                      <a:pt x="4" y="1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Rectangle 85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Rectangle 86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87"/>
              <p:cNvSpPr>
                <a:spLocks/>
              </p:cNvSpPr>
              <p:nvPr/>
            </p:nvSpPr>
            <p:spPr bwMode="auto">
              <a:xfrm>
                <a:off x="3303" y="2938"/>
                <a:ext cx="192" cy="460"/>
              </a:xfrm>
              <a:custGeom>
                <a:avLst/>
                <a:gdLst>
                  <a:gd name="T0" fmla="*/ 0 w 108"/>
                  <a:gd name="T1" fmla="*/ 0 h 245"/>
                  <a:gd name="T2" fmla="*/ 0 w 108"/>
                  <a:gd name="T3" fmla="*/ 0 h 245"/>
                  <a:gd name="T4" fmla="*/ 0 w 108"/>
                  <a:gd name="T5" fmla="*/ 136 h 245"/>
                  <a:gd name="T6" fmla="*/ 6 w 108"/>
                  <a:gd name="T7" fmla="*/ 191 h 245"/>
                  <a:gd name="T8" fmla="*/ 43 w 108"/>
                  <a:gd name="T9" fmla="*/ 170 h 245"/>
                  <a:gd name="T10" fmla="*/ 9 w 108"/>
                  <a:gd name="T11" fmla="*/ 209 h 245"/>
                  <a:gd name="T12" fmla="*/ 11 w 108"/>
                  <a:gd name="T13" fmla="*/ 245 h 245"/>
                  <a:gd name="T14" fmla="*/ 32 w 108"/>
                  <a:gd name="T15" fmla="*/ 237 h 245"/>
                  <a:gd name="T16" fmla="*/ 37 w 108"/>
                  <a:gd name="T17" fmla="*/ 235 h 245"/>
                  <a:gd name="T18" fmla="*/ 57 w 108"/>
                  <a:gd name="T19" fmla="*/ 79 h 245"/>
                  <a:gd name="T20" fmla="*/ 0 w 108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" h="24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6" y="191"/>
                      <a:pt x="6" y="191"/>
                      <a:pt x="6" y="191"/>
                    </a:cubicBezTo>
                    <a:cubicBezTo>
                      <a:pt x="43" y="170"/>
                      <a:pt x="43" y="170"/>
                      <a:pt x="43" y="170"/>
                    </a:cubicBezTo>
                    <a:cubicBezTo>
                      <a:pt x="9" y="209"/>
                      <a:pt x="9" y="209"/>
                      <a:pt x="9" y="209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18" y="243"/>
                      <a:pt x="25" y="241"/>
                      <a:pt x="32" y="237"/>
                    </a:cubicBezTo>
                    <a:cubicBezTo>
                      <a:pt x="34" y="237"/>
                      <a:pt x="35" y="236"/>
                      <a:pt x="37" y="235"/>
                    </a:cubicBezTo>
                    <a:cubicBezTo>
                      <a:pt x="75" y="214"/>
                      <a:pt x="108" y="163"/>
                      <a:pt x="57" y="79"/>
                    </a:cubicBezTo>
                    <a:cubicBezTo>
                      <a:pt x="30" y="35"/>
                      <a:pt x="2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88"/>
              <p:cNvSpPr>
                <a:spLocks/>
              </p:cNvSpPr>
              <p:nvPr/>
            </p:nvSpPr>
            <p:spPr bwMode="auto">
              <a:xfrm>
                <a:off x="3303" y="3193"/>
                <a:ext cx="76" cy="413"/>
              </a:xfrm>
              <a:custGeom>
                <a:avLst/>
                <a:gdLst>
                  <a:gd name="T0" fmla="*/ 0 w 43"/>
                  <a:gd name="T1" fmla="*/ 0 h 220"/>
                  <a:gd name="T2" fmla="*/ 0 w 43"/>
                  <a:gd name="T3" fmla="*/ 220 h 220"/>
                  <a:gd name="T4" fmla="*/ 20 w 43"/>
                  <a:gd name="T5" fmla="*/ 220 h 220"/>
                  <a:gd name="T6" fmla="*/ 9 w 43"/>
                  <a:gd name="T7" fmla="*/ 109 h 220"/>
                  <a:gd name="T8" fmla="*/ 11 w 43"/>
                  <a:gd name="T9" fmla="*/ 109 h 220"/>
                  <a:gd name="T10" fmla="*/ 11 w 43"/>
                  <a:gd name="T11" fmla="*/ 109 h 220"/>
                  <a:gd name="T12" fmla="*/ 9 w 43"/>
                  <a:gd name="T13" fmla="*/ 73 h 220"/>
                  <a:gd name="T14" fmla="*/ 43 w 43"/>
                  <a:gd name="T15" fmla="*/ 34 h 220"/>
                  <a:gd name="T16" fmla="*/ 6 w 43"/>
                  <a:gd name="T17" fmla="*/ 55 h 220"/>
                  <a:gd name="T18" fmla="*/ 0 w 43"/>
                  <a:gd name="T1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220">
                    <a:moveTo>
                      <a:pt x="0" y="0"/>
                    </a:moveTo>
                    <a:cubicBezTo>
                      <a:pt x="0" y="220"/>
                      <a:pt x="0" y="220"/>
                      <a:pt x="0" y="220"/>
                    </a:cubicBezTo>
                    <a:cubicBezTo>
                      <a:pt x="20" y="220"/>
                      <a:pt x="20" y="220"/>
                      <a:pt x="20" y="220"/>
                    </a:cubicBezTo>
                    <a:cubicBezTo>
                      <a:pt x="9" y="109"/>
                      <a:pt x="9" y="109"/>
                      <a:pt x="9" y="109"/>
                    </a:cubicBezTo>
                    <a:cubicBezTo>
                      <a:pt x="10" y="109"/>
                      <a:pt x="11" y="109"/>
                      <a:pt x="11" y="109"/>
                    </a:cubicBezTo>
                    <a:cubicBezTo>
                      <a:pt x="11" y="109"/>
                      <a:pt x="11" y="109"/>
                      <a:pt x="11" y="109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89"/>
              <p:cNvSpPr>
                <a:spLocks/>
              </p:cNvSpPr>
              <p:nvPr/>
            </p:nvSpPr>
            <p:spPr bwMode="auto">
              <a:xfrm>
                <a:off x="3698" y="3083"/>
                <a:ext cx="408" cy="373"/>
              </a:xfrm>
              <a:custGeom>
                <a:avLst/>
                <a:gdLst>
                  <a:gd name="T0" fmla="*/ 188 w 230"/>
                  <a:gd name="T1" fmla="*/ 57 h 199"/>
                  <a:gd name="T2" fmla="*/ 115 w 230"/>
                  <a:gd name="T3" fmla="*/ 0 h 199"/>
                  <a:gd name="T4" fmla="*/ 42 w 230"/>
                  <a:gd name="T5" fmla="*/ 57 h 199"/>
                  <a:gd name="T6" fmla="*/ 0 w 230"/>
                  <a:gd name="T7" fmla="*/ 124 h 199"/>
                  <a:gd name="T8" fmla="*/ 75 w 230"/>
                  <a:gd name="T9" fmla="*/ 199 h 199"/>
                  <a:gd name="T10" fmla="*/ 115 w 230"/>
                  <a:gd name="T11" fmla="*/ 188 h 199"/>
                  <a:gd name="T12" fmla="*/ 155 w 230"/>
                  <a:gd name="T13" fmla="*/ 199 h 199"/>
                  <a:gd name="T14" fmla="*/ 230 w 230"/>
                  <a:gd name="T15" fmla="*/ 124 h 199"/>
                  <a:gd name="T16" fmla="*/ 188 w 230"/>
                  <a:gd name="T17" fmla="*/ 5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199">
                    <a:moveTo>
                      <a:pt x="188" y="57"/>
                    </a:moveTo>
                    <a:cubicBezTo>
                      <a:pt x="180" y="24"/>
                      <a:pt x="150" y="0"/>
                      <a:pt x="115" y="0"/>
                    </a:cubicBezTo>
                    <a:cubicBezTo>
                      <a:pt x="80" y="0"/>
                      <a:pt x="50" y="24"/>
                      <a:pt x="42" y="57"/>
                    </a:cubicBezTo>
                    <a:cubicBezTo>
                      <a:pt x="17" y="69"/>
                      <a:pt x="0" y="95"/>
                      <a:pt x="0" y="124"/>
                    </a:cubicBezTo>
                    <a:cubicBezTo>
                      <a:pt x="0" y="166"/>
                      <a:pt x="34" y="199"/>
                      <a:pt x="75" y="199"/>
                    </a:cubicBezTo>
                    <a:cubicBezTo>
                      <a:pt x="90" y="199"/>
                      <a:pt x="103" y="195"/>
                      <a:pt x="115" y="188"/>
                    </a:cubicBezTo>
                    <a:cubicBezTo>
                      <a:pt x="126" y="195"/>
                      <a:pt x="140" y="199"/>
                      <a:pt x="155" y="199"/>
                    </a:cubicBezTo>
                    <a:cubicBezTo>
                      <a:pt x="196" y="199"/>
                      <a:pt x="230" y="166"/>
                      <a:pt x="230" y="124"/>
                    </a:cubicBezTo>
                    <a:cubicBezTo>
                      <a:pt x="230" y="95"/>
                      <a:pt x="212" y="69"/>
                      <a:pt x="188" y="57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90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91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92"/>
              <p:cNvSpPr>
                <a:spLocks noEditPoints="1"/>
              </p:cNvSpPr>
              <p:nvPr/>
            </p:nvSpPr>
            <p:spPr bwMode="auto">
              <a:xfrm>
                <a:off x="3918" y="3162"/>
                <a:ext cx="123" cy="403"/>
              </a:xfrm>
              <a:custGeom>
                <a:avLst/>
                <a:gdLst>
                  <a:gd name="T0" fmla="*/ 0 w 69"/>
                  <a:gd name="T1" fmla="*/ 151 h 215"/>
                  <a:gd name="T2" fmla="*/ 4 w 69"/>
                  <a:gd name="T3" fmla="*/ 215 h 215"/>
                  <a:gd name="T4" fmla="*/ 4 w 69"/>
                  <a:gd name="T5" fmla="*/ 215 h 215"/>
                  <a:gd name="T6" fmla="*/ 0 w 69"/>
                  <a:gd name="T7" fmla="*/ 151 h 215"/>
                  <a:gd name="T8" fmla="*/ 0 w 69"/>
                  <a:gd name="T9" fmla="*/ 151 h 215"/>
                  <a:gd name="T10" fmla="*/ 58 w 69"/>
                  <a:gd name="T11" fmla="*/ 0 h 215"/>
                  <a:gd name="T12" fmla="*/ 64 w 69"/>
                  <a:gd name="T13" fmla="*/ 15 h 215"/>
                  <a:gd name="T14" fmla="*/ 69 w 69"/>
                  <a:gd name="T15" fmla="*/ 18 h 215"/>
                  <a:gd name="T16" fmla="*/ 69 w 69"/>
                  <a:gd name="T17" fmla="*/ 18 h 215"/>
                  <a:gd name="T18" fmla="*/ 64 w 69"/>
                  <a:gd name="T19" fmla="*/ 15 h 215"/>
                  <a:gd name="T20" fmla="*/ 58 w 69"/>
                  <a:gd name="T21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215">
                    <a:moveTo>
                      <a:pt x="0" y="151"/>
                    </a:moveTo>
                    <a:cubicBezTo>
                      <a:pt x="4" y="215"/>
                      <a:pt x="4" y="215"/>
                      <a:pt x="4" y="215"/>
                    </a:cubicBezTo>
                    <a:cubicBezTo>
                      <a:pt x="4" y="215"/>
                      <a:pt x="4" y="215"/>
                      <a:pt x="4" y="215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51"/>
                      <a:pt x="0" y="151"/>
                      <a:pt x="0" y="151"/>
                    </a:cubicBezTo>
                    <a:moveTo>
                      <a:pt x="58" y="0"/>
                    </a:moveTo>
                    <a:cubicBezTo>
                      <a:pt x="61" y="5"/>
                      <a:pt x="62" y="10"/>
                      <a:pt x="64" y="15"/>
                    </a:cubicBezTo>
                    <a:cubicBezTo>
                      <a:pt x="66" y="16"/>
                      <a:pt x="68" y="17"/>
                      <a:pt x="69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8" y="17"/>
                      <a:pt x="66" y="16"/>
                      <a:pt x="64" y="15"/>
                    </a:cubicBezTo>
                    <a:cubicBezTo>
                      <a:pt x="62" y="10"/>
                      <a:pt x="61" y="5"/>
                      <a:pt x="58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93"/>
              <p:cNvSpPr>
                <a:spLocks noEditPoints="1"/>
              </p:cNvSpPr>
              <p:nvPr/>
            </p:nvSpPr>
            <p:spPr bwMode="auto">
              <a:xfrm>
                <a:off x="3970" y="3456"/>
                <a:ext cx="3" cy="0"/>
              </a:xfrm>
              <a:custGeom>
                <a:avLst/>
                <a:gdLst>
                  <a:gd name="T0" fmla="*/ 1 w 2"/>
                  <a:gd name="T1" fmla="*/ 2 w 2"/>
                  <a:gd name="T2" fmla="*/ 1 w 2"/>
                  <a:gd name="T3" fmla="*/ 1 w 2"/>
                  <a:gd name="T4" fmla="*/ 1 w 2"/>
                  <a:gd name="T5" fmla="*/ 1 w 2"/>
                  <a:gd name="T6" fmla="*/ 1 w 2"/>
                  <a:gd name="T7" fmla="*/ 1 w 2"/>
                  <a:gd name="T8" fmla="*/ 1 w 2"/>
                  <a:gd name="T9" fmla="*/ 1 w 2"/>
                  <a:gd name="T10" fmla="*/ 1 w 2"/>
                  <a:gd name="T11" fmla="*/ 1 w 2"/>
                  <a:gd name="T12" fmla="*/ 1 w 2"/>
                  <a:gd name="T13" fmla="*/ 1 w 2"/>
                  <a:gd name="T14" fmla="*/ 1 w 2"/>
                  <a:gd name="T15" fmla="*/ 0 w 2"/>
                  <a:gd name="T16" fmla="*/ 1 w 2"/>
                  <a:gd name="T17" fmla="*/ 0 w 2"/>
                  <a:gd name="T18" fmla="*/ 0 w 2"/>
                  <a:gd name="T19" fmla="*/ 0 w 2"/>
                  <a:gd name="T20" fmla="*/ 0 w 2"/>
                  <a:gd name="T21" fmla="*/ 0 w 2"/>
                  <a:gd name="T22" fmla="*/ 0 w 2"/>
                  <a:gd name="T23" fmla="*/ 0 w 2"/>
                  <a:gd name="T24" fmla="*/ 0 w 2"/>
                  <a:gd name="T25" fmla="*/ 0 w 2"/>
                  <a:gd name="T26" fmla="*/ 0 w 2"/>
                  <a:gd name="T27" fmla="*/ 0 w 2"/>
                  <a:gd name="T28" fmla="*/ 0 w 2"/>
                  <a:gd name="T29" fmla="*/ 0 w 2"/>
                  <a:gd name="T30" fmla="*/ 0 w 2"/>
                  <a:gd name="T31" fmla="*/ 0 w 2"/>
                  <a:gd name="T3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94"/>
              <p:cNvSpPr>
                <a:spLocks/>
              </p:cNvSpPr>
              <p:nvPr/>
            </p:nvSpPr>
            <p:spPr bwMode="auto">
              <a:xfrm>
                <a:off x="3904" y="3083"/>
                <a:ext cx="202" cy="373"/>
              </a:xfrm>
              <a:custGeom>
                <a:avLst/>
                <a:gdLst>
                  <a:gd name="T0" fmla="*/ 0 w 114"/>
                  <a:gd name="T1" fmla="*/ 0 h 199"/>
                  <a:gd name="T2" fmla="*/ 0 w 114"/>
                  <a:gd name="T3" fmla="*/ 122 h 199"/>
                  <a:gd name="T4" fmla="*/ 5 w 114"/>
                  <a:gd name="T5" fmla="*/ 167 h 199"/>
                  <a:gd name="T6" fmla="*/ 42 w 114"/>
                  <a:gd name="T7" fmla="*/ 145 h 199"/>
                  <a:gd name="T8" fmla="*/ 8 w 114"/>
                  <a:gd name="T9" fmla="*/ 186 h 199"/>
                  <a:gd name="T10" fmla="*/ 8 w 114"/>
                  <a:gd name="T11" fmla="*/ 193 h 199"/>
                  <a:gd name="T12" fmla="*/ 8 w 114"/>
                  <a:gd name="T13" fmla="*/ 193 h 199"/>
                  <a:gd name="T14" fmla="*/ 8 w 114"/>
                  <a:gd name="T15" fmla="*/ 193 h 199"/>
                  <a:gd name="T16" fmla="*/ 37 w 114"/>
                  <a:gd name="T17" fmla="*/ 199 h 199"/>
                  <a:gd name="T18" fmla="*/ 37 w 114"/>
                  <a:gd name="T19" fmla="*/ 199 h 199"/>
                  <a:gd name="T20" fmla="*/ 37 w 114"/>
                  <a:gd name="T21" fmla="*/ 199 h 199"/>
                  <a:gd name="T22" fmla="*/ 37 w 114"/>
                  <a:gd name="T23" fmla="*/ 199 h 199"/>
                  <a:gd name="T24" fmla="*/ 37 w 114"/>
                  <a:gd name="T25" fmla="*/ 199 h 199"/>
                  <a:gd name="T26" fmla="*/ 37 w 114"/>
                  <a:gd name="T27" fmla="*/ 199 h 199"/>
                  <a:gd name="T28" fmla="*/ 37 w 114"/>
                  <a:gd name="T29" fmla="*/ 199 h 199"/>
                  <a:gd name="T30" fmla="*/ 37 w 114"/>
                  <a:gd name="T31" fmla="*/ 199 h 199"/>
                  <a:gd name="T32" fmla="*/ 37 w 114"/>
                  <a:gd name="T33" fmla="*/ 199 h 199"/>
                  <a:gd name="T34" fmla="*/ 37 w 114"/>
                  <a:gd name="T35" fmla="*/ 199 h 199"/>
                  <a:gd name="T36" fmla="*/ 37 w 114"/>
                  <a:gd name="T37" fmla="*/ 199 h 199"/>
                  <a:gd name="T38" fmla="*/ 38 w 114"/>
                  <a:gd name="T39" fmla="*/ 199 h 199"/>
                  <a:gd name="T40" fmla="*/ 38 w 114"/>
                  <a:gd name="T41" fmla="*/ 199 h 199"/>
                  <a:gd name="T42" fmla="*/ 38 w 114"/>
                  <a:gd name="T43" fmla="*/ 199 h 199"/>
                  <a:gd name="T44" fmla="*/ 38 w 114"/>
                  <a:gd name="T45" fmla="*/ 199 h 199"/>
                  <a:gd name="T46" fmla="*/ 38 w 114"/>
                  <a:gd name="T47" fmla="*/ 199 h 199"/>
                  <a:gd name="T48" fmla="*/ 38 w 114"/>
                  <a:gd name="T49" fmla="*/ 199 h 199"/>
                  <a:gd name="T50" fmla="*/ 38 w 114"/>
                  <a:gd name="T51" fmla="*/ 199 h 199"/>
                  <a:gd name="T52" fmla="*/ 38 w 114"/>
                  <a:gd name="T53" fmla="*/ 199 h 199"/>
                  <a:gd name="T54" fmla="*/ 38 w 114"/>
                  <a:gd name="T55" fmla="*/ 199 h 199"/>
                  <a:gd name="T56" fmla="*/ 38 w 114"/>
                  <a:gd name="T57" fmla="*/ 199 h 199"/>
                  <a:gd name="T58" fmla="*/ 39 w 114"/>
                  <a:gd name="T59" fmla="*/ 199 h 199"/>
                  <a:gd name="T60" fmla="*/ 39 w 114"/>
                  <a:gd name="T61" fmla="*/ 199 h 199"/>
                  <a:gd name="T62" fmla="*/ 114 w 114"/>
                  <a:gd name="T63" fmla="*/ 124 h 199"/>
                  <a:gd name="T64" fmla="*/ 77 w 114"/>
                  <a:gd name="T65" fmla="*/ 60 h 199"/>
                  <a:gd name="T66" fmla="*/ 72 w 114"/>
                  <a:gd name="T67" fmla="*/ 57 h 199"/>
                  <a:gd name="T68" fmla="*/ 66 w 114"/>
                  <a:gd name="T69" fmla="*/ 42 h 199"/>
                  <a:gd name="T70" fmla="*/ 0 w 114"/>
                  <a:gd name="T7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4" h="199">
                    <a:moveTo>
                      <a:pt x="0" y="0"/>
                    </a:moveTo>
                    <a:cubicBezTo>
                      <a:pt x="0" y="122"/>
                      <a:pt x="0" y="122"/>
                      <a:pt x="0" y="122"/>
                    </a:cubicBezTo>
                    <a:cubicBezTo>
                      <a:pt x="5" y="167"/>
                      <a:pt x="5" y="167"/>
                      <a:pt x="5" y="167"/>
                    </a:cubicBezTo>
                    <a:cubicBezTo>
                      <a:pt x="42" y="145"/>
                      <a:pt x="42" y="145"/>
                      <a:pt x="42" y="145"/>
                    </a:cubicBezTo>
                    <a:cubicBezTo>
                      <a:pt x="8" y="186"/>
                      <a:pt x="8" y="186"/>
                      <a:pt x="8" y="186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17" y="197"/>
                      <a:pt x="26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9" y="199"/>
                      <a:pt x="39" y="199"/>
                    </a:cubicBezTo>
                    <a:cubicBezTo>
                      <a:pt x="39" y="199"/>
                      <a:pt x="39" y="199"/>
                      <a:pt x="39" y="199"/>
                    </a:cubicBezTo>
                    <a:cubicBezTo>
                      <a:pt x="80" y="199"/>
                      <a:pt x="114" y="166"/>
                      <a:pt x="114" y="124"/>
                    </a:cubicBezTo>
                    <a:cubicBezTo>
                      <a:pt x="114" y="97"/>
                      <a:pt x="99" y="73"/>
                      <a:pt x="77" y="60"/>
                    </a:cubicBezTo>
                    <a:cubicBezTo>
                      <a:pt x="76" y="59"/>
                      <a:pt x="74" y="58"/>
                      <a:pt x="72" y="57"/>
                    </a:cubicBezTo>
                    <a:cubicBezTo>
                      <a:pt x="70" y="52"/>
                      <a:pt x="69" y="47"/>
                      <a:pt x="66" y="42"/>
                    </a:cubicBezTo>
                    <a:cubicBezTo>
                      <a:pt x="54" y="17"/>
                      <a:pt x="29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95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96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Oval 97"/>
              <p:cNvSpPr>
                <a:spLocks noChangeArrowheads="1"/>
              </p:cNvSpPr>
              <p:nvPr/>
            </p:nvSpPr>
            <p:spPr bwMode="auto">
              <a:xfrm>
                <a:off x="3459" y="2805"/>
                <a:ext cx="262" cy="514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98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99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100"/>
              <p:cNvSpPr>
                <a:spLocks noEditPoints="1"/>
              </p:cNvSpPr>
              <p:nvPr/>
            </p:nvSpPr>
            <p:spPr bwMode="auto">
              <a:xfrm>
                <a:off x="3599" y="3062"/>
                <a:ext cx="122" cy="527"/>
              </a:xfrm>
              <a:custGeom>
                <a:avLst/>
                <a:gdLst>
                  <a:gd name="T0" fmla="*/ 4 w 69"/>
                  <a:gd name="T1" fmla="*/ 224 h 281"/>
                  <a:gd name="T2" fmla="*/ 5 w 69"/>
                  <a:gd name="T3" fmla="*/ 224 h 281"/>
                  <a:gd name="T4" fmla="*/ 2 w 69"/>
                  <a:gd name="T5" fmla="*/ 173 h 281"/>
                  <a:gd name="T6" fmla="*/ 5 w 69"/>
                  <a:gd name="T7" fmla="*/ 217 h 281"/>
                  <a:gd name="T8" fmla="*/ 4 w 69"/>
                  <a:gd name="T9" fmla="*/ 136 h 281"/>
                  <a:gd name="T10" fmla="*/ 2 w 69"/>
                  <a:gd name="T11" fmla="*/ 168 h 281"/>
                  <a:gd name="T12" fmla="*/ 4 w 69"/>
                  <a:gd name="T13" fmla="*/ 136 h 281"/>
                  <a:gd name="T14" fmla="*/ 69 w 69"/>
                  <a:gd name="T15" fmla="*/ 8 h 281"/>
                  <a:gd name="T16" fmla="*/ 69 w 69"/>
                  <a:gd name="T17" fmla="*/ 7 h 281"/>
                  <a:gd name="T18" fmla="*/ 69 w 69"/>
                  <a:gd name="T19" fmla="*/ 7 h 281"/>
                  <a:gd name="T20" fmla="*/ 69 w 69"/>
                  <a:gd name="T21" fmla="*/ 7 h 281"/>
                  <a:gd name="T22" fmla="*/ 69 w 69"/>
                  <a:gd name="T23" fmla="*/ 7 h 281"/>
                  <a:gd name="T24" fmla="*/ 69 w 69"/>
                  <a:gd name="T25" fmla="*/ 7 h 281"/>
                  <a:gd name="T26" fmla="*/ 69 w 69"/>
                  <a:gd name="T27" fmla="*/ 7 h 281"/>
                  <a:gd name="T28" fmla="*/ 69 w 69"/>
                  <a:gd name="T29" fmla="*/ 7 h 281"/>
                  <a:gd name="T30" fmla="*/ 69 w 69"/>
                  <a:gd name="T31" fmla="*/ 7 h 281"/>
                  <a:gd name="T32" fmla="*/ 69 w 69"/>
                  <a:gd name="T33" fmla="*/ 6 h 281"/>
                  <a:gd name="T34" fmla="*/ 69 w 69"/>
                  <a:gd name="T35" fmla="*/ 5 h 281"/>
                  <a:gd name="T36" fmla="*/ 69 w 69"/>
                  <a:gd name="T37" fmla="*/ 5 h 281"/>
                  <a:gd name="T38" fmla="*/ 69 w 69"/>
                  <a:gd name="T39" fmla="*/ 5 h 281"/>
                  <a:gd name="T40" fmla="*/ 69 w 69"/>
                  <a:gd name="T41" fmla="*/ 5 h 281"/>
                  <a:gd name="T42" fmla="*/ 69 w 69"/>
                  <a:gd name="T43" fmla="*/ 5 h 281"/>
                  <a:gd name="T44" fmla="*/ 69 w 69"/>
                  <a:gd name="T45" fmla="*/ 5 h 281"/>
                  <a:gd name="T46" fmla="*/ 69 w 69"/>
                  <a:gd name="T47" fmla="*/ 5 h 281"/>
                  <a:gd name="T48" fmla="*/ 69 w 69"/>
                  <a:gd name="T49" fmla="*/ 5 h 281"/>
                  <a:gd name="T50" fmla="*/ 69 w 69"/>
                  <a:gd name="T51" fmla="*/ 4 h 281"/>
                  <a:gd name="T52" fmla="*/ 69 w 69"/>
                  <a:gd name="T53" fmla="*/ 4 h 281"/>
                  <a:gd name="T54" fmla="*/ 69 w 69"/>
                  <a:gd name="T55" fmla="*/ 4 h 281"/>
                  <a:gd name="T56" fmla="*/ 69 w 69"/>
                  <a:gd name="T57" fmla="*/ 4 h 281"/>
                  <a:gd name="T58" fmla="*/ 69 w 69"/>
                  <a:gd name="T59" fmla="*/ 4 h 281"/>
                  <a:gd name="T60" fmla="*/ 69 w 69"/>
                  <a:gd name="T61" fmla="*/ 4 h 281"/>
                  <a:gd name="T62" fmla="*/ 69 w 69"/>
                  <a:gd name="T63" fmla="*/ 4 h 281"/>
                  <a:gd name="T64" fmla="*/ 69 w 69"/>
                  <a:gd name="T65" fmla="*/ 3 h 281"/>
                  <a:gd name="T66" fmla="*/ 69 w 69"/>
                  <a:gd name="T67" fmla="*/ 3 h 281"/>
                  <a:gd name="T68" fmla="*/ 69 w 69"/>
                  <a:gd name="T69" fmla="*/ 3 h 281"/>
                  <a:gd name="T70" fmla="*/ 69 w 69"/>
                  <a:gd name="T71" fmla="*/ 3 h 281"/>
                  <a:gd name="T72" fmla="*/ 69 w 69"/>
                  <a:gd name="T73" fmla="*/ 3 h 281"/>
                  <a:gd name="T74" fmla="*/ 69 w 69"/>
                  <a:gd name="T75" fmla="*/ 2 h 281"/>
                  <a:gd name="T76" fmla="*/ 69 w 69"/>
                  <a:gd name="T77" fmla="*/ 2 h 281"/>
                  <a:gd name="T78" fmla="*/ 69 w 69"/>
                  <a:gd name="T79" fmla="*/ 2 h 281"/>
                  <a:gd name="T80" fmla="*/ 69 w 69"/>
                  <a:gd name="T81" fmla="*/ 2 h 281"/>
                  <a:gd name="T82" fmla="*/ 69 w 69"/>
                  <a:gd name="T83" fmla="*/ 2 h 281"/>
                  <a:gd name="T84" fmla="*/ 69 w 69"/>
                  <a:gd name="T85" fmla="*/ 2 h 281"/>
                  <a:gd name="T86" fmla="*/ 69 w 69"/>
                  <a:gd name="T87" fmla="*/ 2 h 281"/>
                  <a:gd name="T88" fmla="*/ 69 w 69"/>
                  <a:gd name="T89" fmla="*/ 1 h 281"/>
                  <a:gd name="T90" fmla="*/ 69 w 69"/>
                  <a:gd name="T91" fmla="*/ 1 h 281"/>
                  <a:gd name="T92" fmla="*/ 69 w 69"/>
                  <a:gd name="T93" fmla="*/ 1 h 281"/>
                  <a:gd name="T94" fmla="*/ 69 w 69"/>
                  <a:gd name="T95" fmla="*/ 1 h 281"/>
                  <a:gd name="T96" fmla="*/ 69 w 69"/>
                  <a:gd name="T97" fmla="*/ 1 h 281"/>
                  <a:gd name="T98" fmla="*/ 69 w 69"/>
                  <a:gd name="T99" fmla="*/ 1 h 281"/>
                  <a:gd name="T100" fmla="*/ 69 w 69"/>
                  <a:gd name="T101" fmla="*/ 0 h 281"/>
                  <a:gd name="T102" fmla="*/ 69 w 69"/>
                  <a:gd name="T103" fmla="*/ 0 h 281"/>
                  <a:gd name="T104" fmla="*/ 69 w 69"/>
                  <a:gd name="T105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" h="281">
                    <a:moveTo>
                      <a:pt x="5" y="224"/>
                    </a:moveTo>
                    <a:cubicBezTo>
                      <a:pt x="5" y="224"/>
                      <a:pt x="4" y="224"/>
                      <a:pt x="4" y="224"/>
                    </a:cubicBezTo>
                    <a:cubicBezTo>
                      <a:pt x="6" y="281"/>
                      <a:pt x="6" y="281"/>
                      <a:pt x="6" y="281"/>
                    </a:cubicBezTo>
                    <a:cubicBezTo>
                      <a:pt x="5" y="224"/>
                      <a:pt x="5" y="224"/>
                      <a:pt x="5" y="224"/>
                    </a:cubicBezTo>
                    <a:moveTo>
                      <a:pt x="4" y="172"/>
                    </a:moveTo>
                    <a:cubicBezTo>
                      <a:pt x="3" y="172"/>
                      <a:pt x="3" y="173"/>
                      <a:pt x="2" y="173"/>
                    </a:cubicBezTo>
                    <a:cubicBezTo>
                      <a:pt x="4" y="217"/>
                      <a:pt x="4" y="217"/>
                      <a:pt x="4" y="217"/>
                    </a:cubicBezTo>
                    <a:cubicBezTo>
                      <a:pt x="4" y="217"/>
                      <a:pt x="5" y="217"/>
                      <a:pt x="5" y="217"/>
                    </a:cubicBezTo>
                    <a:cubicBezTo>
                      <a:pt x="4" y="172"/>
                      <a:pt x="4" y="172"/>
                      <a:pt x="4" y="172"/>
                    </a:cubicBezTo>
                    <a:moveTo>
                      <a:pt x="4" y="136"/>
                    </a:moveTo>
                    <a:cubicBezTo>
                      <a:pt x="3" y="137"/>
                      <a:pt x="1" y="137"/>
                      <a:pt x="0" y="137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3" y="168"/>
                      <a:pt x="4" y="168"/>
                    </a:cubicBezTo>
                    <a:cubicBezTo>
                      <a:pt x="4" y="136"/>
                      <a:pt x="4" y="136"/>
                      <a:pt x="4" y="136"/>
                    </a:cubicBezTo>
                    <a:moveTo>
                      <a:pt x="69" y="8"/>
                    </a:move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8"/>
                      <a:pt x="69" y="8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6"/>
                    </a:moveTo>
                    <a:cubicBezTo>
                      <a:pt x="69" y="6"/>
                      <a:pt x="69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3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1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1"/>
                    </a:cubicBezTo>
                    <a:cubicBezTo>
                      <a:pt x="69" y="0"/>
                      <a:pt x="69" y="0"/>
                      <a:pt x="69" y="0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101"/>
              <p:cNvSpPr>
                <a:spLocks/>
              </p:cNvSpPr>
              <p:nvPr/>
            </p:nvSpPr>
            <p:spPr bwMode="auto">
              <a:xfrm>
                <a:off x="3603" y="3377"/>
                <a:ext cx="3" cy="10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0 h 5"/>
                  <a:gd name="T4" fmla="*/ 0 w 2"/>
                  <a:gd name="T5" fmla="*/ 5 h 5"/>
                  <a:gd name="T6" fmla="*/ 2 w 2"/>
                  <a:gd name="T7" fmla="*/ 4 h 5"/>
                  <a:gd name="T8" fmla="*/ 2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102"/>
              <p:cNvSpPr>
                <a:spLocks/>
              </p:cNvSpPr>
              <p:nvPr/>
            </p:nvSpPr>
            <p:spPr bwMode="auto">
              <a:xfrm>
                <a:off x="3606" y="3469"/>
                <a:ext cx="2" cy="14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7 h 7"/>
                  <a:gd name="T4" fmla="*/ 1 w 1"/>
                  <a:gd name="T5" fmla="*/ 7 h 7"/>
                  <a:gd name="T6" fmla="*/ 1 w 1"/>
                  <a:gd name="T7" fmla="*/ 0 h 7"/>
                  <a:gd name="T8" fmla="*/ 0 w 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7">
                    <a:moveTo>
                      <a:pt x="0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103"/>
              <p:cNvSpPr>
                <a:spLocks/>
              </p:cNvSpPr>
              <p:nvPr/>
            </p:nvSpPr>
            <p:spPr bwMode="auto">
              <a:xfrm>
                <a:off x="3587" y="2805"/>
                <a:ext cx="134" cy="514"/>
              </a:xfrm>
              <a:custGeom>
                <a:avLst/>
                <a:gdLst>
                  <a:gd name="T0" fmla="*/ 2 w 76"/>
                  <a:gd name="T1" fmla="*/ 0 h 274"/>
                  <a:gd name="T2" fmla="*/ 0 w 76"/>
                  <a:gd name="T3" fmla="*/ 200 h 274"/>
                  <a:gd name="T4" fmla="*/ 7 w 76"/>
                  <a:gd name="T5" fmla="*/ 274 h 274"/>
                  <a:gd name="T6" fmla="*/ 11 w 76"/>
                  <a:gd name="T7" fmla="*/ 273 h 274"/>
                  <a:gd name="T8" fmla="*/ 76 w 76"/>
                  <a:gd name="T9" fmla="*/ 145 h 274"/>
                  <a:gd name="T10" fmla="*/ 76 w 76"/>
                  <a:gd name="T11" fmla="*/ 144 h 274"/>
                  <a:gd name="T12" fmla="*/ 76 w 76"/>
                  <a:gd name="T13" fmla="*/ 144 h 274"/>
                  <a:gd name="T14" fmla="*/ 76 w 76"/>
                  <a:gd name="T15" fmla="*/ 144 h 274"/>
                  <a:gd name="T16" fmla="*/ 76 w 76"/>
                  <a:gd name="T17" fmla="*/ 144 h 274"/>
                  <a:gd name="T18" fmla="*/ 76 w 76"/>
                  <a:gd name="T19" fmla="*/ 144 h 274"/>
                  <a:gd name="T20" fmla="*/ 76 w 76"/>
                  <a:gd name="T21" fmla="*/ 143 h 274"/>
                  <a:gd name="T22" fmla="*/ 76 w 76"/>
                  <a:gd name="T23" fmla="*/ 142 h 274"/>
                  <a:gd name="T24" fmla="*/ 76 w 76"/>
                  <a:gd name="T25" fmla="*/ 142 h 274"/>
                  <a:gd name="T26" fmla="*/ 76 w 76"/>
                  <a:gd name="T27" fmla="*/ 142 h 274"/>
                  <a:gd name="T28" fmla="*/ 76 w 76"/>
                  <a:gd name="T29" fmla="*/ 142 h 274"/>
                  <a:gd name="T30" fmla="*/ 76 w 76"/>
                  <a:gd name="T31" fmla="*/ 142 h 274"/>
                  <a:gd name="T32" fmla="*/ 76 w 76"/>
                  <a:gd name="T33" fmla="*/ 141 h 274"/>
                  <a:gd name="T34" fmla="*/ 76 w 76"/>
                  <a:gd name="T35" fmla="*/ 141 h 274"/>
                  <a:gd name="T36" fmla="*/ 76 w 76"/>
                  <a:gd name="T37" fmla="*/ 141 h 274"/>
                  <a:gd name="T38" fmla="*/ 76 w 76"/>
                  <a:gd name="T39" fmla="*/ 141 h 274"/>
                  <a:gd name="T40" fmla="*/ 76 w 76"/>
                  <a:gd name="T41" fmla="*/ 140 h 274"/>
                  <a:gd name="T42" fmla="*/ 76 w 76"/>
                  <a:gd name="T43" fmla="*/ 140 h 274"/>
                  <a:gd name="T44" fmla="*/ 76 w 76"/>
                  <a:gd name="T45" fmla="*/ 140 h 274"/>
                  <a:gd name="T46" fmla="*/ 76 w 76"/>
                  <a:gd name="T47" fmla="*/ 140 h 274"/>
                  <a:gd name="T48" fmla="*/ 76 w 76"/>
                  <a:gd name="T49" fmla="*/ 139 h 274"/>
                  <a:gd name="T50" fmla="*/ 76 w 76"/>
                  <a:gd name="T51" fmla="*/ 139 h 274"/>
                  <a:gd name="T52" fmla="*/ 76 w 76"/>
                  <a:gd name="T53" fmla="*/ 139 h 274"/>
                  <a:gd name="T54" fmla="*/ 76 w 76"/>
                  <a:gd name="T55" fmla="*/ 139 h 274"/>
                  <a:gd name="T56" fmla="*/ 76 w 76"/>
                  <a:gd name="T57" fmla="*/ 138 h 274"/>
                  <a:gd name="T58" fmla="*/ 76 w 76"/>
                  <a:gd name="T59" fmla="*/ 138 h 274"/>
                  <a:gd name="T60" fmla="*/ 76 w 76"/>
                  <a:gd name="T61" fmla="*/ 138 h 274"/>
                  <a:gd name="T62" fmla="*/ 76 w 76"/>
                  <a:gd name="T63" fmla="*/ 138 h 274"/>
                  <a:gd name="T64" fmla="*/ 76 w 76"/>
                  <a:gd name="T65" fmla="*/ 138 h 274"/>
                  <a:gd name="T66" fmla="*/ 76 w 76"/>
                  <a:gd name="T67" fmla="*/ 137 h 274"/>
                  <a:gd name="T68" fmla="*/ 76 w 76"/>
                  <a:gd name="T69" fmla="*/ 137 h 274"/>
                  <a:gd name="T70" fmla="*/ 2 w 76"/>
                  <a:gd name="T71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27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" y="149"/>
                      <a:pt x="2" y="149"/>
                      <a:pt x="2" y="149"/>
                    </a:cubicBezTo>
                    <a:cubicBezTo>
                      <a:pt x="7" y="274"/>
                      <a:pt x="7" y="274"/>
                      <a:pt x="7" y="274"/>
                    </a:cubicBezTo>
                    <a:cubicBezTo>
                      <a:pt x="8" y="274"/>
                      <a:pt x="10" y="274"/>
                      <a:pt x="11" y="273"/>
                    </a:cubicBezTo>
                    <a:cubicBezTo>
                      <a:pt x="11" y="273"/>
                      <a:pt x="11" y="273"/>
                      <a:pt x="11" y="273"/>
                    </a:cubicBezTo>
                    <a:cubicBezTo>
                      <a:pt x="46" y="266"/>
                      <a:pt x="74" y="212"/>
                      <a:pt x="76" y="145"/>
                    </a:cubicBezTo>
                    <a:cubicBezTo>
                      <a:pt x="76" y="145"/>
                      <a:pt x="76" y="145"/>
                      <a:pt x="76" y="145"/>
                    </a:cubicBezTo>
                    <a:cubicBezTo>
                      <a:pt x="76" y="145"/>
                      <a:pt x="76" y="145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3"/>
                    </a:cubicBezTo>
                    <a:cubicBezTo>
                      <a:pt x="76" y="143"/>
                      <a:pt x="76" y="143"/>
                      <a:pt x="76" y="143"/>
                    </a:cubicBezTo>
                    <a:cubicBezTo>
                      <a:pt x="76" y="143"/>
                      <a:pt x="76" y="143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61"/>
                      <a:pt x="43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Rectangle 104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Rectangle 105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106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107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108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109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110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111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 112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113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114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115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116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117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118"/>
              <p:cNvSpPr>
                <a:spLocks noEditPoints="1"/>
              </p:cNvSpPr>
              <p:nvPr/>
            </p:nvSpPr>
            <p:spPr bwMode="auto">
              <a:xfrm>
                <a:off x="6026" y="3351"/>
                <a:ext cx="236" cy="254"/>
              </a:xfrm>
              <a:custGeom>
                <a:avLst/>
                <a:gdLst>
                  <a:gd name="T0" fmla="*/ 4 w 133"/>
                  <a:gd name="T1" fmla="*/ 84 h 135"/>
                  <a:gd name="T2" fmla="*/ 6 w 133"/>
                  <a:gd name="T3" fmla="*/ 135 h 135"/>
                  <a:gd name="T4" fmla="*/ 6 w 133"/>
                  <a:gd name="T5" fmla="*/ 135 h 135"/>
                  <a:gd name="T6" fmla="*/ 4 w 133"/>
                  <a:gd name="T7" fmla="*/ 85 h 135"/>
                  <a:gd name="T8" fmla="*/ 4 w 133"/>
                  <a:gd name="T9" fmla="*/ 84 h 135"/>
                  <a:gd name="T10" fmla="*/ 2 w 133"/>
                  <a:gd name="T11" fmla="*/ 33 h 135"/>
                  <a:gd name="T12" fmla="*/ 3 w 133"/>
                  <a:gd name="T13" fmla="*/ 65 h 135"/>
                  <a:gd name="T14" fmla="*/ 3 w 133"/>
                  <a:gd name="T15" fmla="*/ 66 h 135"/>
                  <a:gd name="T16" fmla="*/ 2 w 133"/>
                  <a:gd name="T17" fmla="*/ 34 h 135"/>
                  <a:gd name="T18" fmla="*/ 2 w 133"/>
                  <a:gd name="T19" fmla="*/ 33 h 135"/>
                  <a:gd name="T20" fmla="*/ 63 w 133"/>
                  <a:gd name="T21" fmla="*/ 0 h 135"/>
                  <a:gd name="T22" fmla="*/ 0 w 133"/>
                  <a:gd name="T23" fmla="*/ 0 h 135"/>
                  <a:gd name="T24" fmla="*/ 1 w 133"/>
                  <a:gd name="T25" fmla="*/ 21 h 135"/>
                  <a:gd name="T26" fmla="*/ 2 w 133"/>
                  <a:gd name="T27" fmla="*/ 21 h 135"/>
                  <a:gd name="T28" fmla="*/ 1 w 133"/>
                  <a:gd name="T29" fmla="*/ 3 h 135"/>
                  <a:gd name="T30" fmla="*/ 60 w 133"/>
                  <a:gd name="T31" fmla="*/ 3 h 135"/>
                  <a:gd name="T32" fmla="*/ 61 w 133"/>
                  <a:gd name="T33" fmla="*/ 2 h 135"/>
                  <a:gd name="T34" fmla="*/ 63 w 133"/>
                  <a:gd name="T35" fmla="*/ 0 h 135"/>
                  <a:gd name="T36" fmla="*/ 132 w 133"/>
                  <a:gd name="T37" fmla="*/ 0 h 135"/>
                  <a:gd name="T38" fmla="*/ 64 w 133"/>
                  <a:gd name="T39" fmla="*/ 0 h 135"/>
                  <a:gd name="T40" fmla="*/ 62 w 133"/>
                  <a:gd name="T41" fmla="*/ 3 h 135"/>
                  <a:gd name="T42" fmla="*/ 133 w 133"/>
                  <a:gd name="T43" fmla="*/ 3 h 135"/>
                  <a:gd name="T44" fmla="*/ 132 w 133"/>
                  <a:gd name="T4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3" h="135">
                    <a:moveTo>
                      <a:pt x="4" y="84"/>
                    </a:move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4" y="84"/>
                      <a:pt x="4" y="84"/>
                      <a:pt x="4" y="84"/>
                    </a:cubicBezTo>
                    <a:moveTo>
                      <a:pt x="2" y="33"/>
                    </a:move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6"/>
                      <a:pt x="3" y="66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2" y="33"/>
                      <a:pt x="2" y="33"/>
                    </a:cubicBezTo>
                    <a:moveTo>
                      <a:pt x="6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2" y="2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0" y="2"/>
                      <a:pt x="61" y="2"/>
                      <a:pt x="61" y="2"/>
                    </a:cubicBezTo>
                    <a:cubicBezTo>
                      <a:pt x="62" y="1"/>
                      <a:pt x="63" y="0"/>
                      <a:pt x="63" y="0"/>
                    </a:cubicBezTo>
                    <a:moveTo>
                      <a:pt x="132" y="0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64" y="1"/>
                      <a:pt x="63" y="1"/>
                      <a:pt x="62" y="3"/>
                    </a:cubicBezTo>
                    <a:cubicBezTo>
                      <a:pt x="133" y="3"/>
                      <a:pt x="133" y="3"/>
                      <a:pt x="133" y="3"/>
                    </a:cubicBezTo>
                    <a:cubicBezTo>
                      <a:pt x="132" y="0"/>
                      <a:pt x="132" y="0"/>
                      <a:pt x="132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119"/>
              <p:cNvSpPr>
                <a:spLocks/>
              </p:cNvSpPr>
              <p:nvPr/>
            </p:nvSpPr>
            <p:spPr bwMode="auto">
              <a:xfrm>
                <a:off x="6028" y="3391"/>
                <a:ext cx="2" cy="24"/>
              </a:xfrm>
              <a:custGeom>
                <a:avLst/>
                <a:gdLst>
                  <a:gd name="T0" fmla="*/ 0 w 1"/>
                  <a:gd name="T1" fmla="*/ 0 h 13"/>
                  <a:gd name="T2" fmla="*/ 1 w 1"/>
                  <a:gd name="T3" fmla="*/ 12 h 13"/>
                  <a:gd name="T4" fmla="*/ 1 w 1"/>
                  <a:gd name="T5" fmla="*/ 13 h 13"/>
                  <a:gd name="T6" fmla="*/ 1 w 1"/>
                  <a:gd name="T7" fmla="*/ 0 h 13"/>
                  <a:gd name="T8" fmla="*/ 0 w 1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3">
                    <a:moveTo>
                      <a:pt x="0" y="0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120"/>
              <p:cNvSpPr>
                <a:spLocks/>
              </p:cNvSpPr>
              <p:nvPr/>
            </p:nvSpPr>
            <p:spPr bwMode="auto">
              <a:xfrm>
                <a:off x="6031" y="3473"/>
                <a:ext cx="2" cy="38"/>
              </a:xfrm>
              <a:custGeom>
                <a:avLst/>
                <a:gdLst>
                  <a:gd name="T0" fmla="*/ 0 w 1"/>
                  <a:gd name="T1" fmla="*/ 0 h 20"/>
                  <a:gd name="T2" fmla="*/ 1 w 1"/>
                  <a:gd name="T3" fmla="*/ 19 h 20"/>
                  <a:gd name="T4" fmla="*/ 1 w 1"/>
                  <a:gd name="T5" fmla="*/ 20 h 20"/>
                  <a:gd name="T6" fmla="*/ 0 w 1"/>
                  <a:gd name="T7" fmla="*/ 1 h 20"/>
                  <a:gd name="T8" fmla="*/ 0 w 1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0">
                    <a:moveTo>
                      <a:pt x="0" y="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2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121"/>
              <p:cNvSpPr>
                <a:spLocks/>
              </p:cNvSpPr>
              <p:nvPr/>
            </p:nvSpPr>
            <p:spPr bwMode="auto">
              <a:xfrm>
                <a:off x="6132" y="3351"/>
                <a:ext cx="8" cy="6"/>
              </a:xfrm>
              <a:custGeom>
                <a:avLst/>
                <a:gdLst>
                  <a:gd name="T0" fmla="*/ 4 w 4"/>
                  <a:gd name="T1" fmla="*/ 0 h 3"/>
                  <a:gd name="T2" fmla="*/ 3 w 4"/>
                  <a:gd name="T3" fmla="*/ 0 h 3"/>
                  <a:gd name="T4" fmla="*/ 1 w 4"/>
                  <a:gd name="T5" fmla="*/ 2 h 3"/>
                  <a:gd name="T6" fmla="*/ 0 w 4"/>
                  <a:gd name="T7" fmla="*/ 3 h 3"/>
                  <a:gd name="T8" fmla="*/ 2 w 4"/>
                  <a:gd name="T9" fmla="*/ 3 h 3"/>
                  <a:gd name="T10" fmla="*/ 4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4" y="1"/>
                      <a:pt x="4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122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close/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123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124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125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126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127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128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129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130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131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132"/>
              <p:cNvSpPr>
                <a:spLocks noEditPoints="1"/>
              </p:cNvSpPr>
              <p:nvPr/>
            </p:nvSpPr>
            <p:spPr bwMode="auto">
              <a:xfrm>
                <a:off x="2473" y="2747"/>
                <a:ext cx="130" cy="253"/>
              </a:xfrm>
              <a:custGeom>
                <a:avLst/>
                <a:gdLst>
                  <a:gd name="T0" fmla="*/ 36 w 73"/>
                  <a:gd name="T1" fmla="*/ 90 h 135"/>
                  <a:gd name="T2" fmla="*/ 35 w 73"/>
                  <a:gd name="T3" fmla="*/ 90 h 135"/>
                  <a:gd name="T4" fmla="*/ 64 w 73"/>
                  <a:gd name="T5" fmla="*/ 135 h 135"/>
                  <a:gd name="T6" fmla="*/ 64 w 73"/>
                  <a:gd name="T7" fmla="*/ 135 h 135"/>
                  <a:gd name="T8" fmla="*/ 36 w 73"/>
                  <a:gd name="T9" fmla="*/ 90 h 135"/>
                  <a:gd name="T10" fmla="*/ 0 w 73"/>
                  <a:gd name="T11" fmla="*/ 0 h 135"/>
                  <a:gd name="T12" fmla="*/ 0 w 73"/>
                  <a:gd name="T13" fmla="*/ 1 h 135"/>
                  <a:gd name="T14" fmla="*/ 2 w 73"/>
                  <a:gd name="T15" fmla="*/ 3 h 135"/>
                  <a:gd name="T16" fmla="*/ 73 w 73"/>
                  <a:gd name="T17" fmla="*/ 90 h 135"/>
                  <a:gd name="T18" fmla="*/ 57 w 73"/>
                  <a:gd name="T19" fmla="*/ 90 h 135"/>
                  <a:gd name="T20" fmla="*/ 73 w 73"/>
                  <a:gd name="T21" fmla="*/ 90 h 135"/>
                  <a:gd name="T22" fmla="*/ 2 w 73"/>
                  <a:gd name="T23" fmla="*/ 3 h 135"/>
                  <a:gd name="T24" fmla="*/ 0 w 73"/>
                  <a:gd name="T2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135">
                    <a:moveTo>
                      <a:pt x="36" y="90"/>
                    </a:moveTo>
                    <a:cubicBezTo>
                      <a:pt x="35" y="90"/>
                      <a:pt x="35" y="90"/>
                      <a:pt x="35" y="90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36" y="90"/>
                      <a:pt x="36" y="90"/>
                      <a:pt x="36" y="90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133"/>
              <p:cNvSpPr>
                <a:spLocks noEditPoints="1"/>
              </p:cNvSpPr>
              <p:nvPr/>
            </p:nvSpPr>
            <p:spPr bwMode="auto">
              <a:xfrm>
                <a:off x="2587" y="3000"/>
                <a:ext cx="64" cy="107"/>
              </a:xfrm>
              <a:custGeom>
                <a:avLst/>
                <a:gdLst>
                  <a:gd name="T0" fmla="*/ 22 w 36"/>
                  <a:gd name="T1" fmla="*/ 35 h 57"/>
                  <a:gd name="T2" fmla="*/ 22 w 36"/>
                  <a:gd name="T3" fmla="*/ 35 h 57"/>
                  <a:gd name="T4" fmla="*/ 35 w 36"/>
                  <a:gd name="T5" fmla="*/ 57 h 57"/>
                  <a:gd name="T6" fmla="*/ 36 w 36"/>
                  <a:gd name="T7" fmla="*/ 56 h 57"/>
                  <a:gd name="T8" fmla="*/ 22 w 36"/>
                  <a:gd name="T9" fmla="*/ 35 h 57"/>
                  <a:gd name="T10" fmla="*/ 0 w 36"/>
                  <a:gd name="T11" fmla="*/ 0 h 57"/>
                  <a:gd name="T12" fmla="*/ 0 w 36"/>
                  <a:gd name="T13" fmla="*/ 0 h 57"/>
                  <a:gd name="T14" fmla="*/ 21 w 36"/>
                  <a:gd name="T15" fmla="*/ 34 h 57"/>
                  <a:gd name="T16" fmla="*/ 21 w 36"/>
                  <a:gd name="T17" fmla="*/ 33 h 57"/>
                  <a:gd name="T18" fmla="*/ 0 w 36"/>
                  <a:gd name="T1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57">
                    <a:moveTo>
                      <a:pt x="22" y="35"/>
                    </a:moveTo>
                    <a:cubicBezTo>
                      <a:pt x="22" y="35"/>
                      <a:pt x="22" y="35"/>
                      <a:pt x="22" y="35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22" y="35"/>
                      <a:pt x="22" y="35"/>
                      <a:pt x="22" y="35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134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135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136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137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138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139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140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 141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142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143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144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145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146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147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148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149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150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151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152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153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154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155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156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157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158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159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160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close/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161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162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163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164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close/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165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166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167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168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169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170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close/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171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172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173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174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175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176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177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178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179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 180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 181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 182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183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184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 185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186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187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188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189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190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191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192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193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194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195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196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197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198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199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200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201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202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203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204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406"/>
            <p:cNvGrpSpPr>
              <a:grpSpLocks/>
            </p:cNvGrpSpPr>
            <p:nvPr/>
          </p:nvGrpSpPr>
          <p:grpSpPr bwMode="auto">
            <a:xfrm>
              <a:off x="1149" y="2225"/>
              <a:ext cx="5026" cy="1408"/>
              <a:chOff x="1149" y="2225"/>
              <a:chExt cx="5026" cy="1408"/>
            </a:xfrm>
          </p:grpSpPr>
          <p:sp>
            <p:nvSpPr>
              <p:cNvPr id="90" name="Freeform 206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Rectangle 207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Rectangle 208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209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210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211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212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213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214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215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216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217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218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219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220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221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222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Rectangle 223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Rectangle 224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Rectangle 225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Rectangle 226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227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228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229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230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231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232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Oval 233"/>
              <p:cNvSpPr>
                <a:spLocks noChangeArrowheads="1"/>
              </p:cNvSpPr>
              <p:nvPr/>
            </p:nvSpPr>
            <p:spPr bwMode="auto">
              <a:xfrm>
                <a:off x="4046" y="2696"/>
                <a:ext cx="282" cy="550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234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235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236"/>
              <p:cNvSpPr>
                <a:spLocks noEditPoints="1"/>
              </p:cNvSpPr>
              <p:nvPr/>
            </p:nvSpPr>
            <p:spPr bwMode="auto">
              <a:xfrm>
                <a:off x="4292" y="2786"/>
                <a:ext cx="36" cy="201"/>
              </a:xfrm>
              <a:custGeom>
                <a:avLst/>
                <a:gdLst>
                  <a:gd name="T0" fmla="*/ 20 w 20"/>
                  <a:gd name="T1" fmla="*/ 107 h 107"/>
                  <a:gd name="T2" fmla="*/ 20 w 20"/>
                  <a:gd name="T3" fmla="*/ 107 h 107"/>
                  <a:gd name="T4" fmla="*/ 20 w 20"/>
                  <a:gd name="T5" fmla="*/ 104 h 107"/>
                  <a:gd name="T6" fmla="*/ 20 w 20"/>
                  <a:gd name="T7" fmla="*/ 104 h 107"/>
                  <a:gd name="T8" fmla="*/ 20 w 20"/>
                  <a:gd name="T9" fmla="*/ 103 h 107"/>
                  <a:gd name="T10" fmla="*/ 20 w 20"/>
                  <a:gd name="T11" fmla="*/ 103 h 107"/>
                  <a:gd name="T12" fmla="*/ 20 w 20"/>
                  <a:gd name="T13" fmla="*/ 103 h 107"/>
                  <a:gd name="T14" fmla="*/ 20 w 20"/>
                  <a:gd name="T15" fmla="*/ 103 h 107"/>
                  <a:gd name="T16" fmla="*/ 20 w 20"/>
                  <a:gd name="T17" fmla="*/ 103 h 107"/>
                  <a:gd name="T18" fmla="*/ 20 w 20"/>
                  <a:gd name="T19" fmla="*/ 102 h 107"/>
                  <a:gd name="T20" fmla="*/ 20 w 20"/>
                  <a:gd name="T21" fmla="*/ 102 h 107"/>
                  <a:gd name="T22" fmla="*/ 20 w 20"/>
                  <a:gd name="T23" fmla="*/ 102 h 107"/>
                  <a:gd name="T24" fmla="*/ 20 w 20"/>
                  <a:gd name="T25" fmla="*/ 102 h 107"/>
                  <a:gd name="T26" fmla="*/ 20 w 20"/>
                  <a:gd name="T27" fmla="*/ 101 h 107"/>
                  <a:gd name="T28" fmla="*/ 20 w 20"/>
                  <a:gd name="T29" fmla="*/ 101 h 107"/>
                  <a:gd name="T30" fmla="*/ 20 w 20"/>
                  <a:gd name="T31" fmla="*/ 101 h 107"/>
                  <a:gd name="T32" fmla="*/ 20 w 20"/>
                  <a:gd name="T33" fmla="*/ 101 h 107"/>
                  <a:gd name="T34" fmla="*/ 20 w 20"/>
                  <a:gd name="T35" fmla="*/ 100 h 107"/>
                  <a:gd name="T36" fmla="*/ 20 w 20"/>
                  <a:gd name="T37" fmla="*/ 100 h 107"/>
                  <a:gd name="T38" fmla="*/ 20 w 20"/>
                  <a:gd name="T39" fmla="*/ 100 h 107"/>
                  <a:gd name="T40" fmla="*/ 20 w 20"/>
                  <a:gd name="T41" fmla="*/ 100 h 107"/>
                  <a:gd name="T42" fmla="*/ 20 w 20"/>
                  <a:gd name="T43" fmla="*/ 100 h 107"/>
                  <a:gd name="T44" fmla="*/ 20 w 20"/>
                  <a:gd name="T45" fmla="*/ 99 h 107"/>
                  <a:gd name="T46" fmla="*/ 20 w 20"/>
                  <a:gd name="T47" fmla="*/ 99 h 107"/>
                  <a:gd name="T48" fmla="*/ 20 w 20"/>
                  <a:gd name="T49" fmla="*/ 99 h 107"/>
                  <a:gd name="T50" fmla="*/ 20 w 20"/>
                  <a:gd name="T51" fmla="*/ 97 h 107"/>
                  <a:gd name="T52" fmla="*/ 20 w 20"/>
                  <a:gd name="T53" fmla="*/ 97 h 107"/>
                  <a:gd name="T54" fmla="*/ 20 w 20"/>
                  <a:gd name="T55" fmla="*/ 96 h 107"/>
                  <a:gd name="T56" fmla="*/ 20 w 20"/>
                  <a:gd name="T57" fmla="*/ 95 h 107"/>
                  <a:gd name="T58" fmla="*/ 20 w 20"/>
                  <a:gd name="T59" fmla="*/ 94 h 107"/>
                  <a:gd name="T60" fmla="*/ 1 w 20"/>
                  <a:gd name="T61" fmla="*/ 2 h 107"/>
                  <a:gd name="T62" fmla="*/ 1 w 20"/>
                  <a:gd name="T63" fmla="*/ 2 h 107"/>
                  <a:gd name="T64" fmla="*/ 0 w 20"/>
                  <a:gd name="T65" fmla="*/ 2 h 107"/>
                  <a:gd name="T66" fmla="*/ 0 w 20"/>
                  <a:gd name="T67" fmla="*/ 2 h 107"/>
                  <a:gd name="T68" fmla="*/ 0 w 20"/>
                  <a:gd name="T69" fmla="*/ 1 h 107"/>
                  <a:gd name="T70" fmla="*/ 0 w 20"/>
                  <a:gd name="T71" fmla="*/ 1 h 107"/>
                  <a:gd name="T72" fmla="*/ 0 w 20"/>
                  <a:gd name="T73" fmla="*/ 1 h 107"/>
                  <a:gd name="T74" fmla="*/ 0 w 20"/>
                  <a:gd name="T75" fmla="*/ 1 h 107"/>
                  <a:gd name="T76" fmla="*/ 0 w 20"/>
                  <a:gd name="T77" fmla="*/ 1 h 107"/>
                  <a:gd name="T78" fmla="*/ 0 w 20"/>
                  <a:gd name="T79" fmla="*/ 1 h 107"/>
                  <a:gd name="T80" fmla="*/ 0 w 20"/>
                  <a:gd name="T81" fmla="*/ 0 h 107"/>
                  <a:gd name="T82" fmla="*/ 0 w 20"/>
                  <a:gd name="T83" fmla="*/ 0 h 107"/>
                  <a:gd name="T84" fmla="*/ 0 w 20"/>
                  <a:gd name="T85" fmla="*/ 0 h 107"/>
                  <a:gd name="T86" fmla="*/ 0 w 20"/>
                  <a:gd name="T87" fmla="*/ 0 h 107"/>
                  <a:gd name="T88" fmla="*/ 0 w 20"/>
                  <a:gd name="T8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107"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0"/>
                    </a:moveTo>
                    <a:cubicBezTo>
                      <a:pt x="20" y="100"/>
                      <a:pt x="20" y="101"/>
                      <a:pt x="20" y="101"/>
                    </a:cubicBezTo>
                    <a:cubicBezTo>
                      <a:pt x="20" y="101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6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6"/>
                    </a:cubicBezTo>
                    <a:moveTo>
                      <a:pt x="20" y="95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5"/>
                    </a:cubicBezTo>
                    <a:moveTo>
                      <a:pt x="20" y="94"/>
                    </a:moveTo>
                    <a:cubicBezTo>
                      <a:pt x="20" y="95"/>
                      <a:pt x="20" y="95"/>
                      <a:pt x="20" y="95"/>
                    </a:cubicBezTo>
                    <a:cubicBezTo>
                      <a:pt x="20" y="95"/>
                      <a:pt x="20" y="95"/>
                      <a:pt x="20" y="94"/>
                    </a:cubicBezTo>
                    <a:moveTo>
                      <a:pt x="1" y="2"/>
                    </a:moveTo>
                    <a:cubicBezTo>
                      <a:pt x="12" y="27"/>
                      <a:pt x="20" y="59"/>
                      <a:pt x="20" y="94"/>
                    </a:cubicBezTo>
                    <a:cubicBezTo>
                      <a:pt x="20" y="59"/>
                      <a:pt x="12" y="27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237"/>
              <p:cNvSpPr>
                <a:spLocks/>
              </p:cNvSpPr>
              <p:nvPr/>
            </p:nvSpPr>
            <p:spPr bwMode="auto">
              <a:xfrm>
                <a:off x="4188" y="2696"/>
                <a:ext cx="140" cy="550"/>
              </a:xfrm>
              <a:custGeom>
                <a:avLst/>
                <a:gdLst>
                  <a:gd name="T0" fmla="*/ 0 w 79"/>
                  <a:gd name="T1" fmla="*/ 217 h 293"/>
                  <a:gd name="T2" fmla="*/ 79 w 79"/>
                  <a:gd name="T3" fmla="*/ 155 h 293"/>
                  <a:gd name="T4" fmla="*/ 79 w 79"/>
                  <a:gd name="T5" fmla="*/ 155 h 293"/>
                  <a:gd name="T6" fmla="*/ 79 w 79"/>
                  <a:gd name="T7" fmla="*/ 152 h 293"/>
                  <a:gd name="T8" fmla="*/ 79 w 79"/>
                  <a:gd name="T9" fmla="*/ 152 h 293"/>
                  <a:gd name="T10" fmla="*/ 79 w 79"/>
                  <a:gd name="T11" fmla="*/ 151 h 293"/>
                  <a:gd name="T12" fmla="*/ 79 w 79"/>
                  <a:gd name="T13" fmla="*/ 151 h 293"/>
                  <a:gd name="T14" fmla="*/ 79 w 79"/>
                  <a:gd name="T15" fmla="*/ 151 h 293"/>
                  <a:gd name="T16" fmla="*/ 79 w 79"/>
                  <a:gd name="T17" fmla="*/ 151 h 293"/>
                  <a:gd name="T18" fmla="*/ 79 w 79"/>
                  <a:gd name="T19" fmla="*/ 151 h 293"/>
                  <a:gd name="T20" fmla="*/ 79 w 79"/>
                  <a:gd name="T21" fmla="*/ 150 h 293"/>
                  <a:gd name="T22" fmla="*/ 79 w 79"/>
                  <a:gd name="T23" fmla="*/ 150 h 293"/>
                  <a:gd name="T24" fmla="*/ 79 w 79"/>
                  <a:gd name="T25" fmla="*/ 150 h 293"/>
                  <a:gd name="T26" fmla="*/ 79 w 79"/>
                  <a:gd name="T27" fmla="*/ 150 h 293"/>
                  <a:gd name="T28" fmla="*/ 79 w 79"/>
                  <a:gd name="T29" fmla="*/ 149 h 293"/>
                  <a:gd name="T30" fmla="*/ 79 w 79"/>
                  <a:gd name="T31" fmla="*/ 149 h 293"/>
                  <a:gd name="T32" fmla="*/ 79 w 79"/>
                  <a:gd name="T33" fmla="*/ 149 h 293"/>
                  <a:gd name="T34" fmla="*/ 79 w 79"/>
                  <a:gd name="T35" fmla="*/ 149 h 293"/>
                  <a:gd name="T36" fmla="*/ 79 w 79"/>
                  <a:gd name="T37" fmla="*/ 149 h 293"/>
                  <a:gd name="T38" fmla="*/ 79 w 79"/>
                  <a:gd name="T39" fmla="*/ 148 h 293"/>
                  <a:gd name="T40" fmla="*/ 79 w 79"/>
                  <a:gd name="T41" fmla="*/ 148 h 293"/>
                  <a:gd name="T42" fmla="*/ 79 w 79"/>
                  <a:gd name="T43" fmla="*/ 148 h 293"/>
                  <a:gd name="T44" fmla="*/ 79 w 79"/>
                  <a:gd name="T45" fmla="*/ 148 h 293"/>
                  <a:gd name="T46" fmla="*/ 79 w 79"/>
                  <a:gd name="T47" fmla="*/ 147 h 293"/>
                  <a:gd name="T48" fmla="*/ 79 w 79"/>
                  <a:gd name="T49" fmla="*/ 147 h 293"/>
                  <a:gd name="T50" fmla="*/ 79 w 79"/>
                  <a:gd name="T51" fmla="*/ 147 h 293"/>
                  <a:gd name="T52" fmla="*/ 79 w 79"/>
                  <a:gd name="T53" fmla="*/ 147 h 293"/>
                  <a:gd name="T54" fmla="*/ 79 w 79"/>
                  <a:gd name="T55" fmla="*/ 145 h 293"/>
                  <a:gd name="T56" fmla="*/ 79 w 79"/>
                  <a:gd name="T57" fmla="*/ 145 h 293"/>
                  <a:gd name="T58" fmla="*/ 79 w 79"/>
                  <a:gd name="T59" fmla="*/ 144 h 293"/>
                  <a:gd name="T60" fmla="*/ 79 w 79"/>
                  <a:gd name="T61" fmla="*/ 144 h 293"/>
                  <a:gd name="T62" fmla="*/ 79 w 79"/>
                  <a:gd name="T63" fmla="*/ 143 h 293"/>
                  <a:gd name="T64" fmla="*/ 79 w 79"/>
                  <a:gd name="T65" fmla="*/ 142 h 293"/>
                  <a:gd name="T66" fmla="*/ 60 w 79"/>
                  <a:gd name="T67" fmla="*/ 50 h 293"/>
                  <a:gd name="T68" fmla="*/ 60 w 79"/>
                  <a:gd name="T69" fmla="*/ 50 h 293"/>
                  <a:gd name="T70" fmla="*/ 59 w 79"/>
                  <a:gd name="T71" fmla="*/ 50 h 293"/>
                  <a:gd name="T72" fmla="*/ 59 w 79"/>
                  <a:gd name="T73" fmla="*/ 50 h 293"/>
                  <a:gd name="T74" fmla="*/ 59 w 79"/>
                  <a:gd name="T75" fmla="*/ 49 h 293"/>
                  <a:gd name="T76" fmla="*/ 59 w 79"/>
                  <a:gd name="T77" fmla="*/ 49 h 293"/>
                  <a:gd name="T78" fmla="*/ 59 w 79"/>
                  <a:gd name="T79" fmla="*/ 49 h 293"/>
                  <a:gd name="T80" fmla="*/ 59 w 79"/>
                  <a:gd name="T81" fmla="*/ 49 h 293"/>
                  <a:gd name="T82" fmla="*/ 59 w 79"/>
                  <a:gd name="T83" fmla="*/ 49 h 293"/>
                  <a:gd name="T84" fmla="*/ 59 w 79"/>
                  <a:gd name="T85" fmla="*/ 49 h 293"/>
                  <a:gd name="T86" fmla="*/ 59 w 79"/>
                  <a:gd name="T87" fmla="*/ 48 h 293"/>
                  <a:gd name="T88" fmla="*/ 59 w 79"/>
                  <a:gd name="T89" fmla="*/ 48 h 293"/>
                  <a:gd name="T90" fmla="*/ 59 w 79"/>
                  <a:gd name="T91" fmla="*/ 48 h 293"/>
                  <a:gd name="T92" fmla="*/ 59 w 79"/>
                  <a:gd name="T93" fmla="*/ 48 h 293"/>
                  <a:gd name="T94" fmla="*/ 0 w 79"/>
                  <a:gd name="T95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9" h="293">
                    <a:moveTo>
                      <a:pt x="0" y="0"/>
                    </a:moveTo>
                    <a:cubicBezTo>
                      <a:pt x="0" y="217"/>
                      <a:pt x="0" y="217"/>
                      <a:pt x="0" y="217"/>
                    </a:cubicBezTo>
                    <a:cubicBezTo>
                      <a:pt x="5" y="293"/>
                      <a:pt x="5" y="293"/>
                      <a:pt x="5" y="293"/>
                    </a:cubicBezTo>
                    <a:cubicBezTo>
                      <a:pt x="45" y="288"/>
                      <a:pt x="77" y="229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4"/>
                      <a:pt x="79" y="153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6"/>
                      <a:pt x="79" y="146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3"/>
                    </a:cubicBezTo>
                    <a:cubicBezTo>
                      <a:pt x="79" y="143"/>
                      <a:pt x="79" y="143"/>
                      <a:pt x="79" y="143"/>
                    </a:cubicBezTo>
                    <a:cubicBezTo>
                      <a:pt x="79" y="143"/>
                      <a:pt x="79" y="143"/>
                      <a:pt x="79" y="142"/>
                    </a:cubicBezTo>
                    <a:cubicBezTo>
                      <a:pt x="79" y="142"/>
                      <a:pt x="79" y="142"/>
                      <a:pt x="79" y="142"/>
                    </a:cubicBezTo>
                    <a:cubicBezTo>
                      <a:pt x="79" y="107"/>
                      <a:pt x="71" y="75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44" y="19"/>
                      <a:pt x="23" y="0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238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239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241"/>
              <p:cNvSpPr>
                <a:spLocks/>
              </p:cNvSpPr>
              <p:nvPr/>
            </p:nvSpPr>
            <p:spPr bwMode="auto">
              <a:xfrm>
                <a:off x="3044" y="239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242"/>
              <p:cNvSpPr>
                <a:spLocks/>
              </p:cNvSpPr>
              <p:nvPr/>
            </p:nvSpPr>
            <p:spPr bwMode="auto">
              <a:xfrm>
                <a:off x="2418" y="2555"/>
                <a:ext cx="22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243"/>
              <p:cNvSpPr>
                <a:spLocks/>
              </p:cNvSpPr>
              <p:nvPr/>
            </p:nvSpPr>
            <p:spPr bwMode="auto">
              <a:xfrm>
                <a:off x="1966" y="227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244"/>
              <p:cNvSpPr>
                <a:spLocks/>
              </p:cNvSpPr>
              <p:nvPr/>
            </p:nvSpPr>
            <p:spPr bwMode="auto">
              <a:xfrm>
                <a:off x="1674" y="2488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245"/>
              <p:cNvSpPr>
                <a:spLocks/>
              </p:cNvSpPr>
              <p:nvPr/>
            </p:nvSpPr>
            <p:spPr bwMode="auto">
              <a:xfrm>
                <a:off x="3385" y="2653"/>
                <a:ext cx="17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246"/>
              <p:cNvSpPr>
                <a:spLocks/>
              </p:cNvSpPr>
              <p:nvPr/>
            </p:nvSpPr>
            <p:spPr bwMode="auto">
              <a:xfrm>
                <a:off x="3707" y="2334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247"/>
              <p:cNvSpPr>
                <a:spLocks/>
              </p:cNvSpPr>
              <p:nvPr/>
            </p:nvSpPr>
            <p:spPr bwMode="auto">
              <a:xfrm>
                <a:off x="3890" y="250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248"/>
              <p:cNvSpPr>
                <a:spLocks/>
              </p:cNvSpPr>
              <p:nvPr/>
            </p:nvSpPr>
            <p:spPr bwMode="auto">
              <a:xfrm>
                <a:off x="4688" y="2373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249"/>
              <p:cNvSpPr>
                <a:spLocks/>
              </p:cNvSpPr>
              <p:nvPr/>
            </p:nvSpPr>
            <p:spPr bwMode="auto">
              <a:xfrm>
                <a:off x="5108" y="262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250"/>
              <p:cNvSpPr>
                <a:spLocks/>
              </p:cNvSpPr>
              <p:nvPr/>
            </p:nvSpPr>
            <p:spPr bwMode="auto">
              <a:xfrm>
                <a:off x="5375" y="2261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251"/>
              <p:cNvSpPr>
                <a:spLocks/>
              </p:cNvSpPr>
              <p:nvPr/>
            </p:nvSpPr>
            <p:spPr bwMode="auto">
              <a:xfrm>
                <a:off x="5629" y="2417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252"/>
              <p:cNvSpPr>
                <a:spLocks/>
              </p:cNvSpPr>
              <p:nvPr/>
            </p:nvSpPr>
            <p:spPr bwMode="auto">
              <a:xfrm>
                <a:off x="5815" y="227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 253"/>
              <p:cNvSpPr>
                <a:spLocks/>
              </p:cNvSpPr>
              <p:nvPr/>
            </p:nvSpPr>
            <p:spPr bwMode="auto">
              <a:xfrm>
                <a:off x="5679" y="2569"/>
                <a:ext cx="24" cy="18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254"/>
              <p:cNvSpPr>
                <a:spLocks/>
              </p:cNvSpPr>
              <p:nvPr/>
            </p:nvSpPr>
            <p:spPr bwMode="auto">
              <a:xfrm>
                <a:off x="5907" y="2448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255"/>
              <p:cNvSpPr>
                <a:spLocks/>
              </p:cNvSpPr>
              <p:nvPr/>
            </p:nvSpPr>
            <p:spPr bwMode="auto">
              <a:xfrm>
                <a:off x="4418" y="260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256"/>
              <p:cNvSpPr>
                <a:spLocks/>
              </p:cNvSpPr>
              <p:nvPr/>
            </p:nvSpPr>
            <p:spPr bwMode="auto">
              <a:xfrm>
                <a:off x="4129" y="2225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257"/>
              <p:cNvSpPr>
                <a:spLocks/>
              </p:cNvSpPr>
              <p:nvPr/>
            </p:nvSpPr>
            <p:spPr bwMode="auto">
              <a:xfrm>
                <a:off x="2993" y="2706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258"/>
              <p:cNvSpPr>
                <a:spLocks/>
              </p:cNvSpPr>
              <p:nvPr/>
            </p:nvSpPr>
            <p:spPr bwMode="auto">
              <a:xfrm>
                <a:off x="2582" y="2621"/>
                <a:ext cx="7" cy="4"/>
              </a:xfrm>
              <a:custGeom>
                <a:avLst/>
                <a:gdLst>
                  <a:gd name="T0" fmla="*/ 2 w 4"/>
                  <a:gd name="T1" fmla="*/ 0 h 2"/>
                  <a:gd name="T2" fmla="*/ 2 w 4"/>
                  <a:gd name="T3" fmla="*/ 2 h 2"/>
                  <a:gd name="T4" fmla="*/ 2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0" y="0"/>
                      <a:pt x="0" y="2"/>
                      <a:pt x="2" y="2"/>
                    </a:cubicBezTo>
                    <a:cubicBezTo>
                      <a:pt x="4" y="2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259"/>
              <p:cNvSpPr>
                <a:spLocks/>
              </p:cNvSpPr>
              <p:nvPr/>
            </p:nvSpPr>
            <p:spPr bwMode="auto">
              <a:xfrm>
                <a:off x="1408" y="2445"/>
                <a:ext cx="28" cy="26"/>
              </a:xfrm>
              <a:custGeom>
                <a:avLst/>
                <a:gdLst>
                  <a:gd name="T0" fmla="*/ 8 w 16"/>
                  <a:gd name="T1" fmla="*/ 0 h 14"/>
                  <a:gd name="T2" fmla="*/ 8 w 16"/>
                  <a:gd name="T3" fmla="*/ 14 h 14"/>
                  <a:gd name="T4" fmla="*/ 8 w 16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0" y="0"/>
                      <a:pt x="0" y="14"/>
                      <a:pt x="8" y="14"/>
                    </a:cubicBezTo>
                    <a:cubicBezTo>
                      <a:pt x="16" y="14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260"/>
              <p:cNvSpPr>
                <a:spLocks/>
              </p:cNvSpPr>
              <p:nvPr/>
            </p:nvSpPr>
            <p:spPr bwMode="auto">
              <a:xfrm>
                <a:off x="2020" y="2604"/>
                <a:ext cx="24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261"/>
              <p:cNvSpPr>
                <a:spLocks/>
              </p:cNvSpPr>
              <p:nvPr/>
            </p:nvSpPr>
            <p:spPr bwMode="auto">
              <a:xfrm>
                <a:off x="2326" y="225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 262"/>
              <p:cNvSpPr>
                <a:spLocks/>
              </p:cNvSpPr>
              <p:nvPr/>
            </p:nvSpPr>
            <p:spPr bwMode="auto">
              <a:xfrm>
                <a:off x="3035" y="228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263"/>
              <p:cNvSpPr>
                <a:spLocks/>
              </p:cNvSpPr>
              <p:nvPr/>
            </p:nvSpPr>
            <p:spPr bwMode="auto">
              <a:xfrm>
                <a:off x="3277" y="2539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264"/>
              <p:cNvSpPr>
                <a:spLocks/>
              </p:cNvSpPr>
              <p:nvPr/>
            </p:nvSpPr>
            <p:spPr bwMode="auto">
              <a:xfrm>
                <a:off x="3551" y="2238"/>
                <a:ext cx="25" cy="19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265"/>
              <p:cNvSpPr>
                <a:spLocks/>
              </p:cNvSpPr>
              <p:nvPr/>
            </p:nvSpPr>
            <p:spPr bwMode="auto">
              <a:xfrm>
                <a:off x="4868" y="2326"/>
                <a:ext cx="29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266"/>
              <p:cNvSpPr>
                <a:spLocks/>
              </p:cNvSpPr>
              <p:nvPr/>
            </p:nvSpPr>
            <p:spPr bwMode="auto">
              <a:xfrm>
                <a:off x="4149" y="242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267"/>
              <p:cNvSpPr>
                <a:spLocks/>
              </p:cNvSpPr>
              <p:nvPr/>
            </p:nvSpPr>
            <p:spPr bwMode="auto">
              <a:xfrm>
                <a:off x="6078" y="236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268"/>
              <p:cNvSpPr>
                <a:spLocks/>
              </p:cNvSpPr>
              <p:nvPr/>
            </p:nvSpPr>
            <p:spPr bwMode="auto">
              <a:xfrm>
                <a:off x="2585" y="2619"/>
                <a:ext cx="28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 269"/>
              <p:cNvSpPr>
                <a:spLocks/>
              </p:cNvSpPr>
              <p:nvPr/>
            </p:nvSpPr>
            <p:spPr bwMode="auto">
              <a:xfrm>
                <a:off x="5241" y="2418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 270"/>
              <p:cNvSpPr>
                <a:spLocks/>
              </p:cNvSpPr>
              <p:nvPr/>
            </p:nvSpPr>
            <p:spPr bwMode="auto">
              <a:xfrm>
                <a:off x="5306" y="2691"/>
                <a:ext cx="20" cy="15"/>
              </a:xfrm>
              <a:custGeom>
                <a:avLst/>
                <a:gdLst>
                  <a:gd name="T0" fmla="*/ 5 w 11"/>
                  <a:gd name="T1" fmla="*/ 0 h 8"/>
                  <a:gd name="T2" fmla="*/ 5 w 11"/>
                  <a:gd name="T3" fmla="*/ 8 h 8"/>
                  <a:gd name="T4" fmla="*/ 5 w 1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1" y="8"/>
                      <a:pt x="11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271"/>
              <p:cNvSpPr>
                <a:spLocks/>
              </p:cNvSpPr>
              <p:nvPr/>
            </p:nvSpPr>
            <p:spPr bwMode="auto">
              <a:xfrm>
                <a:off x="6157" y="2692"/>
                <a:ext cx="18" cy="32"/>
              </a:xfrm>
              <a:custGeom>
                <a:avLst/>
                <a:gdLst>
                  <a:gd name="T0" fmla="*/ 0 w 10"/>
                  <a:gd name="T1" fmla="*/ 7 h 17"/>
                  <a:gd name="T2" fmla="*/ 0 w 10"/>
                  <a:gd name="T3" fmla="*/ 12 h 17"/>
                  <a:gd name="T4" fmla="*/ 10 w 10"/>
                  <a:gd name="T5" fmla="*/ 12 h 17"/>
                  <a:gd name="T6" fmla="*/ 10 w 10"/>
                  <a:gd name="T7" fmla="*/ 7 h 17"/>
                  <a:gd name="T8" fmla="*/ 0 w 10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9"/>
                      <a:pt x="0" y="11"/>
                      <a:pt x="0" y="12"/>
                    </a:cubicBezTo>
                    <a:cubicBezTo>
                      <a:pt x="1" y="17"/>
                      <a:pt x="9" y="17"/>
                      <a:pt x="10" y="12"/>
                    </a:cubicBezTo>
                    <a:cubicBezTo>
                      <a:pt x="10" y="11"/>
                      <a:pt x="10" y="9"/>
                      <a:pt x="10" y="7"/>
                    </a:cubicBezTo>
                    <a:cubicBezTo>
                      <a:pt x="10" y="0"/>
                      <a:pt x="0" y="0"/>
                      <a:pt x="0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272"/>
              <p:cNvSpPr>
                <a:spLocks/>
              </p:cNvSpPr>
              <p:nvPr/>
            </p:nvSpPr>
            <p:spPr bwMode="auto">
              <a:xfrm>
                <a:off x="1693" y="2664"/>
                <a:ext cx="25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273"/>
              <p:cNvSpPr>
                <a:spLocks/>
              </p:cNvSpPr>
              <p:nvPr/>
            </p:nvSpPr>
            <p:spPr bwMode="auto">
              <a:xfrm>
                <a:off x="1298" y="2704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74"/>
              <p:cNvSpPr>
                <a:spLocks/>
              </p:cNvSpPr>
              <p:nvPr/>
            </p:nvSpPr>
            <p:spPr bwMode="auto">
              <a:xfrm>
                <a:off x="3642" y="259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75"/>
              <p:cNvSpPr>
                <a:spLocks/>
              </p:cNvSpPr>
              <p:nvPr/>
            </p:nvSpPr>
            <p:spPr bwMode="auto">
              <a:xfrm>
                <a:off x="4406" y="277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76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 277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 279"/>
              <p:cNvSpPr>
                <a:spLocks/>
              </p:cNvSpPr>
              <p:nvPr/>
            </p:nvSpPr>
            <p:spPr bwMode="auto">
              <a:xfrm>
                <a:off x="4629" y="2587"/>
                <a:ext cx="48" cy="45"/>
              </a:xfrm>
              <a:custGeom>
                <a:avLst/>
                <a:gdLst>
                  <a:gd name="T0" fmla="*/ 27 w 27"/>
                  <a:gd name="T1" fmla="*/ 0 h 24"/>
                  <a:gd name="T2" fmla="*/ 8 w 27"/>
                  <a:gd name="T3" fmla="*/ 3 h 24"/>
                  <a:gd name="T4" fmla="*/ 0 w 27"/>
                  <a:gd name="T5" fmla="*/ 9 h 24"/>
                  <a:gd name="T6" fmla="*/ 4 w 27"/>
                  <a:gd name="T7" fmla="*/ 24 h 24"/>
                  <a:gd name="T8" fmla="*/ 15 w 27"/>
                  <a:gd name="T9" fmla="*/ 21 h 24"/>
                  <a:gd name="T10" fmla="*/ 13 w 27"/>
                  <a:gd name="T11" fmla="*/ 15 h 24"/>
                  <a:gd name="T12" fmla="*/ 27 w 27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4">
                    <a:moveTo>
                      <a:pt x="27" y="0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3" y="7"/>
                      <a:pt x="0" y="9"/>
                      <a:pt x="0" y="9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8" y="23"/>
                      <a:pt x="11" y="22"/>
                      <a:pt x="15" y="21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 280"/>
              <p:cNvSpPr>
                <a:spLocks/>
              </p:cNvSpPr>
              <p:nvPr/>
            </p:nvSpPr>
            <p:spPr bwMode="auto">
              <a:xfrm>
                <a:off x="120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7" y="50"/>
                    </a:cubicBezTo>
                    <a:cubicBezTo>
                      <a:pt x="9" y="53"/>
                      <a:pt x="14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 281"/>
              <p:cNvSpPr>
                <a:spLocks/>
              </p:cNvSpPr>
              <p:nvPr/>
            </p:nvSpPr>
            <p:spPr bwMode="auto">
              <a:xfrm>
                <a:off x="123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 282"/>
              <p:cNvSpPr>
                <a:spLocks/>
              </p:cNvSpPr>
              <p:nvPr/>
            </p:nvSpPr>
            <p:spPr bwMode="auto">
              <a:xfrm>
                <a:off x="1270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 283"/>
              <p:cNvSpPr>
                <a:spLocks/>
              </p:cNvSpPr>
              <p:nvPr/>
            </p:nvSpPr>
            <p:spPr bwMode="auto">
              <a:xfrm>
                <a:off x="1309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284"/>
              <p:cNvSpPr>
                <a:spLocks/>
              </p:cNvSpPr>
              <p:nvPr/>
            </p:nvSpPr>
            <p:spPr bwMode="auto">
              <a:xfrm>
                <a:off x="1374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285"/>
              <p:cNvSpPr>
                <a:spLocks/>
              </p:cNvSpPr>
              <p:nvPr/>
            </p:nvSpPr>
            <p:spPr bwMode="auto">
              <a:xfrm>
                <a:off x="1401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286"/>
              <p:cNvSpPr>
                <a:spLocks/>
              </p:cNvSpPr>
              <p:nvPr/>
            </p:nvSpPr>
            <p:spPr bwMode="auto">
              <a:xfrm>
                <a:off x="1431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2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2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10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 287"/>
              <p:cNvSpPr>
                <a:spLocks/>
              </p:cNvSpPr>
              <p:nvPr/>
            </p:nvSpPr>
            <p:spPr bwMode="auto">
              <a:xfrm>
                <a:off x="135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 288"/>
              <p:cNvSpPr>
                <a:spLocks/>
              </p:cNvSpPr>
              <p:nvPr/>
            </p:nvSpPr>
            <p:spPr bwMode="auto">
              <a:xfrm>
                <a:off x="1149" y="3514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4" y="36"/>
                      <a:pt x="14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289"/>
              <p:cNvSpPr>
                <a:spLocks/>
              </p:cNvSpPr>
              <p:nvPr/>
            </p:nvSpPr>
            <p:spPr bwMode="auto">
              <a:xfrm>
                <a:off x="1215" y="3544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290"/>
              <p:cNvSpPr>
                <a:spLocks/>
              </p:cNvSpPr>
              <p:nvPr/>
            </p:nvSpPr>
            <p:spPr bwMode="auto">
              <a:xfrm>
                <a:off x="1241" y="3537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0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291"/>
              <p:cNvSpPr>
                <a:spLocks/>
              </p:cNvSpPr>
              <p:nvPr/>
            </p:nvSpPr>
            <p:spPr bwMode="auto">
              <a:xfrm>
                <a:off x="1192" y="3544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292"/>
              <p:cNvSpPr>
                <a:spLocks/>
              </p:cNvSpPr>
              <p:nvPr/>
            </p:nvSpPr>
            <p:spPr bwMode="auto">
              <a:xfrm>
                <a:off x="118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 293"/>
              <p:cNvSpPr>
                <a:spLocks/>
              </p:cNvSpPr>
              <p:nvPr/>
            </p:nvSpPr>
            <p:spPr bwMode="auto">
              <a:xfrm>
                <a:off x="1252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 294"/>
              <p:cNvSpPr>
                <a:spLocks/>
              </p:cNvSpPr>
              <p:nvPr/>
            </p:nvSpPr>
            <p:spPr bwMode="auto">
              <a:xfrm>
                <a:off x="147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295"/>
              <p:cNvSpPr>
                <a:spLocks/>
              </p:cNvSpPr>
              <p:nvPr/>
            </p:nvSpPr>
            <p:spPr bwMode="auto">
              <a:xfrm>
                <a:off x="151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296"/>
              <p:cNvSpPr>
                <a:spLocks/>
              </p:cNvSpPr>
              <p:nvPr/>
            </p:nvSpPr>
            <p:spPr bwMode="auto">
              <a:xfrm>
                <a:off x="1289" y="352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5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5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297"/>
              <p:cNvSpPr>
                <a:spLocks/>
              </p:cNvSpPr>
              <p:nvPr/>
            </p:nvSpPr>
            <p:spPr bwMode="auto">
              <a:xfrm>
                <a:off x="152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298"/>
              <p:cNvSpPr>
                <a:spLocks/>
              </p:cNvSpPr>
              <p:nvPr/>
            </p:nvSpPr>
            <p:spPr bwMode="auto">
              <a:xfrm>
                <a:off x="1564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6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299"/>
              <p:cNvSpPr>
                <a:spLocks/>
              </p:cNvSpPr>
              <p:nvPr/>
            </p:nvSpPr>
            <p:spPr bwMode="auto">
              <a:xfrm>
                <a:off x="1578" y="3533"/>
                <a:ext cx="16" cy="75"/>
              </a:xfrm>
              <a:custGeom>
                <a:avLst/>
                <a:gdLst>
                  <a:gd name="T0" fmla="*/ 3 w 9"/>
                  <a:gd name="T1" fmla="*/ 3 h 40"/>
                  <a:gd name="T2" fmla="*/ 0 w 9"/>
                  <a:gd name="T3" fmla="*/ 35 h 40"/>
                  <a:gd name="T4" fmla="*/ 8 w 9"/>
                  <a:gd name="T5" fmla="*/ 35 h 40"/>
                  <a:gd name="T6" fmla="*/ 9 w 9"/>
                  <a:gd name="T7" fmla="*/ 4 h 40"/>
                  <a:gd name="T8" fmla="*/ 3 w 9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9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 300"/>
              <p:cNvSpPr>
                <a:spLocks/>
              </p:cNvSpPr>
              <p:nvPr/>
            </p:nvSpPr>
            <p:spPr bwMode="auto">
              <a:xfrm>
                <a:off x="159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301"/>
              <p:cNvSpPr>
                <a:spLocks/>
              </p:cNvSpPr>
              <p:nvPr/>
            </p:nvSpPr>
            <p:spPr bwMode="auto">
              <a:xfrm>
                <a:off x="156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7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302"/>
              <p:cNvSpPr>
                <a:spLocks/>
              </p:cNvSpPr>
              <p:nvPr/>
            </p:nvSpPr>
            <p:spPr bwMode="auto">
              <a:xfrm>
                <a:off x="1619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303"/>
              <p:cNvSpPr>
                <a:spLocks/>
              </p:cNvSpPr>
              <p:nvPr/>
            </p:nvSpPr>
            <p:spPr bwMode="auto">
              <a:xfrm>
                <a:off x="1662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304"/>
              <p:cNvSpPr>
                <a:spLocks/>
              </p:cNvSpPr>
              <p:nvPr/>
            </p:nvSpPr>
            <p:spPr bwMode="auto">
              <a:xfrm>
                <a:off x="1722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4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305"/>
              <p:cNvSpPr>
                <a:spLocks/>
              </p:cNvSpPr>
              <p:nvPr/>
            </p:nvSpPr>
            <p:spPr bwMode="auto">
              <a:xfrm>
                <a:off x="175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7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 306"/>
              <p:cNvSpPr>
                <a:spLocks/>
              </p:cNvSpPr>
              <p:nvPr/>
            </p:nvSpPr>
            <p:spPr bwMode="auto">
              <a:xfrm>
                <a:off x="1786" y="3520"/>
                <a:ext cx="12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2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 307"/>
              <p:cNvSpPr>
                <a:spLocks/>
              </p:cNvSpPr>
              <p:nvPr/>
            </p:nvSpPr>
            <p:spPr bwMode="auto">
              <a:xfrm>
                <a:off x="1823" y="3499"/>
                <a:ext cx="34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10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4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8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4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308"/>
              <p:cNvSpPr>
                <a:spLocks/>
              </p:cNvSpPr>
              <p:nvPr/>
            </p:nvSpPr>
            <p:spPr bwMode="auto">
              <a:xfrm>
                <a:off x="1888" y="3528"/>
                <a:ext cx="11" cy="61"/>
              </a:xfrm>
              <a:custGeom>
                <a:avLst/>
                <a:gdLst>
                  <a:gd name="T0" fmla="*/ 6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6 w 6"/>
                  <a:gd name="T7" fmla="*/ 30 h 33"/>
                  <a:gd name="T8" fmla="*/ 6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6" y="3"/>
                    </a:moveTo>
                    <a:cubicBezTo>
                      <a:pt x="6" y="0"/>
                      <a:pt x="1" y="0"/>
                      <a:pt x="1" y="3"/>
                    </a:cubicBezTo>
                    <a:cubicBezTo>
                      <a:pt x="1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6" y="30"/>
                    </a:cubicBezTo>
                    <a:cubicBezTo>
                      <a:pt x="6" y="21"/>
                      <a:pt x="6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309"/>
              <p:cNvSpPr>
                <a:spLocks/>
              </p:cNvSpPr>
              <p:nvPr/>
            </p:nvSpPr>
            <p:spPr bwMode="auto">
              <a:xfrm>
                <a:off x="191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6 w 14"/>
                  <a:gd name="T3" fmla="*/ 4 h 41"/>
                  <a:gd name="T4" fmla="*/ 0 w 14"/>
                  <a:gd name="T5" fmla="*/ 6 h 41"/>
                  <a:gd name="T6" fmla="*/ 2 w 14"/>
                  <a:gd name="T7" fmla="*/ 30 h 41"/>
                  <a:gd name="T8" fmla="*/ 4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6" y="4"/>
                    </a:cubicBezTo>
                    <a:cubicBezTo>
                      <a:pt x="5" y="0"/>
                      <a:pt x="0" y="2"/>
                      <a:pt x="0" y="6"/>
                    </a:cubicBezTo>
                    <a:cubicBezTo>
                      <a:pt x="2" y="14"/>
                      <a:pt x="2" y="22"/>
                      <a:pt x="2" y="30"/>
                    </a:cubicBezTo>
                    <a:cubicBezTo>
                      <a:pt x="2" y="31"/>
                      <a:pt x="3" y="32"/>
                      <a:pt x="4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5" y="41"/>
                      <a:pt x="10" y="41"/>
                      <a:pt x="10" y="38"/>
                    </a:cubicBezTo>
                    <a:cubicBezTo>
                      <a:pt x="11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 310"/>
              <p:cNvSpPr>
                <a:spLocks/>
              </p:cNvSpPr>
              <p:nvPr/>
            </p:nvSpPr>
            <p:spPr bwMode="auto">
              <a:xfrm>
                <a:off x="1947" y="3520"/>
                <a:ext cx="27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 311"/>
              <p:cNvSpPr>
                <a:spLocks/>
              </p:cNvSpPr>
              <p:nvPr/>
            </p:nvSpPr>
            <p:spPr bwMode="auto">
              <a:xfrm>
                <a:off x="186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3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0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7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3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3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0" y="33"/>
                      <a:pt x="10" y="29"/>
                    </a:cubicBezTo>
                    <a:cubicBezTo>
                      <a:pt x="10" y="28"/>
                      <a:pt x="11" y="28"/>
                      <a:pt x="11" y="28"/>
                    </a:cubicBezTo>
                    <a:cubicBezTo>
                      <a:pt x="11" y="25"/>
                      <a:pt x="10" y="23"/>
                      <a:pt x="10" y="21"/>
                    </a:cubicBezTo>
                    <a:cubicBezTo>
                      <a:pt x="10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 312"/>
              <p:cNvSpPr>
                <a:spLocks/>
              </p:cNvSpPr>
              <p:nvPr/>
            </p:nvSpPr>
            <p:spPr bwMode="auto">
              <a:xfrm>
                <a:off x="1699" y="3531"/>
                <a:ext cx="21" cy="53"/>
              </a:xfrm>
              <a:custGeom>
                <a:avLst/>
                <a:gdLst>
                  <a:gd name="T0" fmla="*/ 12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2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2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 313"/>
              <p:cNvSpPr>
                <a:spLocks/>
              </p:cNvSpPr>
              <p:nvPr/>
            </p:nvSpPr>
            <p:spPr bwMode="auto">
              <a:xfrm>
                <a:off x="165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314"/>
              <p:cNvSpPr>
                <a:spLocks/>
              </p:cNvSpPr>
              <p:nvPr/>
            </p:nvSpPr>
            <p:spPr bwMode="auto">
              <a:xfrm>
                <a:off x="1768" y="3535"/>
                <a:ext cx="18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315"/>
              <p:cNvSpPr>
                <a:spLocks/>
              </p:cNvSpPr>
              <p:nvPr/>
            </p:nvSpPr>
            <p:spPr bwMode="auto">
              <a:xfrm>
                <a:off x="1988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316"/>
              <p:cNvSpPr>
                <a:spLocks/>
              </p:cNvSpPr>
              <p:nvPr/>
            </p:nvSpPr>
            <p:spPr bwMode="auto">
              <a:xfrm>
                <a:off x="2025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317"/>
              <p:cNvSpPr>
                <a:spLocks/>
              </p:cNvSpPr>
              <p:nvPr/>
            </p:nvSpPr>
            <p:spPr bwMode="auto">
              <a:xfrm>
                <a:off x="2036" y="3524"/>
                <a:ext cx="35" cy="101"/>
              </a:xfrm>
              <a:custGeom>
                <a:avLst/>
                <a:gdLst>
                  <a:gd name="T0" fmla="*/ 18 w 20"/>
                  <a:gd name="T1" fmla="*/ 47 h 54"/>
                  <a:gd name="T2" fmla="*/ 13 w 20"/>
                  <a:gd name="T3" fmla="*/ 15 h 54"/>
                  <a:gd name="T4" fmla="*/ 12 w 20"/>
                  <a:gd name="T5" fmla="*/ 13 h 54"/>
                  <a:gd name="T6" fmla="*/ 12 w 20"/>
                  <a:gd name="T7" fmla="*/ 4 h 54"/>
                  <a:gd name="T8" fmla="*/ 8 w 20"/>
                  <a:gd name="T9" fmla="*/ 4 h 54"/>
                  <a:gd name="T10" fmla="*/ 8 w 20"/>
                  <a:gd name="T11" fmla="*/ 13 h 54"/>
                  <a:gd name="T12" fmla="*/ 7 w 20"/>
                  <a:gd name="T13" fmla="*/ 14 h 54"/>
                  <a:gd name="T14" fmla="*/ 6 w 20"/>
                  <a:gd name="T15" fmla="*/ 23 h 54"/>
                  <a:gd name="T16" fmla="*/ 5 w 20"/>
                  <a:gd name="T17" fmla="*/ 23 h 54"/>
                  <a:gd name="T18" fmla="*/ 1 w 20"/>
                  <a:gd name="T19" fmla="*/ 40 h 54"/>
                  <a:gd name="T20" fmla="*/ 3 w 20"/>
                  <a:gd name="T21" fmla="*/ 40 h 54"/>
                  <a:gd name="T22" fmla="*/ 6 w 20"/>
                  <a:gd name="T23" fmla="*/ 26 h 54"/>
                  <a:gd name="T24" fmla="*/ 10 w 20"/>
                  <a:gd name="T25" fmla="*/ 49 h 54"/>
                  <a:gd name="T26" fmla="*/ 18 w 20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54">
                    <a:moveTo>
                      <a:pt x="18" y="47"/>
                    </a:moveTo>
                    <a:cubicBezTo>
                      <a:pt x="14" y="36"/>
                      <a:pt x="14" y="25"/>
                      <a:pt x="13" y="15"/>
                    </a:cubicBezTo>
                    <a:cubicBezTo>
                      <a:pt x="13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8" y="13"/>
                      <a:pt x="7" y="14"/>
                      <a:pt x="7" y="14"/>
                    </a:cubicBezTo>
                    <a:cubicBezTo>
                      <a:pt x="7" y="17"/>
                      <a:pt x="7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20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318"/>
              <p:cNvSpPr>
                <a:spLocks/>
              </p:cNvSpPr>
              <p:nvPr/>
            </p:nvSpPr>
            <p:spPr bwMode="auto">
              <a:xfrm>
                <a:off x="2080" y="3574"/>
                <a:ext cx="11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319"/>
              <p:cNvSpPr>
                <a:spLocks/>
              </p:cNvSpPr>
              <p:nvPr/>
            </p:nvSpPr>
            <p:spPr bwMode="auto">
              <a:xfrm>
                <a:off x="209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320"/>
              <p:cNvSpPr>
                <a:spLocks/>
              </p:cNvSpPr>
              <p:nvPr/>
            </p:nvSpPr>
            <p:spPr bwMode="auto">
              <a:xfrm>
                <a:off x="211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321"/>
              <p:cNvSpPr>
                <a:spLocks/>
              </p:cNvSpPr>
              <p:nvPr/>
            </p:nvSpPr>
            <p:spPr bwMode="auto">
              <a:xfrm>
                <a:off x="207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322"/>
              <p:cNvSpPr>
                <a:spLocks/>
              </p:cNvSpPr>
              <p:nvPr/>
            </p:nvSpPr>
            <p:spPr bwMode="auto">
              <a:xfrm>
                <a:off x="2135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323"/>
              <p:cNvSpPr>
                <a:spLocks/>
              </p:cNvSpPr>
              <p:nvPr/>
            </p:nvSpPr>
            <p:spPr bwMode="auto">
              <a:xfrm>
                <a:off x="2176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324"/>
              <p:cNvSpPr>
                <a:spLocks/>
              </p:cNvSpPr>
              <p:nvPr/>
            </p:nvSpPr>
            <p:spPr bwMode="auto">
              <a:xfrm>
                <a:off x="223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2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325"/>
              <p:cNvSpPr>
                <a:spLocks/>
              </p:cNvSpPr>
              <p:nvPr/>
            </p:nvSpPr>
            <p:spPr bwMode="auto">
              <a:xfrm>
                <a:off x="226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326"/>
              <p:cNvSpPr>
                <a:spLocks/>
              </p:cNvSpPr>
              <p:nvPr/>
            </p:nvSpPr>
            <p:spPr bwMode="auto">
              <a:xfrm>
                <a:off x="2300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1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7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1" y="34"/>
                    </a:cubicBezTo>
                    <a:cubicBezTo>
                      <a:pt x="1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327"/>
              <p:cNvSpPr>
                <a:spLocks/>
              </p:cNvSpPr>
              <p:nvPr/>
            </p:nvSpPr>
            <p:spPr bwMode="auto">
              <a:xfrm>
                <a:off x="233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6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10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3" y="12"/>
                      <a:pt x="2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328"/>
              <p:cNvSpPr>
                <a:spLocks/>
              </p:cNvSpPr>
              <p:nvPr/>
            </p:nvSpPr>
            <p:spPr bwMode="auto">
              <a:xfrm>
                <a:off x="240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329"/>
              <p:cNvSpPr>
                <a:spLocks/>
              </p:cNvSpPr>
              <p:nvPr/>
            </p:nvSpPr>
            <p:spPr bwMode="auto">
              <a:xfrm>
                <a:off x="2431" y="3520"/>
                <a:ext cx="25" cy="77"/>
              </a:xfrm>
              <a:custGeom>
                <a:avLst/>
                <a:gdLst>
                  <a:gd name="T0" fmla="*/ 8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6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8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8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6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330"/>
              <p:cNvSpPr>
                <a:spLocks/>
              </p:cNvSpPr>
              <p:nvPr/>
            </p:nvSpPr>
            <p:spPr bwMode="auto">
              <a:xfrm>
                <a:off x="246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4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331"/>
              <p:cNvSpPr>
                <a:spLocks/>
              </p:cNvSpPr>
              <p:nvPr/>
            </p:nvSpPr>
            <p:spPr bwMode="auto">
              <a:xfrm>
                <a:off x="238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332"/>
              <p:cNvSpPr>
                <a:spLocks/>
              </p:cNvSpPr>
              <p:nvPr/>
            </p:nvSpPr>
            <p:spPr bwMode="auto">
              <a:xfrm>
                <a:off x="221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6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333"/>
              <p:cNvSpPr>
                <a:spLocks/>
              </p:cNvSpPr>
              <p:nvPr/>
            </p:nvSpPr>
            <p:spPr bwMode="auto">
              <a:xfrm>
                <a:off x="2169" y="3511"/>
                <a:ext cx="31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Freeform 334"/>
              <p:cNvSpPr>
                <a:spLocks/>
              </p:cNvSpPr>
              <p:nvPr/>
            </p:nvSpPr>
            <p:spPr bwMode="auto">
              <a:xfrm>
                <a:off x="2284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335"/>
              <p:cNvSpPr>
                <a:spLocks/>
              </p:cNvSpPr>
              <p:nvPr/>
            </p:nvSpPr>
            <p:spPr bwMode="auto">
              <a:xfrm>
                <a:off x="250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Freeform 336"/>
              <p:cNvSpPr>
                <a:spLocks/>
              </p:cNvSpPr>
              <p:nvPr/>
            </p:nvSpPr>
            <p:spPr bwMode="auto">
              <a:xfrm>
                <a:off x="254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337"/>
              <p:cNvSpPr>
                <a:spLocks/>
              </p:cNvSpPr>
              <p:nvPr/>
            </p:nvSpPr>
            <p:spPr bwMode="auto">
              <a:xfrm>
                <a:off x="255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7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 338"/>
              <p:cNvSpPr>
                <a:spLocks/>
              </p:cNvSpPr>
              <p:nvPr/>
            </p:nvSpPr>
            <p:spPr bwMode="auto">
              <a:xfrm>
                <a:off x="259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339"/>
              <p:cNvSpPr>
                <a:spLocks/>
              </p:cNvSpPr>
              <p:nvPr/>
            </p:nvSpPr>
            <p:spPr bwMode="auto">
              <a:xfrm>
                <a:off x="260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Freeform 340"/>
              <p:cNvSpPr>
                <a:spLocks/>
              </p:cNvSpPr>
              <p:nvPr/>
            </p:nvSpPr>
            <p:spPr bwMode="auto">
              <a:xfrm>
                <a:off x="262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6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3" y="55"/>
                      <a:pt x="12" y="52"/>
                    </a:cubicBezTo>
                    <a:cubicBezTo>
                      <a:pt x="12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 341"/>
              <p:cNvSpPr>
                <a:spLocks/>
              </p:cNvSpPr>
              <p:nvPr/>
            </p:nvSpPr>
            <p:spPr bwMode="auto">
              <a:xfrm>
                <a:off x="259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342"/>
              <p:cNvSpPr>
                <a:spLocks/>
              </p:cNvSpPr>
              <p:nvPr/>
            </p:nvSpPr>
            <p:spPr bwMode="auto">
              <a:xfrm>
                <a:off x="265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343"/>
              <p:cNvSpPr>
                <a:spLocks/>
              </p:cNvSpPr>
              <p:nvPr/>
            </p:nvSpPr>
            <p:spPr bwMode="auto">
              <a:xfrm>
                <a:off x="269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344"/>
              <p:cNvSpPr>
                <a:spLocks/>
              </p:cNvSpPr>
              <p:nvPr/>
            </p:nvSpPr>
            <p:spPr bwMode="auto">
              <a:xfrm>
                <a:off x="2752" y="3507"/>
                <a:ext cx="25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345"/>
              <p:cNvSpPr>
                <a:spLocks/>
              </p:cNvSpPr>
              <p:nvPr/>
            </p:nvSpPr>
            <p:spPr bwMode="auto">
              <a:xfrm>
                <a:off x="278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8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346"/>
              <p:cNvSpPr>
                <a:spLocks/>
              </p:cNvSpPr>
              <p:nvPr/>
            </p:nvSpPr>
            <p:spPr bwMode="auto">
              <a:xfrm>
                <a:off x="2816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6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347"/>
              <p:cNvSpPr>
                <a:spLocks/>
              </p:cNvSpPr>
              <p:nvPr/>
            </p:nvSpPr>
            <p:spPr bwMode="auto">
              <a:xfrm>
                <a:off x="2855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4" y="35"/>
                      <a:pt x="14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0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348"/>
              <p:cNvSpPr>
                <a:spLocks/>
              </p:cNvSpPr>
              <p:nvPr/>
            </p:nvSpPr>
            <p:spPr bwMode="auto">
              <a:xfrm>
                <a:off x="2920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349"/>
              <p:cNvSpPr>
                <a:spLocks/>
              </p:cNvSpPr>
              <p:nvPr/>
            </p:nvSpPr>
            <p:spPr bwMode="auto">
              <a:xfrm>
                <a:off x="294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2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0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350"/>
              <p:cNvSpPr>
                <a:spLocks/>
              </p:cNvSpPr>
              <p:nvPr/>
            </p:nvSpPr>
            <p:spPr bwMode="auto">
              <a:xfrm>
                <a:off x="2977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1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1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351"/>
              <p:cNvSpPr>
                <a:spLocks/>
              </p:cNvSpPr>
              <p:nvPr/>
            </p:nvSpPr>
            <p:spPr bwMode="auto">
              <a:xfrm>
                <a:off x="289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0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352"/>
              <p:cNvSpPr>
                <a:spLocks/>
              </p:cNvSpPr>
              <p:nvPr/>
            </p:nvSpPr>
            <p:spPr bwMode="auto">
              <a:xfrm>
                <a:off x="272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0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353"/>
              <p:cNvSpPr>
                <a:spLocks/>
              </p:cNvSpPr>
              <p:nvPr/>
            </p:nvSpPr>
            <p:spPr bwMode="auto">
              <a:xfrm>
                <a:off x="268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354"/>
              <p:cNvSpPr>
                <a:spLocks/>
              </p:cNvSpPr>
              <p:nvPr/>
            </p:nvSpPr>
            <p:spPr bwMode="auto">
              <a:xfrm>
                <a:off x="2798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355"/>
              <p:cNvSpPr>
                <a:spLocks/>
              </p:cNvSpPr>
              <p:nvPr/>
            </p:nvSpPr>
            <p:spPr bwMode="auto">
              <a:xfrm>
                <a:off x="3019" y="3509"/>
                <a:ext cx="27" cy="94"/>
              </a:xfrm>
              <a:custGeom>
                <a:avLst/>
                <a:gdLst>
                  <a:gd name="T0" fmla="*/ 10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0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0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7" y="0"/>
                      <a:pt x="6" y="4"/>
                    </a:cubicBezTo>
                    <a:cubicBezTo>
                      <a:pt x="5" y="8"/>
                      <a:pt x="4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6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0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356"/>
              <p:cNvSpPr>
                <a:spLocks/>
              </p:cNvSpPr>
              <p:nvPr/>
            </p:nvSpPr>
            <p:spPr bwMode="auto">
              <a:xfrm>
                <a:off x="3057" y="3533"/>
                <a:ext cx="14" cy="60"/>
              </a:xfrm>
              <a:custGeom>
                <a:avLst/>
                <a:gdLst>
                  <a:gd name="T0" fmla="*/ 5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5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5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357"/>
              <p:cNvSpPr>
                <a:spLocks/>
              </p:cNvSpPr>
              <p:nvPr/>
            </p:nvSpPr>
            <p:spPr bwMode="auto">
              <a:xfrm>
                <a:off x="306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6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5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6" y="14"/>
                      <a:pt x="6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3" y="35"/>
                      <a:pt x="4" y="30"/>
                      <a:pt x="5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358"/>
              <p:cNvSpPr>
                <a:spLocks/>
              </p:cNvSpPr>
              <p:nvPr/>
            </p:nvSpPr>
            <p:spPr bwMode="auto">
              <a:xfrm>
                <a:off x="3110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5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359"/>
              <p:cNvSpPr>
                <a:spLocks/>
              </p:cNvSpPr>
              <p:nvPr/>
            </p:nvSpPr>
            <p:spPr bwMode="auto">
              <a:xfrm>
                <a:off x="312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1 w 10"/>
                  <a:gd name="T3" fmla="*/ 35 h 40"/>
                  <a:gd name="T4" fmla="*/ 9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1" y="14"/>
                      <a:pt x="0" y="24"/>
                      <a:pt x="1" y="35"/>
                    </a:cubicBezTo>
                    <a:cubicBezTo>
                      <a:pt x="1" y="40"/>
                      <a:pt x="9" y="40"/>
                      <a:pt x="9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360"/>
              <p:cNvSpPr>
                <a:spLocks/>
              </p:cNvSpPr>
              <p:nvPr/>
            </p:nvSpPr>
            <p:spPr bwMode="auto">
              <a:xfrm>
                <a:off x="314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361"/>
              <p:cNvSpPr>
                <a:spLocks/>
              </p:cNvSpPr>
              <p:nvPr/>
            </p:nvSpPr>
            <p:spPr bwMode="auto">
              <a:xfrm>
                <a:off x="310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1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1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362"/>
              <p:cNvSpPr>
                <a:spLocks/>
              </p:cNvSpPr>
              <p:nvPr/>
            </p:nvSpPr>
            <p:spPr bwMode="auto">
              <a:xfrm>
                <a:off x="3165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363"/>
              <p:cNvSpPr>
                <a:spLocks/>
              </p:cNvSpPr>
              <p:nvPr/>
            </p:nvSpPr>
            <p:spPr bwMode="auto">
              <a:xfrm>
                <a:off x="320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6 w 8"/>
                  <a:gd name="T5" fmla="*/ 28 h 32"/>
                  <a:gd name="T6" fmla="*/ 7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6" y="28"/>
                    </a:cubicBezTo>
                    <a:cubicBezTo>
                      <a:pt x="7" y="20"/>
                      <a:pt x="7" y="13"/>
                      <a:pt x="7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364"/>
              <p:cNvSpPr>
                <a:spLocks/>
              </p:cNvSpPr>
              <p:nvPr/>
            </p:nvSpPr>
            <p:spPr bwMode="auto">
              <a:xfrm>
                <a:off x="3268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3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3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365"/>
              <p:cNvSpPr>
                <a:spLocks/>
              </p:cNvSpPr>
              <p:nvPr/>
            </p:nvSpPr>
            <p:spPr bwMode="auto">
              <a:xfrm>
                <a:off x="329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6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366"/>
              <p:cNvSpPr>
                <a:spLocks/>
              </p:cNvSpPr>
              <p:nvPr/>
            </p:nvSpPr>
            <p:spPr bwMode="auto">
              <a:xfrm>
                <a:off x="3331" y="3520"/>
                <a:ext cx="13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1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0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6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367"/>
              <p:cNvSpPr>
                <a:spLocks/>
              </p:cNvSpPr>
              <p:nvPr/>
            </p:nvSpPr>
            <p:spPr bwMode="auto">
              <a:xfrm>
                <a:off x="336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368"/>
              <p:cNvSpPr>
                <a:spLocks/>
              </p:cNvSpPr>
              <p:nvPr/>
            </p:nvSpPr>
            <p:spPr bwMode="auto">
              <a:xfrm>
                <a:off x="343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1" y="0"/>
                      <a:pt x="1" y="3"/>
                    </a:cubicBezTo>
                    <a:cubicBezTo>
                      <a:pt x="0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5" y="30"/>
                    </a:cubicBezTo>
                    <a:cubicBezTo>
                      <a:pt x="6" y="21"/>
                      <a:pt x="6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369"/>
              <p:cNvSpPr>
                <a:spLocks/>
              </p:cNvSpPr>
              <p:nvPr/>
            </p:nvSpPr>
            <p:spPr bwMode="auto">
              <a:xfrm>
                <a:off x="3461" y="3520"/>
                <a:ext cx="26" cy="77"/>
              </a:xfrm>
              <a:custGeom>
                <a:avLst/>
                <a:gdLst>
                  <a:gd name="T0" fmla="*/ 8 w 15"/>
                  <a:gd name="T1" fmla="*/ 7 h 41"/>
                  <a:gd name="T2" fmla="*/ 7 w 15"/>
                  <a:gd name="T3" fmla="*/ 4 h 41"/>
                  <a:gd name="T4" fmla="*/ 1 w 15"/>
                  <a:gd name="T5" fmla="*/ 6 h 41"/>
                  <a:gd name="T6" fmla="*/ 3 w 15"/>
                  <a:gd name="T7" fmla="*/ 30 h 41"/>
                  <a:gd name="T8" fmla="*/ 5 w 15"/>
                  <a:gd name="T9" fmla="*/ 32 h 41"/>
                  <a:gd name="T10" fmla="*/ 6 w 15"/>
                  <a:gd name="T11" fmla="*/ 38 h 41"/>
                  <a:gd name="T12" fmla="*/ 11 w 15"/>
                  <a:gd name="T13" fmla="*/ 38 h 41"/>
                  <a:gd name="T14" fmla="*/ 14 w 15"/>
                  <a:gd name="T15" fmla="*/ 10 h 41"/>
                  <a:gd name="T16" fmla="*/ 8 w 15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1">
                    <a:moveTo>
                      <a:pt x="8" y="7"/>
                    </a:moveTo>
                    <a:cubicBezTo>
                      <a:pt x="8" y="6"/>
                      <a:pt x="8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6" y="36"/>
                      <a:pt x="6" y="38"/>
                    </a:cubicBezTo>
                    <a:cubicBezTo>
                      <a:pt x="6" y="41"/>
                      <a:pt x="11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5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370"/>
              <p:cNvSpPr>
                <a:spLocks/>
              </p:cNvSpPr>
              <p:nvPr/>
            </p:nvSpPr>
            <p:spPr bwMode="auto">
              <a:xfrm>
                <a:off x="349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371"/>
              <p:cNvSpPr>
                <a:spLocks/>
              </p:cNvSpPr>
              <p:nvPr/>
            </p:nvSpPr>
            <p:spPr bwMode="auto">
              <a:xfrm>
                <a:off x="3411" y="3528"/>
                <a:ext cx="22" cy="86"/>
              </a:xfrm>
              <a:custGeom>
                <a:avLst/>
                <a:gdLst>
                  <a:gd name="T0" fmla="*/ 9 w 12"/>
                  <a:gd name="T1" fmla="*/ 7 h 46"/>
                  <a:gd name="T2" fmla="*/ 8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4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9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9" y="7"/>
                    </a:moveTo>
                    <a:cubicBezTo>
                      <a:pt x="8" y="6"/>
                      <a:pt x="8" y="4"/>
                      <a:pt x="8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6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2" y="15"/>
                      <a:pt x="12" y="12"/>
                    </a:cubicBezTo>
                    <a:cubicBezTo>
                      <a:pt x="12" y="10"/>
                      <a:pt x="11" y="8"/>
                      <a:pt x="9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372"/>
              <p:cNvSpPr>
                <a:spLocks/>
              </p:cNvSpPr>
              <p:nvPr/>
            </p:nvSpPr>
            <p:spPr bwMode="auto">
              <a:xfrm>
                <a:off x="3245" y="3531"/>
                <a:ext cx="21" cy="53"/>
              </a:xfrm>
              <a:custGeom>
                <a:avLst/>
                <a:gdLst>
                  <a:gd name="T0" fmla="*/ 11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1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1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1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373"/>
              <p:cNvSpPr>
                <a:spLocks/>
              </p:cNvSpPr>
              <p:nvPr/>
            </p:nvSpPr>
            <p:spPr bwMode="auto">
              <a:xfrm>
                <a:off x="3200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374"/>
              <p:cNvSpPr>
                <a:spLocks/>
              </p:cNvSpPr>
              <p:nvPr/>
            </p:nvSpPr>
            <p:spPr bwMode="auto">
              <a:xfrm>
                <a:off x="3314" y="3535"/>
                <a:ext cx="17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375"/>
              <p:cNvSpPr>
                <a:spLocks/>
              </p:cNvSpPr>
              <p:nvPr/>
            </p:nvSpPr>
            <p:spPr bwMode="auto">
              <a:xfrm>
                <a:off x="353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376"/>
              <p:cNvSpPr>
                <a:spLocks/>
              </p:cNvSpPr>
              <p:nvPr/>
            </p:nvSpPr>
            <p:spPr bwMode="auto">
              <a:xfrm>
                <a:off x="357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377"/>
              <p:cNvSpPr>
                <a:spLocks/>
              </p:cNvSpPr>
              <p:nvPr/>
            </p:nvSpPr>
            <p:spPr bwMode="auto">
              <a:xfrm>
                <a:off x="3581" y="3524"/>
                <a:ext cx="34" cy="101"/>
              </a:xfrm>
              <a:custGeom>
                <a:avLst/>
                <a:gdLst>
                  <a:gd name="T0" fmla="*/ 18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8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5 w 19"/>
                  <a:gd name="T17" fmla="*/ 23 h 54"/>
                  <a:gd name="T18" fmla="*/ 1 w 19"/>
                  <a:gd name="T19" fmla="*/ 40 h 54"/>
                  <a:gd name="T20" fmla="*/ 3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8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8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7" y="17"/>
                      <a:pt x="6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378"/>
              <p:cNvSpPr>
                <a:spLocks/>
              </p:cNvSpPr>
              <p:nvPr/>
            </p:nvSpPr>
            <p:spPr bwMode="auto">
              <a:xfrm>
                <a:off x="362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379"/>
              <p:cNvSpPr>
                <a:spLocks/>
              </p:cNvSpPr>
              <p:nvPr/>
            </p:nvSpPr>
            <p:spPr bwMode="auto">
              <a:xfrm>
                <a:off x="363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380"/>
              <p:cNvSpPr>
                <a:spLocks/>
              </p:cNvSpPr>
              <p:nvPr/>
            </p:nvSpPr>
            <p:spPr bwMode="auto">
              <a:xfrm>
                <a:off x="3656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4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4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381"/>
              <p:cNvSpPr>
                <a:spLocks/>
              </p:cNvSpPr>
              <p:nvPr/>
            </p:nvSpPr>
            <p:spPr bwMode="auto">
              <a:xfrm>
                <a:off x="362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382"/>
              <p:cNvSpPr>
                <a:spLocks/>
              </p:cNvSpPr>
              <p:nvPr/>
            </p:nvSpPr>
            <p:spPr bwMode="auto">
              <a:xfrm>
                <a:off x="368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383"/>
              <p:cNvSpPr>
                <a:spLocks/>
              </p:cNvSpPr>
              <p:nvPr/>
            </p:nvSpPr>
            <p:spPr bwMode="auto">
              <a:xfrm>
                <a:off x="372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384"/>
              <p:cNvSpPr>
                <a:spLocks/>
              </p:cNvSpPr>
              <p:nvPr/>
            </p:nvSpPr>
            <p:spPr bwMode="auto">
              <a:xfrm>
                <a:off x="3782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385"/>
              <p:cNvSpPr>
                <a:spLocks/>
              </p:cNvSpPr>
              <p:nvPr/>
            </p:nvSpPr>
            <p:spPr bwMode="auto">
              <a:xfrm>
                <a:off x="3812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386"/>
              <p:cNvSpPr>
                <a:spLocks/>
              </p:cNvSpPr>
              <p:nvPr/>
            </p:nvSpPr>
            <p:spPr bwMode="auto">
              <a:xfrm>
                <a:off x="3846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6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387"/>
              <p:cNvSpPr>
                <a:spLocks/>
              </p:cNvSpPr>
              <p:nvPr/>
            </p:nvSpPr>
            <p:spPr bwMode="auto">
              <a:xfrm>
                <a:off x="3885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5 w 19"/>
                  <a:gd name="T3" fmla="*/ 17 h 48"/>
                  <a:gd name="T4" fmla="*/ 7 w 19"/>
                  <a:gd name="T5" fmla="*/ 15 h 48"/>
                  <a:gd name="T6" fmla="*/ 7 w 19"/>
                  <a:gd name="T7" fmla="*/ 15 h 48"/>
                  <a:gd name="T8" fmla="*/ 8 w 19"/>
                  <a:gd name="T9" fmla="*/ 16 h 48"/>
                  <a:gd name="T10" fmla="*/ 9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8 w 19"/>
                  <a:gd name="T23" fmla="*/ 43 h 48"/>
                  <a:gd name="T24" fmla="*/ 8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3" y="26"/>
                      <a:pt x="15" y="17"/>
                    </a:cubicBezTo>
                    <a:cubicBezTo>
                      <a:pt x="16" y="13"/>
                      <a:pt x="7" y="11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9" y="8"/>
                      <a:pt x="9" y="4"/>
                    </a:cubicBezTo>
                    <a:cubicBezTo>
                      <a:pt x="10" y="1"/>
                      <a:pt x="4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388"/>
              <p:cNvSpPr>
                <a:spLocks/>
              </p:cNvSpPr>
              <p:nvPr/>
            </p:nvSpPr>
            <p:spPr bwMode="auto">
              <a:xfrm>
                <a:off x="3950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389"/>
              <p:cNvSpPr>
                <a:spLocks/>
              </p:cNvSpPr>
              <p:nvPr/>
            </p:nvSpPr>
            <p:spPr bwMode="auto">
              <a:xfrm>
                <a:off x="397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390"/>
              <p:cNvSpPr>
                <a:spLocks/>
              </p:cNvSpPr>
              <p:nvPr/>
            </p:nvSpPr>
            <p:spPr bwMode="auto">
              <a:xfrm>
                <a:off x="4009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5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3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5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2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3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391"/>
              <p:cNvSpPr>
                <a:spLocks/>
              </p:cNvSpPr>
              <p:nvPr/>
            </p:nvSpPr>
            <p:spPr bwMode="auto">
              <a:xfrm>
                <a:off x="392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392"/>
              <p:cNvSpPr>
                <a:spLocks/>
              </p:cNvSpPr>
              <p:nvPr/>
            </p:nvSpPr>
            <p:spPr bwMode="auto">
              <a:xfrm>
                <a:off x="375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393"/>
              <p:cNvSpPr>
                <a:spLocks/>
              </p:cNvSpPr>
              <p:nvPr/>
            </p:nvSpPr>
            <p:spPr bwMode="auto">
              <a:xfrm>
                <a:off x="371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394"/>
              <p:cNvSpPr>
                <a:spLocks/>
              </p:cNvSpPr>
              <p:nvPr/>
            </p:nvSpPr>
            <p:spPr bwMode="auto">
              <a:xfrm>
                <a:off x="3830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8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8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3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395"/>
              <p:cNvSpPr>
                <a:spLocks/>
              </p:cNvSpPr>
              <p:nvPr/>
            </p:nvSpPr>
            <p:spPr bwMode="auto">
              <a:xfrm>
                <a:off x="4049" y="3509"/>
                <a:ext cx="27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9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396"/>
              <p:cNvSpPr>
                <a:spLocks/>
              </p:cNvSpPr>
              <p:nvPr/>
            </p:nvSpPr>
            <p:spPr bwMode="auto">
              <a:xfrm>
                <a:off x="4087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397"/>
              <p:cNvSpPr>
                <a:spLocks/>
              </p:cNvSpPr>
              <p:nvPr/>
            </p:nvSpPr>
            <p:spPr bwMode="auto">
              <a:xfrm>
                <a:off x="409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6" y="34"/>
                      <a:pt x="6" y="42"/>
                      <a:pt x="10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398"/>
              <p:cNvSpPr>
                <a:spLocks/>
              </p:cNvSpPr>
              <p:nvPr/>
            </p:nvSpPr>
            <p:spPr bwMode="auto">
              <a:xfrm>
                <a:off x="4142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399"/>
              <p:cNvSpPr>
                <a:spLocks/>
              </p:cNvSpPr>
              <p:nvPr/>
            </p:nvSpPr>
            <p:spPr bwMode="auto">
              <a:xfrm>
                <a:off x="4154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400"/>
              <p:cNvSpPr>
                <a:spLocks/>
              </p:cNvSpPr>
              <p:nvPr/>
            </p:nvSpPr>
            <p:spPr bwMode="auto">
              <a:xfrm>
                <a:off x="417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401"/>
              <p:cNvSpPr>
                <a:spLocks/>
              </p:cNvSpPr>
              <p:nvPr/>
            </p:nvSpPr>
            <p:spPr bwMode="auto">
              <a:xfrm>
                <a:off x="4136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402"/>
              <p:cNvSpPr>
                <a:spLocks/>
              </p:cNvSpPr>
              <p:nvPr/>
            </p:nvSpPr>
            <p:spPr bwMode="auto">
              <a:xfrm>
                <a:off x="4197" y="3528"/>
                <a:ext cx="26" cy="75"/>
              </a:xfrm>
              <a:custGeom>
                <a:avLst/>
                <a:gdLst>
                  <a:gd name="T0" fmla="*/ 4 w 15"/>
                  <a:gd name="T1" fmla="*/ 5 h 40"/>
                  <a:gd name="T2" fmla="*/ 3 w 15"/>
                  <a:gd name="T3" fmla="*/ 37 h 40"/>
                  <a:gd name="T4" fmla="*/ 10 w 15"/>
                  <a:gd name="T5" fmla="*/ 36 h 40"/>
                  <a:gd name="T6" fmla="*/ 12 w 15"/>
                  <a:gd name="T7" fmla="*/ 10 h 40"/>
                  <a:gd name="T8" fmla="*/ 4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4" y="5"/>
                    </a:moveTo>
                    <a:cubicBezTo>
                      <a:pt x="0" y="15"/>
                      <a:pt x="0" y="26"/>
                      <a:pt x="3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2" y="10"/>
                    </a:cubicBezTo>
                    <a:cubicBezTo>
                      <a:pt x="15" y="4"/>
                      <a:pt x="7" y="0"/>
                      <a:pt x="4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 403"/>
              <p:cNvSpPr>
                <a:spLocks/>
              </p:cNvSpPr>
              <p:nvPr/>
            </p:nvSpPr>
            <p:spPr bwMode="auto">
              <a:xfrm>
                <a:off x="423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404"/>
              <p:cNvSpPr>
                <a:spLocks/>
              </p:cNvSpPr>
              <p:nvPr/>
            </p:nvSpPr>
            <p:spPr bwMode="auto">
              <a:xfrm>
                <a:off x="4298" y="3507"/>
                <a:ext cx="24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7" y="8"/>
                      <a:pt x="6" y="14"/>
                      <a:pt x="5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405"/>
              <p:cNvSpPr>
                <a:spLocks/>
              </p:cNvSpPr>
              <p:nvPr/>
            </p:nvSpPr>
            <p:spPr bwMode="auto">
              <a:xfrm>
                <a:off x="432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7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Freeform 407"/>
            <p:cNvSpPr>
              <a:spLocks/>
            </p:cNvSpPr>
            <p:nvPr/>
          </p:nvSpPr>
          <p:spPr bwMode="auto">
            <a:xfrm>
              <a:off x="4361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2 w 7"/>
                <a:gd name="T11" fmla="*/ 36 h 45"/>
                <a:gd name="T12" fmla="*/ 2 w 7"/>
                <a:gd name="T13" fmla="*/ 42 h 45"/>
                <a:gd name="T14" fmla="*/ 7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7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408"/>
            <p:cNvSpPr>
              <a:spLocks/>
            </p:cNvSpPr>
            <p:nvPr/>
          </p:nvSpPr>
          <p:spPr bwMode="auto">
            <a:xfrm>
              <a:off x="4399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1" y="34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409"/>
            <p:cNvSpPr>
              <a:spLocks/>
            </p:cNvSpPr>
            <p:nvPr/>
          </p:nvSpPr>
          <p:spPr bwMode="auto">
            <a:xfrm>
              <a:off x="4464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410"/>
            <p:cNvSpPr>
              <a:spLocks/>
            </p:cNvSpPr>
            <p:nvPr/>
          </p:nvSpPr>
          <p:spPr bwMode="auto">
            <a:xfrm>
              <a:off x="449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411"/>
            <p:cNvSpPr>
              <a:spLocks/>
            </p:cNvSpPr>
            <p:nvPr/>
          </p:nvSpPr>
          <p:spPr bwMode="auto">
            <a:xfrm>
              <a:off x="4523" y="3520"/>
              <a:ext cx="28" cy="98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412"/>
            <p:cNvSpPr>
              <a:spLocks/>
            </p:cNvSpPr>
            <p:nvPr/>
          </p:nvSpPr>
          <p:spPr bwMode="auto">
            <a:xfrm>
              <a:off x="444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413"/>
            <p:cNvSpPr>
              <a:spLocks/>
            </p:cNvSpPr>
            <p:nvPr/>
          </p:nvSpPr>
          <p:spPr bwMode="auto">
            <a:xfrm>
              <a:off x="427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0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414"/>
            <p:cNvSpPr>
              <a:spLocks/>
            </p:cNvSpPr>
            <p:nvPr/>
          </p:nvSpPr>
          <p:spPr bwMode="auto">
            <a:xfrm>
              <a:off x="423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415"/>
            <p:cNvSpPr>
              <a:spLocks/>
            </p:cNvSpPr>
            <p:nvPr/>
          </p:nvSpPr>
          <p:spPr bwMode="auto">
            <a:xfrm>
              <a:off x="4344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416"/>
            <p:cNvSpPr>
              <a:spLocks/>
            </p:cNvSpPr>
            <p:nvPr/>
          </p:nvSpPr>
          <p:spPr bwMode="auto">
            <a:xfrm>
              <a:off x="4565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417"/>
            <p:cNvSpPr>
              <a:spLocks/>
            </p:cNvSpPr>
            <p:nvPr/>
          </p:nvSpPr>
          <p:spPr bwMode="auto">
            <a:xfrm>
              <a:off x="4601" y="3533"/>
              <a:ext cx="16" cy="60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418"/>
            <p:cNvSpPr>
              <a:spLocks/>
            </p:cNvSpPr>
            <p:nvPr/>
          </p:nvSpPr>
          <p:spPr bwMode="auto">
            <a:xfrm>
              <a:off x="4611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7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3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7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419"/>
            <p:cNvSpPr>
              <a:spLocks/>
            </p:cNvSpPr>
            <p:nvPr/>
          </p:nvSpPr>
          <p:spPr bwMode="auto">
            <a:xfrm>
              <a:off x="4656" y="3574"/>
              <a:ext cx="10" cy="55"/>
            </a:xfrm>
            <a:custGeom>
              <a:avLst/>
              <a:gdLst>
                <a:gd name="T0" fmla="*/ 6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420"/>
            <p:cNvSpPr>
              <a:spLocks/>
            </p:cNvSpPr>
            <p:nvPr/>
          </p:nvSpPr>
          <p:spPr bwMode="auto">
            <a:xfrm>
              <a:off x="4668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421"/>
            <p:cNvSpPr>
              <a:spLocks/>
            </p:cNvSpPr>
            <p:nvPr/>
          </p:nvSpPr>
          <p:spPr bwMode="auto">
            <a:xfrm>
              <a:off x="468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422"/>
            <p:cNvSpPr>
              <a:spLocks/>
            </p:cNvSpPr>
            <p:nvPr/>
          </p:nvSpPr>
          <p:spPr bwMode="auto">
            <a:xfrm>
              <a:off x="4650" y="3513"/>
              <a:ext cx="15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423"/>
            <p:cNvSpPr>
              <a:spLocks/>
            </p:cNvSpPr>
            <p:nvPr/>
          </p:nvSpPr>
          <p:spPr bwMode="auto">
            <a:xfrm>
              <a:off x="4711" y="3528"/>
              <a:ext cx="28" cy="75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424"/>
            <p:cNvSpPr>
              <a:spLocks/>
            </p:cNvSpPr>
            <p:nvPr/>
          </p:nvSpPr>
          <p:spPr bwMode="auto">
            <a:xfrm>
              <a:off x="4751" y="3558"/>
              <a:ext cx="15" cy="60"/>
            </a:xfrm>
            <a:custGeom>
              <a:avLst/>
              <a:gdLst>
                <a:gd name="T0" fmla="*/ 1 w 8"/>
                <a:gd name="T1" fmla="*/ 5 h 32"/>
                <a:gd name="T2" fmla="*/ 2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1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5"/>
                  </a:moveTo>
                  <a:cubicBezTo>
                    <a:pt x="1" y="13"/>
                    <a:pt x="1" y="20"/>
                    <a:pt x="2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425"/>
            <p:cNvSpPr>
              <a:spLocks/>
            </p:cNvSpPr>
            <p:nvPr/>
          </p:nvSpPr>
          <p:spPr bwMode="auto">
            <a:xfrm>
              <a:off x="4812" y="3507"/>
              <a:ext cx="25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2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2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426"/>
            <p:cNvSpPr>
              <a:spLocks/>
            </p:cNvSpPr>
            <p:nvPr/>
          </p:nvSpPr>
          <p:spPr bwMode="auto">
            <a:xfrm>
              <a:off x="4842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427"/>
            <p:cNvSpPr>
              <a:spLocks/>
            </p:cNvSpPr>
            <p:nvPr/>
          </p:nvSpPr>
          <p:spPr bwMode="auto">
            <a:xfrm>
              <a:off x="487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1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1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1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0" y="35"/>
                    <a:pt x="1" y="36"/>
                  </a:cubicBezTo>
                  <a:cubicBezTo>
                    <a:pt x="1" y="38"/>
                    <a:pt x="1" y="40"/>
                    <a:pt x="1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428"/>
            <p:cNvSpPr>
              <a:spLocks/>
            </p:cNvSpPr>
            <p:nvPr/>
          </p:nvSpPr>
          <p:spPr bwMode="auto">
            <a:xfrm>
              <a:off x="491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429"/>
            <p:cNvSpPr>
              <a:spLocks/>
            </p:cNvSpPr>
            <p:nvPr/>
          </p:nvSpPr>
          <p:spPr bwMode="auto">
            <a:xfrm>
              <a:off x="4980" y="3528"/>
              <a:ext cx="11" cy="61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30"/>
            <p:cNvSpPr>
              <a:spLocks/>
            </p:cNvSpPr>
            <p:nvPr/>
          </p:nvSpPr>
          <p:spPr bwMode="auto">
            <a:xfrm>
              <a:off x="5007" y="3520"/>
              <a:ext cx="26" cy="77"/>
            </a:xfrm>
            <a:custGeom>
              <a:avLst/>
              <a:gdLst>
                <a:gd name="T0" fmla="*/ 8 w 15"/>
                <a:gd name="T1" fmla="*/ 7 h 41"/>
                <a:gd name="T2" fmla="*/ 7 w 15"/>
                <a:gd name="T3" fmla="*/ 4 h 41"/>
                <a:gd name="T4" fmla="*/ 1 w 15"/>
                <a:gd name="T5" fmla="*/ 6 h 41"/>
                <a:gd name="T6" fmla="*/ 3 w 15"/>
                <a:gd name="T7" fmla="*/ 30 h 41"/>
                <a:gd name="T8" fmla="*/ 5 w 15"/>
                <a:gd name="T9" fmla="*/ 32 h 41"/>
                <a:gd name="T10" fmla="*/ 6 w 15"/>
                <a:gd name="T11" fmla="*/ 38 h 41"/>
                <a:gd name="T12" fmla="*/ 11 w 15"/>
                <a:gd name="T13" fmla="*/ 38 h 41"/>
                <a:gd name="T14" fmla="*/ 14 w 15"/>
                <a:gd name="T15" fmla="*/ 10 h 41"/>
                <a:gd name="T16" fmla="*/ 8 w 15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7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6" y="38"/>
                  </a:cubicBezTo>
                  <a:cubicBezTo>
                    <a:pt x="6" y="41"/>
                    <a:pt x="11" y="41"/>
                    <a:pt x="11" y="38"/>
                  </a:cubicBezTo>
                  <a:cubicBezTo>
                    <a:pt x="12" y="29"/>
                    <a:pt x="12" y="19"/>
                    <a:pt x="14" y="10"/>
                  </a:cubicBezTo>
                  <a:cubicBezTo>
                    <a:pt x="15" y="6"/>
                    <a:pt x="10" y="4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431"/>
            <p:cNvSpPr>
              <a:spLocks/>
            </p:cNvSpPr>
            <p:nvPr/>
          </p:nvSpPr>
          <p:spPr bwMode="auto">
            <a:xfrm>
              <a:off x="503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4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432"/>
            <p:cNvSpPr>
              <a:spLocks/>
            </p:cNvSpPr>
            <p:nvPr/>
          </p:nvSpPr>
          <p:spPr bwMode="auto">
            <a:xfrm>
              <a:off x="4957" y="3528"/>
              <a:ext cx="21" cy="86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4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6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33"/>
            <p:cNvSpPr>
              <a:spLocks/>
            </p:cNvSpPr>
            <p:nvPr/>
          </p:nvSpPr>
          <p:spPr bwMode="auto">
            <a:xfrm>
              <a:off x="4789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5 w 13"/>
                <a:gd name="T3" fmla="*/ 3 h 28"/>
                <a:gd name="T4" fmla="*/ 1 w 13"/>
                <a:gd name="T5" fmla="*/ 4 h 28"/>
                <a:gd name="T6" fmla="*/ 10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7" y="10"/>
                    <a:pt x="5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6" y="19"/>
                    <a:pt x="10" y="26"/>
                  </a:cubicBezTo>
                  <a:cubicBezTo>
                    <a:pt x="11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434"/>
            <p:cNvSpPr>
              <a:spLocks/>
            </p:cNvSpPr>
            <p:nvPr/>
          </p:nvSpPr>
          <p:spPr bwMode="auto">
            <a:xfrm>
              <a:off x="4744" y="3511"/>
              <a:ext cx="34" cy="82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0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7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0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435"/>
            <p:cNvSpPr>
              <a:spLocks/>
            </p:cNvSpPr>
            <p:nvPr/>
          </p:nvSpPr>
          <p:spPr bwMode="auto">
            <a:xfrm>
              <a:off x="4860" y="3535"/>
              <a:ext cx="17" cy="62"/>
            </a:xfrm>
            <a:custGeom>
              <a:avLst/>
              <a:gdLst>
                <a:gd name="T0" fmla="*/ 2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436"/>
            <p:cNvSpPr>
              <a:spLocks/>
            </p:cNvSpPr>
            <p:nvPr/>
          </p:nvSpPr>
          <p:spPr bwMode="auto">
            <a:xfrm>
              <a:off x="5079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1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437"/>
            <p:cNvSpPr>
              <a:spLocks/>
            </p:cNvSpPr>
            <p:nvPr/>
          </p:nvSpPr>
          <p:spPr bwMode="auto">
            <a:xfrm>
              <a:off x="511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38"/>
            <p:cNvSpPr>
              <a:spLocks/>
            </p:cNvSpPr>
            <p:nvPr/>
          </p:nvSpPr>
          <p:spPr bwMode="auto">
            <a:xfrm>
              <a:off x="5127" y="3524"/>
              <a:ext cx="34" cy="101"/>
            </a:xfrm>
            <a:custGeom>
              <a:avLst/>
              <a:gdLst>
                <a:gd name="T0" fmla="*/ 18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2 w 19"/>
                <a:gd name="T7" fmla="*/ 4 h 54"/>
                <a:gd name="T8" fmla="*/ 8 w 19"/>
                <a:gd name="T9" fmla="*/ 4 h 54"/>
                <a:gd name="T10" fmla="*/ 8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5 w 19"/>
                <a:gd name="T17" fmla="*/ 23 h 54"/>
                <a:gd name="T18" fmla="*/ 1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10 w 19"/>
                <a:gd name="T25" fmla="*/ 49 h 54"/>
                <a:gd name="T26" fmla="*/ 18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8" y="47"/>
                  </a:moveTo>
                  <a:cubicBezTo>
                    <a:pt x="14" y="36"/>
                    <a:pt x="14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7"/>
                    <a:pt x="6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2" y="34"/>
                    <a:pt x="1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19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39"/>
            <p:cNvSpPr>
              <a:spLocks/>
            </p:cNvSpPr>
            <p:nvPr/>
          </p:nvSpPr>
          <p:spPr bwMode="auto">
            <a:xfrm>
              <a:off x="517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440"/>
            <p:cNvSpPr>
              <a:spLocks/>
            </p:cNvSpPr>
            <p:nvPr/>
          </p:nvSpPr>
          <p:spPr bwMode="auto">
            <a:xfrm>
              <a:off x="518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41"/>
            <p:cNvSpPr>
              <a:spLocks/>
            </p:cNvSpPr>
            <p:nvPr/>
          </p:nvSpPr>
          <p:spPr bwMode="auto">
            <a:xfrm>
              <a:off x="5202" y="3528"/>
              <a:ext cx="28" cy="105"/>
            </a:xfrm>
            <a:custGeom>
              <a:avLst/>
              <a:gdLst>
                <a:gd name="T0" fmla="*/ 7 w 16"/>
                <a:gd name="T1" fmla="*/ 5 h 56"/>
                <a:gd name="T2" fmla="*/ 4 w 16"/>
                <a:gd name="T3" fmla="*/ 12 h 56"/>
                <a:gd name="T4" fmla="*/ 4 w 16"/>
                <a:gd name="T5" fmla="*/ 11 h 56"/>
                <a:gd name="T6" fmla="*/ 1 w 16"/>
                <a:gd name="T7" fmla="*/ 11 h 56"/>
                <a:gd name="T8" fmla="*/ 2 w 16"/>
                <a:gd name="T9" fmla="*/ 19 h 56"/>
                <a:gd name="T10" fmla="*/ 6 w 16"/>
                <a:gd name="T11" fmla="*/ 54 h 56"/>
                <a:gd name="T12" fmla="*/ 12 w 16"/>
                <a:gd name="T13" fmla="*/ 52 h 56"/>
                <a:gd name="T14" fmla="*/ 14 w 16"/>
                <a:gd name="T15" fmla="*/ 9 h 56"/>
                <a:gd name="T16" fmla="*/ 7 w 16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4" y="9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2"/>
            <p:cNvSpPr>
              <a:spLocks/>
            </p:cNvSpPr>
            <p:nvPr/>
          </p:nvSpPr>
          <p:spPr bwMode="auto">
            <a:xfrm>
              <a:off x="516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43"/>
            <p:cNvSpPr>
              <a:spLocks/>
            </p:cNvSpPr>
            <p:nvPr/>
          </p:nvSpPr>
          <p:spPr bwMode="auto">
            <a:xfrm>
              <a:off x="522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44"/>
            <p:cNvSpPr>
              <a:spLocks/>
            </p:cNvSpPr>
            <p:nvPr/>
          </p:nvSpPr>
          <p:spPr bwMode="auto">
            <a:xfrm>
              <a:off x="526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45"/>
            <p:cNvSpPr>
              <a:spLocks/>
            </p:cNvSpPr>
            <p:nvPr/>
          </p:nvSpPr>
          <p:spPr bwMode="auto">
            <a:xfrm>
              <a:off x="5328" y="3507"/>
              <a:ext cx="24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2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2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46"/>
            <p:cNvSpPr>
              <a:spLocks/>
            </p:cNvSpPr>
            <p:nvPr/>
          </p:nvSpPr>
          <p:spPr bwMode="auto">
            <a:xfrm>
              <a:off x="5358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47"/>
            <p:cNvSpPr>
              <a:spLocks/>
            </p:cNvSpPr>
            <p:nvPr/>
          </p:nvSpPr>
          <p:spPr bwMode="auto">
            <a:xfrm>
              <a:off x="5391" y="3520"/>
              <a:ext cx="15" cy="85"/>
            </a:xfrm>
            <a:custGeom>
              <a:avLst/>
              <a:gdLst>
                <a:gd name="T0" fmla="*/ 6 w 8"/>
                <a:gd name="T1" fmla="*/ 3 h 45"/>
                <a:gd name="T2" fmla="*/ 2 w 8"/>
                <a:gd name="T3" fmla="*/ 3 h 45"/>
                <a:gd name="T4" fmla="*/ 2 w 8"/>
                <a:gd name="T5" fmla="*/ 15 h 45"/>
                <a:gd name="T6" fmla="*/ 0 w 8"/>
                <a:gd name="T7" fmla="*/ 17 h 45"/>
                <a:gd name="T8" fmla="*/ 0 w 8"/>
                <a:gd name="T9" fmla="*/ 34 h 45"/>
                <a:gd name="T10" fmla="*/ 2 w 8"/>
                <a:gd name="T11" fmla="*/ 36 h 45"/>
                <a:gd name="T12" fmla="*/ 2 w 8"/>
                <a:gd name="T13" fmla="*/ 42 h 45"/>
                <a:gd name="T14" fmla="*/ 7 w 8"/>
                <a:gd name="T15" fmla="*/ 42 h 45"/>
                <a:gd name="T16" fmla="*/ 6 w 8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5">
                  <a:moveTo>
                    <a:pt x="6" y="3"/>
                  </a:moveTo>
                  <a:cubicBezTo>
                    <a:pt x="6" y="0"/>
                    <a:pt x="3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7" y="45"/>
                    <a:pt x="7" y="42"/>
                  </a:cubicBezTo>
                  <a:cubicBezTo>
                    <a:pt x="8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448"/>
            <p:cNvSpPr>
              <a:spLocks/>
            </p:cNvSpPr>
            <p:nvPr/>
          </p:nvSpPr>
          <p:spPr bwMode="auto">
            <a:xfrm>
              <a:off x="5430" y="3499"/>
              <a:ext cx="32" cy="90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449"/>
            <p:cNvSpPr>
              <a:spLocks/>
            </p:cNvSpPr>
            <p:nvPr/>
          </p:nvSpPr>
          <p:spPr bwMode="auto">
            <a:xfrm>
              <a:off x="5496" y="3528"/>
              <a:ext cx="9" cy="61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450"/>
            <p:cNvSpPr>
              <a:spLocks/>
            </p:cNvSpPr>
            <p:nvPr/>
          </p:nvSpPr>
          <p:spPr bwMode="auto">
            <a:xfrm>
              <a:off x="552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1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6" y="41"/>
                    <a:pt x="10" y="41"/>
                    <a:pt x="11" y="38"/>
                  </a:cubicBezTo>
                  <a:cubicBezTo>
                    <a:pt x="12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451"/>
            <p:cNvSpPr>
              <a:spLocks/>
            </p:cNvSpPr>
            <p:nvPr/>
          </p:nvSpPr>
          <p:spPr bwMode="auto">
            <a:xfrm>
              <a:off x="5553" y="3520"/>
              <a:ext cx="28" cy="98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6"/>
                    <a:pt x="7" y="9"/>
                    <a:pt x="6" y="11"/>
                  </a:cubicBezTo>
                  <a:cubicBezTo>
                    <a:pt x="5" y="10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452"/>
            <p:cNvSpPr>
              <a:spLocks/>
            </p:cNvSpPr>
            <p:nvPr/>
          </p:nvSpPr>
          <p:spPr bwMode="auto">
            <a:xfrm>
              <a:off x="547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453"/>
            <p:cNvSpPr>
              <a:spLocks/>
            </p:cNvSpPr>
            <p:nvPr/>
          </p:nvSpPr>
          <p:spPr bwMode="auto">
            <a:xfrm>
              <a:off x="530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1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454"/>
            <p:cNvSpPr>
              <a:spLocks/>
            </p:cNvSpPr>
            <p:nvPr/>
          </p:nvSpPr>
          <p:spPr bwMode="auto">
            <a:xfrm>
              <a:off x="526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455"/>
            <p:cNvSpPr>
              <a:spLocks/>
            </p:cNvSpPr>
            <p:nvPr/>
          </p:nvSpPr>
          <p:spPr bwMode="auto">
            <a:xfrm>
              <a:off x="5375" y="3535"/>
              <a:ext cx="18" cy="62"/>
            </a:xfrm>
            <a:custGeom>
              <a:avLst/>
              <a:gdLst>
                <a:gd name="T0" fmla="*/ 2 w 10"/>
                <a:gd name="T1" fmla="*/ 4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456"/>
            <p:cNvSpPr>
              <a:spLocks/>
            </p:cNvSpPr>
            <p:nvPr/>
          </p:nvSpPr>
          <p:spPr bwMode="auto">
            <a:xfrm>
              <a:off x="5595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1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457"/>
            <p:cNvSpPr>
              <a:spLocks/>
            </p:cNvSpPr>
            <p:nvPr/>
          </p:nvSpPr>
          <p:spPr bwMode="auto">
            <a:xfrm>
              <a:off x="5633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458"/>
            <p:cNvSpPr>
              <a:spLocks/>
            </p:cNvSpPr>
            <p:nvPr/>
          </p:nvSpPr>
          <p:spPr bwMode="auto">
            <a:xfrm>
              <a:off x="5643" y="3524"/>
              <a:ext cx="34" cy="101"/>
            </a:xfrm>
            <a:custGeom>
              <a:avLst/>
              <a:gdLst>
                <a:gd name="T0" fmla="*/ 17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1 w 19"/>
                <a:gd name="T7" fmla="*/ 4 h 54"/>
                <a:gd name="T8" fmla="*/ 7 w 19"/>
                <a:gd name="T9" fmla="*/ 4 h 54"/>
                <a:gd name="T10" fmla="*/ 7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4 w 19"/>
                <a:gd name="T17" fmla="*/ 23 h 54"/>
                <a:gd name="T18" fmla="*/ 0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9 w 19"/>
                <a:gd name="T25" fmla="*/ 49 h 54"/>
                <a:gd name="T26" fmla="*/ 17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7" y="47"/>
                  </a:moveTo>
                  <a:cubicBezTo>
                    <a:pt x="14" y="36"/>
                    <a:pt x="13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1" y="10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10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6" y="17"/>
                    <a:pt x="6" y="20"/>
                    <a:pt x="6" y="23"/>
                  </a:cubicBezTo>
                  <a:cubicBezTo>
                    <a:pt x="5" y="22"/>
                    <a:pt x="4" y="22"/>
                    <a:pt x="4" y="23"/>
                  </a:cubicBezTo>
                  <a:cubicBezTo>
                    <a:pt x="3" y="29"/>
                    <a:pt x="2" y="34"/>
                    <a:pt x="0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4" y="30"/>
                    <a:pt x="6" y="26"/>
                  </a:cubicBezTo>
                  <a:cubicBezTo>
                    <a:pt x="5" y="34"/>
                    <a:pt x="6" y="42"/>
                    <a:pt x="9" y="49"/>
                  </a:cubicBezTo>
                  <a:cubicBezTo>
                    <a:pt x="11" y="54"/>
                    <a:pt x="19" y="52"/>
                    <a:pt x="17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459"/>
            <p:cNvSpPr>
              <a:spLocks/>
            </p:cNvSpPr>
            <p:nvPr/>
          </p:nvSpPr>
          <p:spPr bwMode="auto">
            <a:xfrm>
              <a:off x="5688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0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460"/>
            <p:cNvSpPr>
              <a:spLocks/>
            </p:cNvSpPr>
            <p:nvPr/>
          </p:nvSpPr>
          <p:spPr bwMode="auto">
            <a:xfrm>
              <a:off x="5700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4"/>
                    <a:pt x="9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461"/>
            <p:cNvSpPr>
              <a:spLocks/>
            </p:cNvSpPr>
            <p:nvPr/>
          </p:nvSpPr>
          <p:spPr bwMode="auto">
            <a:xfrm>
              <a:off x="571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5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462"/>
            <p:cNvSpPr>
              <a:spLocks/>
            </p:cNvSpPr>
            <p:nvPr/>
          </p:nvSpPr>
          <p:spPr bwMode="auto">
            <a:xfrm>
              <a:off x="5682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463"/>
            <p:cNvSpPr>
              <a:spLocks/>
            </p:cNvSpPr>
            <p:nvPr/>
          </p:nvSpPr>
          <p:spPr bwMode="auto">
            <a:xfrm>
              <a:off x="5742" y="3528"/>
              <a:ext cx="27" cy="75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39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464"/>
            <p:cNvSpPr>
              <a:spLocks/>
            </p:cNvSpPr>
            <p:nvPr/>
          </p:nvSpPr>
          <p:spPr bwMode="auto">
            <a:xfrm>
              <a:off x="5783" y="3558"/>
              <a:ext cx="14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2"/>
                    <a:pt x="6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465"/>
            <p:cNvSpPr>
              <a:spLocks/>
            </p:cNvSpPr>
            <p:nvPr/>
          </p:nvSpPr>
          <p:spPr bwMode="auto">
            <a:xfrm>
              <a:off x="5844" y="3507"/>
              <a:ext cx="23" cy="99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2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2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466"/>
            <p:cNvSpPr>
              <a:spLocks/>
            </p:cNvSpPr>
            <p:nvPr/>
          </p:nvSpPr>
          <p:spPr bwMode="auto">
            <a:xfrm>
              <a:off x="5872" y="3505"/>
              <a:ext cx="30" cy="8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4 h 47"/>
                <a:gd name="T4" fmla="*/ 7 w 17"/>
                <a:gd name="T5" fmla="*/ 44 h 47"/>
                <a:gd name="T6" fmla="*/ 15 w 17"/>
                <a:gd name="T7" fmla="*/ 4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7"/>
                    <a:pt x="6" y="47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467"/>
            <p:cNvSpPr>
              <a:spLocks/>
            </p:cNvSpPr>
            <p:nvPr/>
          </p:nvSpPr>
          <p:spPr bwMode="auto">
            <a:xfrm>
              <a:off x="590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2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1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468"/>
            <p:cNvSpPr>
              <a:spLocks/>
            </p:cNvSpPr>
            <p:nvPr/>
          </p:nvSpPr>
          <p:spPr bwMode="auto">
            <a:xfrm>
              <a:off x="594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469"/>
            <p:cNvSpPr>
              <a:spLocks/>
            </p:cNvSpPr>
            <p:nvPr/>
          </p:nvSpPr>
          <p:spPr bwMode="auto">
            <a:xfrm>
              <a:off x="6010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470"/>
            <p:cNvSpPr>
              <a:spLocks/>
            </p:cNvSpPr>
            <p:nvPr/>
          </p:nvSpPr>
          <p:spPr bwMode="auto">
            <a:xfrm>
              <a:off x="6039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4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3" y="32"/>
                    <a:pt x="4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471"/>
            <p:cNvSpPr>
              <a:spLocks/>
            </p:cNvSpPr>
            <p:nvPr/>
          </p:nvSpPr>
          <p:spPr bwMode="auto">
            <a:xfrm>
              <a:off x="606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472"/>
            <p:cNvSpPr>
              <a:spLocks/>
            </p:cNvSpPr>
            <p:nvPr/>
          </p:nvSpPr>
          <p:spPr bwMode="auto">
            <a:xfrm>
              <a:off x="5989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473"/>
            <p:cNvSpPr>
              <a:spLocks/>
            </p:cNvSpPr>
            <p:nvPr/>
          </p:nvSpPr>
          <p:spPr bwMode="auto">
            <a:xfrm>
              <a:off x="5820" y="3531"/>
              <a:ext cx="22" cy="53"/>
            </a:xfrm>
            <a:custGeom>
              <a:avLst/>
              <a:gdLst>
                <a:gd name="T0" fmla="*/ 12 w 12"/>
                <a:gd name="T1" fmla="*/ 25 h 28"/>
                <a:gd name="T2" fmla="*/ 4 w 12"/>
                <a:gd name="T3" fmla="*/ 3 h 28"/>
                <a:gd name="T4" fmla="*/ 0 w 12"/>
                <a:gd name="T5" fmla="*/ 4 h 28"/>
                <a:gd name="T6" fmla="*/ 9 w 12"/>
                <a:gd name="T7" fmla="*/ 26 h 28"/>
                <a:gd name="T8" fmla="*/ 12 w 12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5"/>
                  </a:moveTo>
                  <a:cubicBezTo>
                    <a:pt x="8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474"/>
            <p:cNvSpPr>
              <a:spLocks/>
            </p:cNvSpPr>
            <p:nvPr/>
          </p:nvSpPr>
          <p:spPr bwMode="auto">
            <a:xfrm>
              <a:off x="5776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475"/>
            <p:cNvSpPr>
              <a:spLocks/>
            </p:cNvSpPr>
            <p:nvPr/>
          </p:nvSpPr>
          <p:spPr bwMode="auto">
            <a:xfrm>
              <a:off x="5890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476"/>
            <p:cNvSpPr>
              <a:spLocks/>
            </p:cNvSpPr>
            <p:nvPr/>
          </p:nvSpPr>
          <p:spPr bwMode="auto">
            <a:xfrm>
              <a:off x="6111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477"/>
            <p:cNvSpPr>
              <a:spLocks/>
            </p:cNvSpPr>
            <p:nvPr/>
          </p:nvSpPr>
          <p:spPr bwMode="auto">
            <a:xfrm>
              <a:off x="614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478"/>
            <p:cNvSpPr>
              <a:spLocks/>
            </p:cNvSpPr>
            <p:nvPr/>
          </p:nvSpPr>
          <p:spPr bwMode="auto">
            <a:xfrm>
              <a:off x="6157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6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479"/>
            <p:cNvSpPr>
              <a:spLocks/>
            </p:cNvSpPr>
            <p:nvPr/>
          </p:nvSpPr>
          <p:spPr bwMode="auto">
            <a:xfrm>
              <a:off x="620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480"/>
            <p:cNvSpPr>
              <a:spLocks/>
            </p:cNvSpPr>
            <p:nvPr/>
          </p:nvSpPr>
          <p:spPr bwMode="auto">
            <a:xfrm>
              <a:off x="621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481"/>
            <p:cNvSpPr>
              <a:spLocks/>
            </p:cNvSpPr>
            <p:nvPr/>
          </p:nvSpPr>
          <p:spPr bwMode="auto">
            <a:xfrm>
              <a:off x="6232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482"/>
            <p:cNvSpPr>
              <a:spLocks/>
            </p:cNvSpPr>
            <p:nvPr/>
          </p:nvSpPr>
          <p:spPr bwMode="auto">
            <a:xfrm>
              <a:off x="619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483"/>
            <p:cNvSpPr>
              <a:spLocks/>
            </p:cNvSpPr>
            <p:nvPr/>
          </p:nvSpPr>
          <p:spPr bwMode="auto">
            <a:xfrm>
              <a:off x="625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484"/>
            <p:cNvSpPr>
              <a:spLocks/>
            </p:cNvSpPr>
            <p:nvPr/>
          </p:nvSpPr>
          <p:spPr bwMode="auto">
            <a:xfrm>
              <a:off x="629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485"/>
            <p:cNvSpPr>
              <a:spLocks/>
            </p:cNvSpPr>
            <p:nvPr/>
          </p:nvSpPr>
          <p:spPr bwMode="auto">
            <a:xfrm>
              <a:off x="1108" y="3655"/>
              <a:ext cx="5232" cy="113"/>
            </a:xfrm>
            <a:custGeom>
              <a:avLst/>
              <a:gdLst>
                <a:gd name="T0" fmla="*/ 2945 w 2951"/>
                <a:gd name="T1" fmla="*/ 22 h 60"/>
                <a:gd name="T2" fmla="*/ 2927 w 2951"/>
                <a:gd name="T3" fmla="*/ 60 h 60"/>
                <a:gd name="T4" fmla="*/ 25 w 2951"/>
                <a:gd name="T5" fmla="*/ 60 h 60"/>
                <a:gd name="T6" fmla="*/ 6 w 2951"/>
                <a:gd name="T7" fmla="*/ 18 h 60"/>
                <a:gd name="T8" fmla="*/ 5 w 2951"/>
                <a:gd name="T9" fmla="*/ 38 h 60"/>
                <a:gd name="T10" fmla="*/ 25 w 2951"/>
                <a:gd name="T11" fmla="*/ 0 h 60"/>
                <a:gd name="T12" fmla="*/ 2927 w 2951"/>
                <a:gd name="T13" fmla="*/ 0 h 60"/>
                <a:gd name="T14" fmla="*/ 2945 w 2951"/>
                <a:gd name="T15" fmla="*/ 39 h 60"/>
                <a:gd name="T16" fmla="*/ 2945 w 2951"/>
                <a:gd name="T1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60">
                  <a:moveTo>
                    <a:pt x="2945" y="22"/>
                  </a:moveTo>
                  <a:cubicBezTo>
                    <a:pt x="2945" y="32"/>
                    <a:pt x="2951" y="60"/>
                    <a:pt x="2927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0" y="60"/>
                    <a:pt x="6" y="28"/>
                    <a:pt x="6" y="1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27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8"/>
                    <a:pt x="2945" y="39"/>
                  </a:cubicBezTo>
                  <a:lnTo>
                    <a:pt x="2945" y="22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486"/>
            <p:cNvSpPr>
              <a:spLocks/>
            </p:cNvSpPr>
            <p:nvPr/>
          </p:nvSpPr>
          <p:spPr bwMode="auto">
            <a:xfrm>
              <a:off x="1110" y="3546"/>
              <a:ext cx="5212" cy="133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910" y="5375260"/>
            <a:ext cx="615963" cy="738842"/>
          </a:xfrm>
          <a:prstGeom prst="rect">
            <a:avLst/>
          </a:prstGeom>
        </p:spPr>
      </p:pic>
      <p:sp>
        <p:nvSpPr>
          <p:cNvPr id="490" name="Freeform 240"/>
          <p:cNvSpPr>
            <a:spLocks/>
          </p:cNvSpPr>
          <p:nvPr/>
        </p:nvSpPr>
        <p:spPr bwMode="auto">
          <a:xfrm>
            <a:off x="7783332" y="914400"/>
            <a:ext cx="270366" cy="384204"/>
          </a:xfrm>
          <a:custGeom>
            <a:avLst/>
            <a:gdLst>
              <a:gd name="T0" fmla="*/ 64 w 129"/>
              <a:gd name="T1" fmla="*/ 0 h 130"/>
              <a:gd name="T2" fmla="*/ 0 w 129"/>
              <a:gd name="T3" fmla="*/ 52 h 130"/>
              <a:gd name="T4" fmla="*/ 44 w 129"/>
              <a:gd name="T5" fmla="*/ 19 h 130"/>
              <a:gd name="T6" fmla="*/ 90 w 129"/>
              <a:gd name="T7" fmla="*/ 65 h 130"/>
              <a:gd name="T8" fmla="*/ 44 w 129"/>
              <a:gd name="T9" fmla="*/ 110 h 130"/>
              <a:gd name="T10" fmla="*/ 0 w 129"/>
              <a:gd name="T11" fmla="*/ 77 h 130"/>
              <a:gd name="T12" fmla="*/ 64 w 129"/>
              <a:gd name="T13" fmla="*/ 130 h 130"/>
              <a:gd name="T14" fmla="*/ 129 w 129"/>
              <a:gd name="T15" fmla="*/ 65 h 130"/>
              <a:gd name="T16" fmla="*/ 64 w 129"/>
              <a:gd name="T17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" h="130">
                <a:moveTo>
                  <a:pt x="64" y="0"/>
                </a:moveTo>
                <a:cubicBezTo>
                  <a:pt x="32" y="0"/>
                  <a:pt x="6" y="22"/>
                  <a:pt x="0" y="52"/>
                </a:cubicBezTo>
                <a:cubicBezTo>
                  <a:pt x="6" y="33"/>
                  <a:pt x="23" y="19"/>
                  <a:pt x="44" y="19"/>
                </a:cubicBezTo>
                <a:cubicBezTo>
                  <a:pt x="69" y="19"/>
                  <a:pt x="90" y="39"/>
                  <a:pt x="90" y="65"/>
                </a:cubicBezTo>
                <a:cubicBezTo>
                  <a:pt x="90" y="90"/>
                  <a:pt x="69" y="110"/>
                  <a:pt x="44" y="110"/>
                </a:cubicBezTo>
                <a:cubicBezTo>
                  <a:pt x="23" y="110"/>
                  <a:pt x="6" y="96"/>
                  <a:pt x="0" y="77"/>
                </a:cubicBezTo>
                <a:cubicBezTo>
                  <a:pt x="6" y="107"/>
                  <a:pt x="32" y="130"/>
                  <a:pt x="64" y="130"/>
                </a:cubicBezTo>
                <a:cubicBezTo>
                  <a:pt x="100" y="130"/>
                  <a:pt x="129" y="101"/>
                  <a:pt x="129" y="65"/>
                </a:cubicBezTo>
                <a:cubicBezTo>
                  <a:pt x="129" y="29"/>
                  <a:pt x="100" y="0"/>
                  <a:pt x="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7443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E:\GIAO AN\SGV lop 2\sgv chân trời sáng tạo lớp 2\hình minh họa giáo án\11\ỷ utyjgy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8354"/>
            <a:ext cx="7543800" cy="51010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66800" y="304808"/>
            <a:ext cx="7696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  <a:latin typeface="iCiel Pony" pitchFamily="2" charset="-93"/>
              </a:rPr>
              <a:t>( Nhận biết hình được tạo từ cách in chà xát 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47805" y="685808"/>
            <a:ext cx="62215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+mj-lt"/>
              </a:rPr>
              <a:t>- Những chú chim được tạo ra bằng cách nào ?</a:t>
            </a:r>
          </a:p>
          <a:p>
            <a:r>
              <a:rPr lang="vi-VN" sz="2400" dirty="0">
                <a:latin typeface="+mj-lt"/>
              </a:rPr>
              <a:t>- Phần nào của chú chim được tạo từ hình in lá ? </a:t>
            </a:r>
          </a:p>
        </p:txBody>
      </p:sp>
    </p:spTree>
    <p:extLst>
      <p:ext uri="{BB962C8B-B14F-4D97-AF65-F5344CB8AC3E}">
        <p14:creationId xmlns:p14="http://schemas.microsoft.com/office/powerpoint/2010/main" val="93551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标题 1"/>
          <p:cNvSpPr txBox="1">
            <a:spLocks/>
          </p:cNvSpPr>
          <p:nvPr/>
        </p:nvSpPr>
        <p:spPr>
          <a:xfrm>
            <a:off x="2059046" y="228616"/>
            <a:ext cx="5018484" cy="6960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6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Hoạt</a:t>
            </a:r>
            <a:r>
              <a:rPr lang="en-US" altLang="zh-CN" sz="6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</a:t>
            </a:r>
            <a:r>
              <a:rPr lang="en-US" altLang="zh-CN" sz="6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động</a:t>
            </a:r>
            <a:r>
              <a:rPr lang="en-US" altLang="zh-CN" sz="6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2</a:t>
            </a:r>
            <a:endParaRPr lang="zh-CN" altLang="en-US" sz="6000" dirty="0">
              <a:solidFill>
                <a:srgbClr val="FFC000">
                  <a:lumMod val="60000"/>
                  <a:lumOff val="40000"/>
                </a:srgbClr>
              </a:solidFill>
              <a:latin typeface="iCiel Pony" pitchFamily="2" charset="-93"/>
            </a:endParaRPr>
          </a:p>
        </p:txBody>
      </p:sp>
      <p:grpSp>
        <p:nvGrpSpPr>
          <p:cNvPr id="502" name="Group 4"/>
          <p:cNvGrpSpPr>
            <a:grpSpLocks/>
          </p:cNvGrpSpPr>
          <p:nvPr/>
        </p:nvGrpSpPr>
        <p:grpSpPr bwMode="auto">
          <a:xfrm>
            <a:off x="1017813" y="4457309"/>
            <a:ext cx="341710" cy="889000"/>
            <a:chOff x="0" y="0"/>
            <a:chExt cx="455984" cy="889318"/>
          </a:xfrm>
        </p:grpSpPr>
        <p:sp>
          <p:nvSpPr>
            <p:cNvPr id="503" name="TextBox 5"/>
            <p:cNvSpPr txBox="1">
              <a:spLocks noChangeArrowheads="1"/>
            </p:cNvSpPr>
            <p:nvPr/>
          </p:nvSpPr>
          <p:spPr bwMode="auto">
            <a:xfrm>
              <a:off x="0" y="0"/>
              <a:ext cx="455984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d-ID" altLang="zh-CN" sz="4800">
                  <a:solidFill>
                    <a:srgbClr val="44546A"/>
                  </a:solidFill>
                  <a:latin typeface="Sosa" pitchFamily="2" charset="0"/>
                </a:rPr>
                <a:t>o</a:t>
              </a:r>
              <a:endParaRPr lang="id-ID" altLang="zh-CN" sz="4800">
                <a:solidFill>
                  <a:srgbClr val="44546A"/>
                </a:solidFill>
              </a:endParaRPr>
            </a:p>
          </p:txBody>
        </p:sp>
        <p:sp>
          <p:nvSpPr>
            <p:cNvPr id="504" name="Oval 6"/>
            <p:cNvSpPr>
              <a:spLocks noChangeArrowheads="1"/>
            </p:cNvSpPr>
            <p:nvPr/>
          </p:nvSpPr>
          <p:spPr bwMode="auto">
            <a:xfrm>
              <a:off x="157978" y="757644"/>
              <a:ext cx="133200" cy="1316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zh-CN" altLang="zh-CN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54114" y="838207"/>
            <a:ext cx="9006739" cy="6113583"/>
            <a:chOff x="1108" y="2225"/>
            <a:chExt cx="5232" cy="1543"/>
          </a:xfrm>
        </p:grpSpPr>
        <p:grpSp>
          <p:nvGrpSpPr>
            <p:cNvPr id="8" name="Group 205"/>
            <p:cNvGrpSpPr>
              <a:grpSpLocks/>
            </p:cNvGrpSpPr>
            <p:nvPr/>
          </p:nvGrpSpPr>
          <p:grpSpPr bwMode="auto">
            <a:xfrm>
              <a:off x="1131" y="2569"/>
              <a:ext cx="5145" cy="1041"/>
              <a:chOff x="1131" y="2569"/>
              <a:chExt cx="5145" cy="1041"/>
            </a:xfrm>
          </p:grpSpPr>
          <p:sp>
            <p:nvSpPr>
              <p:cNvPr id="303" name="Freeform 18"/>
              <p:cNvSpPr>
                <a:spLocks/>
              </p:cNvSpPr>
              <p:nvPr/>
            </p:nvSpPr>
            <p:spPr bwMode="auto">
              <a:xfrm>
                <a:off x="2064" y="2771"/>
                <a:ext cx="363" cy="835"/>
              </a:xfrm>
              <a:custGeom>
                <a:avLst/>
                <a:gdLst>
                  <a:gd name="T0" fmla="*/ 77 w 205"/>
                  <a:gd name="T1" fmla="*/ 0 h 445"/>
                  <a:gd name="T2" fmla="*/ 74 w 205"/>
                  <a:gd name="T3" fmla="*/ 4 h 445"/>
                  <a:gd name="T4" fmla="*/ 5 w 205"/>
                  <a:gd name="T5" fmla="*/ 89 h 445"/>
                  <a:gd name="T6" fmla="*/ 42 w 205"/>
                  <a:gd name="T7" fmla="*/ 89 h 445"/>
                  <a:gd name="T8" fmla="*/ 5 w 205"/>
                  <a:gd name="T9" fmla="*/ 146 h 445"/>
                  <a:gd name="T10" fmla="*/ 19 w 205"/>
                  <a:gd name="T11" fmla="*/ 169 h 445"/>
                  <a:gd name="T12" fmla="*/ 17 w 205"/>
                  <a:gd name="T13" fmla="*/ 169 h 445"/>
                  <a:gd name="T14" fmla="*/ 19 w 205"/>
                  <a:gd name="T15" fmla="*/ 173 h 445"/>
                  <a:gd name="T16" fmla="*/ 0 w 205"/>
                  <a:gd name="T17" fmla="*/ 173 h 445"/>
                  <a:gd name="T18" fmla="*/ 12 w 205"/>
                  <a:gd name="T19" fmla="*/ 197 h 445"/>
                  <a:gd name="T20" fmla="*/ 15 w 205"/>
                  <a:gd name="T21" fmla="*/ 197 h 445"/>
                  <a:gd name="T22" fmla="*/ 14 w 205"/>
                  <a:gd name="T23" fmla="*/ 200 h 445"/>
                  <a:gd name="T24" fmla="*/ 36 w 205"/>
                  <a:gd name="T25" fmla="*/ 245 h 445"/>
                  <a:gd name="T26" fmla="*/ 36 w 205"/>
                  <a:gd name="T27" fmla="*/ 245 h 445"/>
                  <a:gd name="T28" fmla="*/ 36 w 205"/>
                  <a:gd name="T29" fmla="*/ 245 h 445"/>
                  <a:gd name="T30" fmla="*/ 23 w 205"/>
                  <a:gd name="T31" fmla="*/ 245 h 445"/>
                  <a:gd name="T32" fmla="*/ 50 w 205"/>
                  <a:gd name="T33" fmla="*/ 305 h 445"/>
                  <a:gd name="T34" fmla="*/ 50 w 205"/>
                  <a:gd name="T35" fmla="*/ 305 h 445"/>
                  <a:gd name="T36" fmla="*/ 50 w 205"/>
                  <a:gd name="T37" fmla="*/ 306 h 445"/>
                  <a:gd name="T38" fmla="*/ 35 w 205"/>
                  <a:gd name="T39" fmla="*/ 306 h 445"/>
                  <a:gd name="T40" fmla="*/ 40 w 205"/>
                  <a:gd name="T41" fmla="*/ 321 h 445"/>
                  <a:gd name="T42" fmla="*/ 59 w 205"/>
                  <a:gd name="T43" fmla="*/ 321 h 445"/>
                  <a:gd name="T44" fmla="*/ 56 w 205"/>
                  <a:gd name="T45" fmla="*/ 362 h 445"/>
                  <a:gd name="T46" fmla="*/ 57 w 205"/>
                  <a:gd name="T47" fmla="*/ 364 h 445"/>
                  <a:gd name="T48" fmla="*/ 57 w 205"/>
                  <a:gd name="T49" fmla="*/ 364 h 445"/>
                  <a:gd name="T50" fmla="*/ 57 w 205"/>
                  <a:gd name="T51" fmla="*/ 365 h 445"/>
                  <a:gd name="T52" fmla="*/ 56 w 205"/>
                  <a:gd name="T53" fmla="*/ 365 h 445"/>
                  <a:gd name="T54" fmla="*/ 50 w 205"/>
                  <a:gd name="T55" fmla="*/ 445 h 445"/>
                  <a:gd name="T56" fmla="*/ 78 w 205"/>
                  <a:gd name="T57" fmla="*/ 445 h 445"/>
                  <a:gd name="T58" fmla="*/ 103 w 205"/>
                  <a:gd name="T59" fmla="*/ 445 h 445"/>
                  <a:gd name="T60" fmla="*/ 104 w 205"/>
                  <a:gd name="T61" fmla="*/ 445 h 445"/>
                  <a:gd name="T62" fmla="*/ 96 w 205"/>
                  <a:gd name="T63" fmla="*/ 321 h 445"/>
                  <a:gd name="T64" fmla="*/ 205 w 205"/>
                  <a:gd name="T65" fmla="*/ 321 h 445"/>
                  <a:gd name="T66" fmla="*/ 202 w 205"/>
                  <a:gd name="T67" fmla="*/ 317 h 445"/>
                  <a:gd name="T68" fmla="*/ 98 w 205"/>
                  <a:gd name="T69" fmla="*/ 317 h 445"/>
                  <a:gd name="T70" fmla="*/ 151 w 205"/>
                  <a:gd name="T71" fmla="*/ 217 h 445"/>
                  <a:gd name="T72" fmla="*/ 140 w 205"/>
                  <a:gd name="T73" fmla="*/ 197 h 445"/>
                  <a:gd name="T74" fmla="*/ 161 w 205"/>
                  <a:gd name="T75" fmla="*/ 197 h 445"/>
                  <a:gd name="T76" fmla="*/ 163 w 205"/>
                  <a:gd name="T77" fmla="*/ 192 h 445"/>
                  <a:gd name="T78" fmla="*/ 148 w 205"/>
                  <a:gd name="T79" fmla="*/ 192 h 445"/>
                  <a:gd name="T80" fmla="*/ 147 w 205"/>
                  <a:gd name="T81" fmla="*/ 189 h 445"/>
                  <a:gd name="T82" fmla="*/ 122 w 205"/>
                  <a:gd name="T83" fmla="*/ 189 h 445"/>
                  <a:gd name="T84" fmla="*/ 149 w 205"/>
                  <a:gd name="T85" fmla="*/ 145 h 445"/>
                  <a:gd name="T86" fmla="*/ 114 w 205"/>
                  <a:gd name="T87" fmla="*/ 89 h 445"/>
                  <a:gd name="T88" fmla="*/ 134 w 205"/>
                  <a:gd name="T89" fmla="*/ 89 h 445"/>
                  <a:gd name="T90" fmla="*/ 150 w 205"/>
                  <a:gd name="T91" fmla="*/ 89 h 445"/>
                  <a:gd name="T92" fmla="*/ 81 w 205"/>
                  <a:gd name="T93" fmla="*/ 4 h 445"/>
                  <a:gd name="T94" fmla="*/ 78 w 205"/>
                  <a:gd name="T95" fmla="*/ 1 h 445"/>
                  <a:gd name="T96" fmla="*/ 78 w 205"/>
                  <a:gd name="T97" fmla="*/ 2 h 445"/>
                  <a:gd name="T98" fmla="*/ 77 w 205"/>
                  <a:gd name="T99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5" h="445">
                    <a:moveTo>
                      <a:pt x="77" y="0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5" y="146"/>
                      <a:pt x="5" y="146"/>
                      <a:pt x="5" y="146"/>
                    </a:cubicBezTo>
                    <a:cubicBezTo>
                      <a:pt x="19" y="169"/>
                      <a:pt x="19" y="169"/>
                      <a:pt x="19" y="169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19" y="173"/>
                      <a:pt x="19" y="173"/>
                      <a:pt x="19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12" y="197"/>
                      <a:pt x="12" y="197"/>
                      <a:pt x="12" y="197"/>
                    </a:cubicBezTo>
                    <a:cubicBezTo>
                      <a:pt x="15" y="197"/>
                      <a:pt x="15" y="197"/>
                      <a:pt x="15" y="197"/>
                    </a:cubicBezTo>
                    <a:cubicBezTo>
                      <a:pt x="14" y="200"/>
                      <a:pt x="14" y="200"/>
                      <a:pt x="14" y="200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23" y="245"/>
                      <a:pt x="23" y="245"/>
                      <a:pt x="23" y="24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6"/>
                      <a:pt x="50" y="306"/>
                      <a:pt x="50" y="306"/>
                    </a:cubicBezTo>
                    <a:cubicBezTo>
                      <a:pt x="35" y="306"/>
                      <a:pt x="35" y="306"/>
                      <a:pt x="35" y="306"/>
                    </a:cubicBezTo>
                    <a:cubicBezTo>
                      <a:pt x="40" y="321"/>
                      <a:pt x="40" y="321"/>
                      <a:pt x="40" y="321"/>
                    </a:cubicBezTo>
                    <a:cubicBezTo>
                      <a:pt x="59" y="321"/>
                      <a:pt x="59" y="321"/>
                      <a:pt x="59" y="321"/>
                    </a:cubicBezTo>
                    <a:cubicBezTo>
                      <a:pt x="56" y="362"/>
                      <a:pt x="56" y="362"/>
                      <a:pt x="56" y="362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5"/>
                      <a:pt x="57" y="365"/>
                      <a:pt x="57" y="365"/>
                    </a:cubicBezTo>
                    <a:cubicBezTo>
                      <a:pt x="56" y="365"/>
                      <a:pt x="56" y="365"/>
                      <a:pt x="56" y="365"/>
                    </a:cubicBezTo>
                    <a:cubicBezTo>
                      <a:pt x="50" y="445"/>
                      <a:pt x="50" y="445"/>
                      <a:pt x="50" y="445"/>
                    </a:cubicBezTo>
                    <a:cubicBezTo>
                      <a:pt x="78" y="445"/>
                      <a:pt x="78" y="445"/>
                      <a:pt x="78" y="445"/>
                    </a:cubicBezTo>
                    <a:cubicBezTo>
                      <a:pt x="103" y="445"/>
                      <a:pt x="103" y="445"/>
                      <a:pt x="103" y="445"/>
                    </a:cubicBezTo>
                    <a:cubicBezTo>
                      <a:pt x="104" y="445"/>
                      <a:pt x="104" y="445"/>
                      <a:pt x="104" y="445"/>
                    </a:cubicBezTo>
                    <a:cubicBezTo>
                      <a:pt x="96" y="321"/>
                      <a:pt x="96" y="321"/>
                      <a:pt x="96" y="321"/>
                    </a:cubicBezTo>
                    <a:cubicBezTo>
                      <a:pt x="205" y="321"/>
                      <a:pt x="205" y="321"/>
                      <a:pt x="205" y="321"/>
                    </a:cubicBezTo>
                    <a:cubicBezTo>
                      <a:pt x="202" y="317"/>
                      <a:pt x="202" y="317"/>
                      <a:pt x="202" y="317"/>
                    </a:cubicBezTo>
                    <a:cubicBezTo>
                      <a:pt x="98" y="317"/>
                      <a:pt x="98" y="317"/>
                      <a:pt x="98" y="317"/>
                    </a:cubicBezTo>
                    <a:cubicBezTo>
                      <a:pt x="151" y="217"/>
                      <a:pt x="151" y="217"/>
                      <a:pt x="151" y="217"/>
                    </a:cubicBezTo>
                    <a:cubicBezTo>
                      <a:pt x="140" y="197"/>
                      <a:pt x="140" y="197"/>
                      <a:pt x="140" y="197"/>
                    </a:cubicBezTo>
                    <a:cubicBezTo>
                      <a:pt x="161" y="197"/>
                      <a:pt x="161" y="197"/>
                      <a:pt x="161" y="197"/>
                    </a:cubicBezTo>
                    <a:cubicBezTo>
                      <a:pt x="163" y="192"/>
                      <a:pt x="163" y="192"/>
                      <a:pt x="163" y="192"/>
                    </a:cubicBezTo>
                    <a:cubicBezTo>
                      <a:pt x="148" y="192"/>
                      <a:pt x="148" y="192"/>
                      <a:pt x="148" y="192"/>
                    </a:cubicBezTo>
                    <a:cubicBezTo>
                      <a:pt x="148" y="191"/>
                      <a:pt x="148" y="190"/>
                      <a:pt x="147" y="189"/>
                    </a:cubicBezTo>
                    <a:cubicBezTo>
                      <a:pt x="122" y="189"/>
                      <a:pt x="122" y="189"/>
                      <a:pt x="122" y="189"/>
                    </a:cubicBezTo>
                    <a:cubicBezTo>
                      <a:pt x="149" y="145"/>
                      <a:pt x="149" y="145"/>
                      <a:pt x="149" y="145"/>
                    </a:cubicBezTo>
                    <a:cubicBezTo>
                      <a:pt x="114" y="89"/>
                      <a:pt x="114" y="89"/>
                      <a:pt x="114" y="89"/>
                    </a:cubicBezTo>
                    <a:cubicBezTo>
                      <a:pt x="134" y="89"/>
                      <a:pt x="134" y="89"/>
                      <a:pt x="134" y="89"/>
                    </a:cubicBezTo>
                    <a:cubicBezTo>
                      <a:pt x="150" y="89"/>
                      <a:pt x="150" y="89"/>
                      <a:pt x="150" y="89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78" y="1"/>
                      <a:pt x="78" y="1"/>
                      <a:pt x="78" y="1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7" y="0"/>
                      <a:pt x="77" y="0"/>
                      <a:pt x="77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Freeform 19"/>
              <p:cNvSpPr>
                <a:spLocks/>
              </p:cNvSpPr>
              <p:nvPr/>
            </p:nvSpPr>
            <p:spPr bwMode="auto">
              <a:xfrm>
                <a:off x="2325" y="3126"/>
                <a:ext cx="31" cy="6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1 w 18"/>
                  <a:gd name="T5" fmla="*/ 3 h 3"/>
                  <a:gd name="T6" fmla="*/ 16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Freeform 20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Freeform 21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Freeform 22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close/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Freeform 23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 26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Freeform 27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 28"/>
              <p:cNvSpPr>
                <a:spLocks noEditPoints="1"/>
              </p:cNvSpPr>
              <p:nvPr/>
            </p:nvSpPr>
            <p:spPr bwMode="auto">
              <a:xfrm>
                <a:off x="4321" y="2739"/>
                <a:ext cx="469" cy="867"/>
              </a:xfrm>
              <a:custGeom>
                <a:avLst/>
                <a:gdLst>
                  <a:gd name="T0" fmla="*/ 159 w 265"/>
                  <a:gd name="T1" fmla="*/ 449 h 462"/>
                  <a:gd name="T2" fmla="*/ 115 w 265"/>
                  <a:gd name="T3" fmla="*/ 449 h 462"/>
                  <a:gd name="T4" fmla="*/ 114 w 265"/>
                  <a:gd name="T5" fmla="*/ 458 h 462"/>
                  <a:gd name="T6" fmla="*/ 137 w 265"/>
                  <a:gd name="T7" fmla="*/ 458 h 462"/>
                  <a:gd name="T8" fmla="*/ 137 w 265"/>
                  <a:gd name="T9" fmla="*/ 462 h 462"/>
                  <a:gd name="T10" fmla="*/ 159 w 265"/>
                  <a:gd name="T11" fmla="*/ 462 h 462"/>
                  <a:gd name="T12" fmla="*/ 159 w 265"/>
                  <a:gd name="T13" fmla="*/ 458 h 462"/>
                  <a:gd name="T14" fmla="*/ 159 w 265"/>
                  <a:gd name="T15" fmla="*/ 458 h 462"/>
                  <a:gd name="T16" fmla="*/ 159 w 265"/>
                  <a:gd name="T17" fmla="*/ 449 h 462"/>
                  <a:gd name="T18" fmla="*/ 139 w 265"/>
                  <a:gd name="T19" fmla="*/ 0 h 462"/>
                  <a:gd name="T20" fmla="*/ 0 w 265"/>
                  <a:gd name="T21" fmla="*/ 386 h 462"/>
                  <a:gd name="T22" fmla="*/ 119 w 265"/>
                  <a:gd name="T23" fmla="*/ 386 h 462"/>
                  <a:gd name="T24" fmla="*/ 117 w 265"/>
                  <a:gd name="T25" fmla="*/ 410 h 462"/>
                  <a:gd name="T26" fmla="*/ 128 w 265"/>
                  <a:gd name="T27" fmla="*/ 409 h 462"/>
                  <a:gd name="T28" fmla="*/ 129 w 265"/>
                  <a:gd name="T29" fmla="*/ 409 h 462"/>
                  <a:gd name="T30" fmla="*/ 128 w 265"/>
                  <a:gd name="T31" fmla="*/ 400 h 462"/>
                  <a:gd name="T32" fmla="*/ 162 w 265"/>
                  <a:gd name="T33" fmla="*/ 365 h 462"/>
                  <a:gd name="T34" fmla="*/ 175 w 265"/>
                  <a:gd name="T35" fmla="*/ 368 h 462"/>
                  <a:gd name="T36" fmla="*/ 210 w 265"/>
                  <a:gd name="T37" fmla="*/ 338 h 462"/>
                  <a:gd name="T38" fmla="*/ 240 w 265"/>
                  <a:gd name="T39" fmla="*/ 355 h 462"/>
                  <a:gd name="T40" fmla="*/ 241 w 265"/>
                  <a:gd name="T41" fmla="*/ 356 h 462"/>
                  <a:gd name="T42" fmla="*/ 265 w 265"/>
                  <a:gd name="T43" fmla="*/ 348 h 462"/>
                  <a:gd name="T44" fmla="*/ 261 w 265"/>
                  <a:gd name="T45" fmla="*/ 338 h 462"/>
                  <a:gd name="T46" fmla="*/ 260 w 265"/>
                  <a:gd name="T47" fmla="*/ 337 h 462"/>
                  <a:gd name="T48" fmla="*/ 261 w 265"/>
                  <a:gd name="T49" fmla="*/ 337 h 462"/>
                  <a:gd name="T50" fmla="*/ 139 w 265"/>
                  <a:gd name="T5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5" h="462">
                    <a:moveTo>
                      <a:pt x="159" y="449"/>
                    </a:moveTo>
                    <a:cubicBezTo>
                      <a:pt x="115" y="449"/>
                      <a:pt x="115" y="449"/>
                      <a:pt x="115" y="449"/>
                    </a:cubicBezTo>
                    <a:cubicBezTo>
                      <a:pt x="114" y="458"/>
                      <a:pt x="114" y="458"/>
                      <a:pt x="114" y="458"/>
                    </a:cubicBezTo>
                    <a:cubicBezTo>
                      <a:pt x="137" y="458"/>
                      <a:pt x="137" y="458"/>
                      <a:pt x="137" y="458"/>
                    </a:cubicBezTo>
                    <a:cubicBezTo>
                      <a:pt x="137" y="462"/>
                      <a:pt x="137" y="462"/>
                      <a:pt x="137" y="462"/>
                    </a:cubicBezTo>
                    <a:cubicBezTo>
                      <a:pt x="159" y="462"/>
                      <a:pt x="159" y="462"/>
                      <a:pt x="159" y="462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49"/>
                      <a:pt x="159" y="449"/>
                      <a:pt x="159" y="449"/>
                    </a:cubicBezTo>
                    <a:moveTo>
                      <a:pt x="139" y="0"/>
                    </a:moveTo>
                    <a:cubicBezTo>
                      <a:pt x="0" y="386"/>
                      <a:pt x="0" y="386"/>
                      <a:pt x="0" y="386"/>
                    </a:cubicBezTo>
                    <a:cubicBezTo>
                      <a:pt x="119" y="386"/>
                      <a:pt x="119" y="386"/>
                      <a:pt x="119" y="386"/>
                    </a:cubicBezTo>
                    <a:cubicBezTo>
                      <a:pt x="117" y="410"/>
                      <a:pt x="117" y="410"/>
                      <a:pt x="117" y="410"/>
                    </a:cubicBezTo>
                    <a:cubicBezTo>
                      <a:pt x="121" y="409"/>
                      <a:pt x="124" y="409"/>
                      <a:pt x="128" y="409"/>
                    </a:cubicBezTo>
                    <a:cubicBezTo>
                      <a:pt x="129" y="409"/>
                      <a:pt x="129" y="409"/>
                      <a:pt x="129" y="409"/>
                    </a:cubicBezTo>
                    <a:cubicBezTo>
                      <a:pt x="128" y="406"/>
                      <a:pt x="128" y="403"/>
                      <a:pt x="128" y="400"/>
                    </a:cubicBezTo>
                    <a:cubicBezTo>
                      <a:pt x="128" y="381"/>
                      <a:pt x="143" y="365"/>
                      <a:pt x="162" y="365"/>
                    </a:cubicBezTo>
                    <a:cubicBezTo>
                      <a:pt x="167" y="365"/>
                      <a:pt x="171" y="366"/>
                      <a:pt x="175" y="368"/>
                    </a:cubicBezTo>
                    <a:cubicBezTo>
                      <a:pt x="177" y="352"/>
                      <a:pt x="189" y="338"/>
                      <a:pt x="210" y="338"/>
                    </a:cubicBezTo>
                    <a:cubicBezTo>
                      <a:pt x="224" y="338"/>
                      <a:pt x="234" y="345"/>
                      <a:pt x="240" y="355"/>
                    </a:cubicBezTo>
                    <a:cubicBezTo>
                      <a:pt x="240" y="355"/>
                      <a:pt x="240" y="356"/>
                      <a:pt x="241" y="356"/>
                    </a:cubicBezTo>
                    <a:cubicBezTo>
                      <a:pt x="248" y="351"/>
                      <a:pt x="256" y="348"/>
                      <a:pt x="265" y="348"/>
                    </a:cubicBezTo>
                    <a:cubicBezTo>
                      <a:pt x="261" y="338"/>
                      <a:pt x="261" y="338"/>
                      <a:pt x="261" y="338"/>
                    </a:cubicBezTo>
                    <a:cubicBezTo>
                      <a:pt x="260" y="337"/>
                      <a:pt x="260" y="337"/>
                      <a:pt x="260" y="337"/>
                    </a:cubicBezTo>
                    <a:cubicBezTo>
                      <a:pt x="260" y="337"/>
                      <a:pt x="260" y="337"/>
                      <a:pt x="261" y="337"/>
                    </a:cubicBezTo>
                    <a:cubicBezTo>
                      <a:pt x="139" y="0"/>
                      <a:pt x="139" y="0"/>
                      <a:pt x="13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Freeform 29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close/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close/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close/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Freeform 30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Freeform 31"/>
              <p:cNvSpPr>
                <a:spLocks noEditPoints="1"/>
              </p:cNvSpPr>
              <p:nvPr/>
            </p:nvSpPr>
            <p:spPr bwMode="auto">
              <a:xfrm>
                <a:off x="2927" y="2886"/>
                <a:ext cx="311" cy="668"/>
              </a:xfrm>
              <a:custGeom>
                <a:avLst/>
                <a:gdLst>
                  <a:gd name="T0" fmla="*/ 119 w 175"/>
                  <a:gd name="T1" fmla="*/ 0 h 356"/>
                  <a:gd name="T2" fmla="*/ 64 w 175"/>
                  <a:gd name="T3" fmla="*/ 79 h 356"/>
                  <a:gd name="T4" fmla="*/ 107 w 175"/>
                  <a:gd name="T5" fmla="*/ 244 h 356"/>
                  <a:gd name="T6" fmla="*/ 102 w 175"/>
                  <a:gd name="T7" fmla="*/ 323 h 356"/>
                  <a:gd name="T8" fmla="*/ 113 w 175"/>
                  <a:gd name="T9" fmla="*/ 336 h 356"/>
                  <a:gd name="T10" fmla="*/ 118 w 175"/>
                  <a:gd name="T11" fmla="*/ 349 h 356"/>
                  <a:gd name="T12" fmla="*/ 119 w 175"/>
                  <a:gd name="T13" fmla="*/ 356 h 356"/>
                  <a:gd name="T14" fmla="*/ 139 w 175"/>
                  <a:gd name="T15" fmla="*/ 356 h 356"/>
                  <a:gd name="T16" fmla="*/ 138 w 175"/>
                  <a:gd name="T17" fmla="*/ 356 h 356"/>
                  <a:gd name="T18" fmla="*/ 139 w 175"/>
                  <a:gd name="T19" fmla="*/ 356 h 356"/>
                  <a:gd name="T20" fmla="*/ 129 w 175"/>
                  <a:gd name="T21" fmla="*/ 245 h 356"/>
                  <a:gd name="T22" fmla="*/ 145 w 175"/>
                  <a:gd name="T23" fmla="*/ 240 h 356"/>
                  <a:gd name="T24" fmla="*/ 148 w 175"/>
                  <a:gd name="T25" fmla="*/ 239 h 356"/>
                  <a:gd name="T26" fmla="*/ 156 w 175"/>
                  <a:gd name="T27" fmla="*/ 107 h 356"/>
                  <a:gd name="T28" fmla="*/ 175 w 175"/>
                  <a:gd name="T29" fmla="*/ 79 h 356"/>
                  <a:gd name="T30" fmla="*/ 119 w 175"/>
                  <a:gd name="T31" fmla="*/ 0 h 356"/>
                  <a:gd name="T32" fmla="*/ 118 w 175"/>
                  <a:gd name="T33" fmla="*/ 0 h 356"/>
                  <a:gd name="T34" fmla="*/ 118 w 175"/>
                  <a:gd name="T35" fmla="*/ 0 h 356"/>
                  <a:gd name="T36" fmla="*/ 118 w 175"/>
                  <a:gd name="T37" fmla="*/ 0 h 356"/>
                  <a:gd name="T38" fmla="*/ 118 w 175"/>
                  <a:gd name="T39" fmla="*/ 0 h 356"/>
                  <a:gd name="T40" fmla="*/ 119 w 175"/>
                  <a:gd name="T41" fmla="*/ 0 h 356"/>
                  <a:gd name="T42" fmla="*/ 118 w 175"/>
                  <a:gd name="T43" fmla="*/ 0 h 356"/>
                  <a:gd name="T44" fmla="*/ 119 w 175"/>
                  <a:gd name="T45" fmla="*/ 0 h 356"/>
                  <a:gd name="T46" fmla="*/ 119 w 175"/>
                  <a:gd name="T47" fmla="*/ 0 h 356"/>
                  <a:gd name="T48" fmla="*/ 119 w 175"/>
                  <a:gd name="T49" fmla="*/ 0 h 356"/>
                  <a:gd name="T50" fmla="*/ 119 w 175"/>
                  <a:gd name="T51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5" h="356">
                    <a:moveTo>
                      <a:pt x="119" y="0"/>
                    </a:moveTo>
                    <a:cubicBezTo>
                      <a:pt x="114" y="4"/>
                      <a:pt x="91" y="38"/>
                      <a:pt x="64" y="79"/>
                    </a:cubicBezTo>
                    <a:cubicBezTo>
                      <a:pt x="0" y="174"/>
                      <a:pt x="58" y="232"/>
                      <a:pt x="107" y="244"/>
                    </a:cubicBezTo>
                    <a:cubicBezTo>
                      <a:pt x="102" y="323"/>
                      <a:pt x="102" y="323"/>
                      <a:pt x="102" y="323"/>
                    </a:cubicBezTo>
                    <a:cubicBezTo>
                      <a:pt x="106" y="327"/>
                      <a:pt x="110" y="331"/>
                      <a:pt x="113" y="336"/>
                    </a:cubicBezTo>
                    <a:cubicBezTo>
                      <a:pt x="114" y="341"/>
                      <a:pt x="116" y="345"/>
                      <a:pt x="118" y="349"/>
                    </a:cubicBezTo>
                    <a:cubicBezTo>
                      <a:pt x="119" y="351"/>
                      <a:pt x="119" y="354"/>
                      <a:pt x="119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38" y="356"/>
                      <a:pt x="138" y="356"/>
                      <a:pt x="138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29" y="245"/>
                      <a:pt x="129" y="245"/>
                      <a:pt x="129" y="245"/>
                    </a:cubicBezTo>
                    <a:cubicBezTo>
                      <a:pt x="134" y="244"/>
                      <a:pt x="140" y="242"/>
                      <a:pt x="145" y="240"/>
                    </a:cubicBezTo>
                    <a:cubicBezTo>
                      <a:pt x="146" y="240"/>
                      <a:pt x="147" y="240"/>
                      <a:pt x="148" y="239"/>
                    </a:cubicBezTo>
                    <a:cubicBezTo>
                      <a:pt x="125" y="211"/>
                      <a:pt x="117" y="166"/>
                      <a:pt x="156" y="107"/>
                    </a:cubicBezTo>
                    <a:cubicBezTo>
                      <a:pt x="163" y="97"/>
                      <a:pt x="169" y="88"/>
                      <a:pt x="175" y="79"/>
                    </a:cubicBezTo>
                    <a:cubicBezTo>
                      <a:pt x="149" y="37"/>
                      <a:pt x="123" y="4"/>
                      <a:pt x="119" y="0"/>
                    </a:cubicBezTo>
                    <a:moveTo>
                      <a:pt x="118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moveTo>
                      <a:pt x="119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Freeform 32"/>
              <p:cNvSpPr>
                <a:spLocks noEditPoints="1"/>
              </p:cNvSpPr>
              <p:nvPr/>
            </p:nvSpPr>
            <p:spPr bwMode="auto">
              <a:xfrm>
                <a:off x="4938" y="2886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1 w 1"/>
                  <a:gd name="T5" fmla="*/ 0 w 1"/>
                  <a:gd name="T6" fmla="*/ 1 w 1"/>
                  <a:gd name="T7" fmla="*/ 1 w 1"/>
                  <a:gd name="T8" fmla="*/ 1 w 1"/>
                  <a:gd name="T9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Freeform 33"/>
              <p:cNvSpPr>
                <a:spLocks/>
              </p:cNvSpPr>
              <p:nvPr/>
            </p:nvSpPr>
            <p:spPr bwMode="auto">
              <a:xfrm>
                <a:off x="4728" y="2903"/>
                <a:ext cx="362" cy="551"/>
              </a:xfrm>
              <a:custGeom>
                <a:avLst/>
                <a:gdLst>
                  <a:gd name="T0" fmla="*/ 126 w 204"/>
                  <a:gd name="T1" fmla="*/ 0 h 294"/>
                  <a:gd name="T2" fmla="*/ 112 w 204"/>
                  <a:gd name="T3" fmla="*/ 0 h 294"/>
                  <a:gd name="T4" fmla="*/ 64 w 204"/>
                  <a:gd name="T5" fmla="*/ 70 h 294"/>
                  <a:gd name="T6" fmla="*/ 107 w 204"/>
                  <a:gd name="T7" fmla="*/ 235 h 294"/>
                  <a:gd name="T8" fmla="*/ 104 w 204"/>
                  <a:gd name="T9" fmla="*/ 280 h 294"/>
                  <a:gd name="T10" fmla="*/ 108 w 204"/>
                  <a:gd name="T11" fmla="*/ 269 h 294"/>
                  <a:gd name="T12" fmla="*/ 116 w 204"/>
                  <a:gd name="T13" fmla="*/ 252 h 294"/>
                  <a:gd name="T14" fmla="*/ 121 w 204"/>
                  <a:gd name="T15" fmla="*/ 245 h 294"/>
                  <a:gd name="T16" fmla="*/ 125 w 204"/>
                  <a:gd name="T17" fmla="*/ 241 h 294"/>
                  <a:gd name="T18" fmla="*/ 128 w 204"/>
                  <a:gd name="T19" fmla="*/ 239 h 294"/>
                  <a:gd name="T20" fmla="*/ 129 w 204"/>
                  <a:gd name="T21" fmla="*/ 238 h 294"/>
                  <a:gd name="T22" fmla="*/ 128 w 204"/>
                  <a:gd name="T23" fmla="*/ 239 h 294"/>
                  <a:gd name="T24" fmla="*/ 126 w 204"/>
                  <a:gd name="T25" fmla="*/ 242 h 294"/>
                  <a:gd name="T26" fmla="*/ 124 w 204"/>
                  <a:gd name="T27" fmla="*/ 247 h 294"/>
                  <a:gd name="T28" fmla="*/ 122 w 204"/>
                  <a:gd name="T29" fmla="*/ 254 h 294"/>
                  <a:gd name="T30" fmla="*/ 120 w 204"/>
                  <a:gd name="T31" fmla="*/ 272 h 294"/>
                  <a:gd name="T32" fmla="*/ 121 w 204"/>
                  <a:gd name="T33" fmla="*/ 292 h 294"/>
                  <a:gd name="T34" fmla="*/ 122 w 204"/>
                  <a:gd name="T35" fmla="*/ 294 h 294"/>
                  <a:gd name="T36" fmla="*/ 126 w 204"/>
                  <a:gd name="T37" fmla="*/ 288 h 294"/>
                  <a:gd name="T38" fmla="*/ 133 w 204"/>
                  <a:gd name="T39" fmla="*/ 281 h 294"/>
                  <a:gd name="T40" fmla="*/ 129 w 204"/>
                  <a:gd name="T41" fmla="*/ 236 h 294"/>
                  <a:gd name="T42" fmla="*/ 145 w 204"/>
                  <a:gd name="T43" fmla="*/ 231 h 294"/>
                  <a:gd name="T44" fmla="*/ 202 w 204"/>
                  <a:gd name="T45" fmla="*/ 160 h 294"/>
                  <a:gd name="T46" fmla="*/ 176 w 204"/>
                  <a:gd name="T47" fmla="*/ 70 h 294"/>
                  <a:gd name="T48" fmla="*/ 126 w 204"/>
                  <a:gd name="T49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4" h="294">
                    <a:moveTo>
                      <a:pt x="126" y="0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02" y="14"/>
                      <a:pt x="84" y="40"/>
                      <a:pt x="64" y="70"/>
                    </a:cubicBezTo>
                    <a:cubicBezTo>
                      <a:pt x="0" y="165"/>
                      <a:pt x="58" y="223"/>
                      <a:pt x="107" y="235"/>
                    </a:cubicBezTo>
                    <a:cubicBezTo>
                      <a:pt x="104" y="280"/>
                      <a:pt x="104" y="280"/>
                      <a:pt x="104" y="280"/>
                    </a:cubicBezTo>
                    <a:cubicBezTo>
                      <a:pt x="105" y="276"/>
                      <a:pt x="107" y="273"/>
                      <a:pt x="108" y="269"/>
                    </a:cubicBezTo>
                    <a:cubicBezTo>
                      <a:pt x="110" y="263"/>
                      <a:pt x="113" y="257"/>
                      <a:pt x="116" y="252"/>
                    </a:cubicBezTo>
                    <a:cubicBezTo>
                      <a:pt x="118" y="249"/>
                      <a:pt x="119" y="247"/>
                      <a:pt x="121" y="245"/>
                    </a:cubicBezTo>
                    <a:cubicBezTo>
                      <a:pt x="122" y="244"/>
                      <a:pt x="124" y="242"/>
                      <a:pt x="125" y="241"/>
                    </a:cubicBezTo>
                    <a:cubicBezTo>
                      <a:pt x="126" y="240"/>
                      <a:pt x="127" y="239"/>
                      <a:pt x="128" y="239"/>
                    </a:cubicBezTo>
                    <a:cubicBezTo>
                      <a:pt x="128" y="238"/>
                      <a:pt x="129" y="238"/>
                      <a:pt x="129" y="238"/>
                    </a:cubicBezTo>
                    <a:cubicBezTo>
                      <a:pt x="129" y="238"/>
                      <a:pt x="128" y="238"/>
                      <a:pt x="128" y="239"/>
                    </a:cubicBezTo>
                    <a:cubicBezTo>
                      <a:pt x="128" y="240"/>
                      <a:pt x="127" y="241"/>
                      <a:pt x="126" y="242"/>
                    </a:cubicBezTo>
                    <a:cubicBezTo>
                      <a:pt x="125" y="243"/>
                      <a:pt x="125" y="245"/>
                      <a:pt x="124" y="247"/>
                    </a:cubicBezTo>
                    <a:cubicBezTo>
                      <a:pt x="123" y="249"/>
                      <a:pt x="123" y="251"/>
                      <a:pt x="122" y="254"/>
                    </a:cubicBezTo>
                    <a:cubicBezTo>
                      <a:pt x="121" y="259"/>
                      <a:pt x="120" y="265"/>
                      <a:pt x="120" y="272"/>
                    </a:cubicBezTo>
                    <a:cubicBezTo>
                      <a:pt x="120" y="278"/>
                      <a:pt x="121" y="285"/>
                      <a:pt x="121" y="292"/>
                    </a:cubicBezTo>
                    <a:cubicBezTo>
                      <a:pt x="121" y="293"/>
                      <a:pt x="121" y="294"/>
                      <a:pt x="122" y="294"/>
                    </a:cubicBezTo>
                    <a:cubicBezTo>
                      <a:pt x="123" y="292"/>
                      <a:pt x="125" y="290"/>
                      <a:pt x="126" y="288"/>
                    </a:cubicBezTo>
                    <a:cubicBezTo>
                      <a:pt x="129" y="286"/>
                      <a:pt x="131" y="283"/>
                      <a:pt x="133" y="281"/>
                    </a:cubicBezTo>
                    <a:cubicBezTo>
                      <a:pt x="129" y="236"/>
                      <a:pt x="129" y="236"/>
                      <a:pt x="129" y="236"/>
                    </a:cubicBezTo>
                    <a:cubicBezTo>
                      <a:pt x="134" y="235"/>
                      <a:pt x="140" y="233"/>
                      <a:pt x="145" y="231"/>
                    </a:cubicBezTo>
                    <a:cubicBezTo>
                      <a:pt x="171" y="221"/>
                      <a:pt x="198" y="198"/>
                      <a:pt x="202" y="160"/>
                    </a:cubicBezTo>
                    <a:cubicBezTo>
                      <a:pt x="204" y="136"/>
                      <a:pt x="198" y="106"/>
                      <a:pt x="176" y="70"/>
                    </a:cubicBezTo>
                    <a:cubicBezTo>
                      <a:pt x="156" y="39"/>
                      <a:pt x="137" y="14"/>
                      <a:pt x="126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 34"/>
              <p:cNvSpPr>
                <a:spLocks/>
              </p:cNvSpPr>
              <p:nvPr/>
            </p:nvSpPr>
            <p:spPr bwMode="auto">
              <a:xfrm>
                <a:off x="4927" y="2886"/>
                <a:ext cx="25" cy="17"/>
              </a:xfrm>
              <a:custGeom>
                <a:avLst/>
                <a:gdLst>
                  <a:gd name="T0" fmla="*/ 7 w 14"/>
                  <a:gd name="T1" fmla="*/ 0 h 9"/>
                  <a:gd name="T2" fmla="*/ 0 w 14"/>
                  <a:gd name="T3" fmla="*/ 9 h 9"/>
                  <a:gd name="T4" fmla="*/ 14 w 14"/>
                  <a:gd name="T5" fmla="*/ 9 h 9"/>
                  <a:gd name="T6" fmla="*/ 7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7" y="0"/>
                    </a:moveTo>
                    <a:cubicBezTo>
                      <a:pt x="6" y="1"/>
                      <a:pt x="3" y="4"/>
                      <a:pt x="0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4"/>
                      <a:pt x="8" y="1"/>
                      <a:pt x="7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Freeform 35"/>
              <p:cNvSpPr>
                <a:spLocks/>
              </p:cNvSpPr>
              <p:nvPr/>
            </p:nvSpPr>
            <p:spPr bwMode="auto">
              <a:xfrm>
                <a:off x="3440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Freeform 36"/>
              <p:cNvSpPr>
                <a:spLocks/>
              </p:cNvSpPr>
              <p:nvPr/>
            </p:nvSpPr>
            <p:spPr bwMode="auto">
              <a:xfrm>
                <a:off x="3335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Freeform 37"/>
              <p:cNvSpPr>
                <a:spLocks/>
              </p:cNvSpPr>
              <p:nvPr/>
            </p:nvSpPr>
            <p:spPr bwMode="auto">
              <a:xfrm>
                <a:off x="3448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Freeform 38"/>
              <p:cNvSpPr>
                <a:spLocks/>
              </p:cNvSpPr>
              <p:nvPr/>
            </p:nvSpPr>
            <p:spPr bwMode="auto">
              <a:xfrm>
                <a:off x="3316" y="3468"/>
                <a:ext cx="196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Freeform 39"/>
              <p:cNvSpPr>
                <a:spLocks/>
              </p:cNvSpPr>
              <p:nvPr/>
            </p:nvSpPr>
            <p:spPr bwMode="auto">
              <a:xfrm>
                <a:off x="3447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Freeform 40"/>
              <p:cNvSpPr>
                <a:spLocks/>
              </p:cNvSpPr>
              <p:nvPr/>
            </p:nvSpPr>
            <p:spPr bwMode="auto">
              <a:xfrm>
                <a:off x="125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Freeform 41"/>
              <p:cNvSpPr>
                <a:spLocks/>
              </p:cNvSpPr>
              <p:nvPr/>
            </p:nvSpPr>
            <p:spPr bwMode="auto">
              <a:xfrm>
                <a:off x="1151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5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5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Freeform 42"/>
              <p:cNvSpPr>
                <a:spLocks/>
              </p:cNvSpPr>
              <p:nvPr/>
            </p:nvSpPr>
            <p:spPr bwMode="auto">
              <a:xfrm>
                <a:off x="1264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Freeform 43"/>
              <p:cNvSpPr>
                <a:spLocks/>
              </p:cNvSpPr>
              <p:nvPr/>
            </p:nvSpPr>
            <p:spPr bwMode="auto">
              <a:xfrm>
                <a:off x="1131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lnTo>
                      <a:pt x="72" y="68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Freeform 44"/>
              <p:cNvSpPr>
                <a:spLocks/>
              </p:cNvSpPr>
              <p:nvPr/>
            </p:nvSpPr>
            <p:spPr bwMode="auto">
              <a:xfrm>
                <a:off x="126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 45"/>
              <p:cNvSpPr>
                <a:spLocks/>
              </p:cNvSpPr>
              <p:nvPr/>
            </p:nvSpPr>
            <p:spPr bwMode="auto">
              <a:xfrm>
                <a:off x="488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 46"/>
              <p:cNvSpPr>
                <a:spLocks/>
              </p:cNvSpPr>
              <p:nvPr/>
            </p:nvSpPr>
            <p:spPr bwMode="auto">
              <a:xfrm>
                <a:off x="4782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47"/>
              <p:cNvSpPr>
                <a:spLocks/>
              </p:cNvSpPr>
              <p:nvPr/>
            </p:nvSpPr>
            <p:spPr bwMode="auto">
              <a:xfrm>
                <a:off x="4897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48"/>
              <p:cNvSpPr>
                <a:spLocks/>
              </p:cNvSpPr>
              <p:nvPr/>
            </p:nvSpPr>
            <p:spPr bwMode="auto">
              <a:xfrm>
                <a:off x="4762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49"/>
              <p:cNvSpPr>
                <a:spLocks/>
              </p:cNvSpPr>
              <p:nvPr/>
            </p:nvSpPr>
            <p:spPr bwMode="auto">
              <a:xfrm>
                <a:off x="489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50"/>
              <p:cNvSpPr>
                <a:spLocks/>
              </p:cNvSpPr>
              <p:nvPr/>
            </p:nvSpPr>
            <p:spPr bwMode="auto">
              <a:xfrm>
                <a:off x="4312" y="3349"/>
                <a:ext cx="193" cy="224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51"/>
              <p:cNvSpPr>
                <a:spLocks/>
              </p:cNvSpPr>
              <p:nvPr/>
            </p:nvSpPr>
            <p:spPr bwMode="auto">
              <a:xfrm>
                <a:off x="4207" y="3349"/>
                <a:ext cx="193" cy="224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52"/>
              <p:cNvSpPr>
                <a:spLocks/>
              </p:cNvSpPr>
              <p:nvPr/>
            </p:nvSpPr>
            <p:spPr bwMode="auto">
              <a:xfrm>
                <a:off x="4322" y="3445"/>
                <a:ext cx="195" cy="128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53"/>
              <p:cNvSpPr>
                <a:spLocks/>
              </p:cNvSpPr>
              <p:nvPr/>
            </p:nvSpPr>
            <p:spPr bwMode="auto">
              <a:xfrm>
                <a:off x="4188" y="3445"/>
                <a:ext cx="197" cy="128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Freeform 54"/>
              <p:cNvSpPr>
                <a:spLocks/>
              </p:cNvSpPr>
              <p:nvPr/>
            </p:nvSpPr>
            <p:spPr bwMode="auto">
              <a:xfrm>
                <a:off x="4319" y="3327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Freeform 55"/>
              <p:cNvSpPr>
                <a:spLocks/>
              </p:cNvSpPr>
              <p:nvPr/>
            </p:nvSpPr>
            <p:spPr bwMode="auto">
              <a:xfrm>
                <a:off x="6070" y="3372"/>
                <a:ext cx="194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Freeform 56"/>
              <p:cNvSpPr>
                <a:spLocks/>
              </p:cNvSpPr>
              <p:nvPr/>
            </p:nvSpPr>
            <p:spPr bwMode="auto">
              <a:xfrm>
                <a:off x="5966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Freeform 57"/>
              <p:cNvSpPr>
                <a:spLocks/>
              </p:cNvSpPr>
              <p:nvPr/>
            </p:nvSpPr>
            <p:spPr bwMode="auto">
              <a:xfrm>
                <a:off x="6081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Freeform 58"/>
              <p:cNvSpPr>
                <a:spLocks/>
              </p:cNvSpPr>
              <p:nvPr/>
            </p:nvSpPr>
            <p:spPr bwMode="auto">
              <a:xfrm>
                <a:off x="5946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reeform 59"/>
              <p:cNvSpPr>
                <a:spLocks/>
              </p:cNvSpPr>
              <p:nvPr/>
            </p:nvSpPr>
            <p:spPr bwMode="auto">
              <a:xfrm>
                <a:off x="6078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Freeform 60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Freeform 61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Freeform 62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Freeform 63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Freeform 64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close/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Freeform 65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Rectangle 66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Rectangle 67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Rectangle 68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Rectangle 69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 70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 71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 72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 73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 74"/>
              <p:cNvSpPr>
                <a:spLocks/>
              </p:cNvSpPr>
              <p:nvPr/>
            </p:nvSpPr>
            <p:spPr bwMode="auto">
              <a:xfrm>
                <a:off x="2621" y="3349"/>
                <a:ext cx="519" cy="209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2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70 h 111"/>
                  <a:gd name="T12" fmla="*/ 239 w 293"/>
                  <a:gd name="T13" fmla="*/ 63 h 111"/>
                  <a:gd name="T14" fmla="*/ 232 w 293"/>
                  <a:gd name="T15" fmla="*/ 64 h 111"/>
                  <a:gd name="T16" fmla="*/ 232 w 293"/>
                  <a:gd name="T17" fmla="*/ 60 h 111"/>
                  <a:gd name="T18" fmla="*/ 182 w 293"/>
                  <a:gd name="T19" fmla="*/ 10 h 111"/>
                  <a:gd name="T20" fmla="*/ 155 w 293"/>
                  <a:gd name="T21" fmla="*/ 19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8 h 111"/>
                  <a:gd name="T28" fmla="*/ 42 w 293"/>
                  <a:gd name="T29" fmla="*/ 63 h 111"/>
                  <a:gd name="T30" fmla="*/ 43 w 293"/>
                  <a:gd name="T31" fmla="*/ 72 h 111"/>
                  <a:gd name="T32" fmla="*/ 42 w 293"/>
                  <a:gd name="T33" fmla="*/ 72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2"/>
                    </a:cubicBezTo>
                    <a:cubicBezTo>
                      <a:pt x="289" y="98"/>
                      <a:pt x="287" y="94"/>
                      <a:pt x="286" y="89"/>
                    </a:cubicBezTo>
                    <a:cubicBezTo>
                      <a:pt x="281" y="81"/>
                      <a:pt x="275" y="75"/>
                      <a:pt x="267" y="70"/>
                    </a:cubicBezTo>
                    <a:cubicBezTo>
                      <a:pt x="266" y="70"/>
                      <a:pt x="266" y="70"/>
                      <a:pt x="266" y="70"/>
                    </a:cubicBezTo>
                    <a:cubicBezTo>
                      <a:pt x="258" y="65"/>
                      <a:pt x="249" y="63"/>
                      <a:pt x="239" y="63"/>
                    </a:cubicBezTo>
                    <a:cubicBezTo>
                      <a:pt x="237" y="63"/>
                      <a:pt x="234" y="63"/>
                      <a:pt x="232" y="64"/>
                    </a:cubicBezTo>
                    <a:cubicBezTo>
                      <a:pt x="232" y="62"/>
                      <a:pt x="232" y="61"/>
                      <a:pt x="232" y="60"/>
                    </a:cubicBezTo>
                    <a:cubicBezTo>
                      <a:pt x="232" y="33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9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9"/>
                      <a:pt x="81" y="28"/>
                      <a:pt x="76" y="28"/>
                    </a:cubicBezTo>
                    <a:cubicBezTo>
                      <a:pt x="57" y="28"/>
                      <a:pt x="42" y="44"/>
                      <a:pt x="42" y="63"/>
                    </a:cubicBezTo>
                    <a:cubicBezTo>
                      <a:pt x="42" y="66"/>
                      <a:pt x="42" y="69"/>
                      <a:pt x="43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20" y="72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75"/>
              <p:cNvSpPr>
                <a:spLocks/>
              </p:cNvSpPr>
              <p:nvPr/>
            </p:nvSpPr>
            <p:spPr bwMode="auto">
              <a:xfrm>
                <a:off x="2894" y="3368"/>
                <a:ext cx="138" cy="94"/>
              </a:xfrm>
              <a:custGeom>
                <a:avLst/>
                <a:gdLst>
                  <a:gd name="T0" fmla="*/ 28 w 78"/>
                  <a:gd name="T1" fmla="*/ 0 h 50"/>
                  <a:gd name="T2" fmla="*/ 1 w 78"/>
                  <a:gd name="T3" fmla="*/ 9 h 50"/>
                  <a:gd name="T4" fmla="*/ 0 w 78"/>
                  <a:gd name="T5" fmla="*/ 8 h 50"/>
                  <a:gd name="T6" fmla="*/ 1 w 78"/>
                  <a:gd name="T7" fmla="*/ 9 h 50"/>
                  <a:gd name="T8" fmla="*/ 28 w 78"/>
                  <a:gd name="T9" fmla="*/ 0 h 50"/>
                  <a:gd name="T10" fmla="*/ 78 w 78"/>
                  <a:gd name="T11" fmla="*/ 50 h 50"/>
                  <a:gd name="T12" fmla="*/ 78 w 78"/>
                  <a:gd name="T13" fmla="*/ 50 h 50"/>
                  <a:gd name="T14" fmla="*/ 28 w 78"/>
                  <a:gd name="T1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50">
                    <a:moveTo>
                      <a:pt x="28" y="0"/>
                    </a:moveTo>
                    <a:cubicBezTo>
                      <a:pt x="18" y="0"/>
                      <a:pt x="9" y="3"/>
                      <a:pt x="1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9"/>
                      <a:pt x="1" y="9"/>
                    </a:cubicBezTo>
                    <a:cubicBezTo>
                      <a:pt x="9" y="3"/>
                      <a:pt x="18" y="0"/>
                      <a:pt x="28" y="0"/>
                    </a:cubicBezTo>
                    <a:cubicBezTo>
                      <a:pt x="55" y="0"/>
                      <a:pt x="78" y="23"/>
                      <a:pt x="78" y="50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78" y="23"/>
                      <a:pt x="55" y="0"/>
                      <a:pt x="28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76"/>
              <p:cNvSpPr>
                <a:spLocks/>
              </p:cNvSpPr>
              <p:nvPr/>
            </p:nvSpPr>
            <p:spPr bwMode="auto">
              <a:xfrm>
                <a:off x="2881" y="3366"/>
                <a:ext cx="259" cy="192"/>
              </a:xfrm>
              <a:custGeom>
                <a:avLst/>
                <a:gdLst>
                  <a:gd name="T0" fmla="*/ 0 w 146"/>
                  <a:gd name="T1" fmla="*/ 0 h 102"/>
                  <a:gd name="T2" fmla="*/ 0 w 146"/>
                  <a:gd name="T3" fmla="*/ 102 h 102"/>
                  <a:gd name="T4" fmla="*/ 146 w 146"/>
                  <a:gd name="T5" fmla="*/ 102 h 102"/>
                  <a:gd name="T6" fmla="*/ 145 w 146"/>
                  <a:gd name="T7" fmla="*/ 100 h 102"/>
                  <a:gd name="T8" fmla="*/ 144 w 146"/>
                  <a:gd name="T9" fmla="*/ 93 h 102"/>
                  <a:gd name="T10" fmla="*/ 139 w 146"/>
                  <a:gd name="T11" fmla="*/ 80 h 102"/>
                  <a:gd name="T12" fmla="*/ 128 w 146"/>
                  <a:gd name="T13" fmla="*/ 67 h 102"/>
                  <a:gd name="T14" fmla="*/ 120 w 146"/>
                  <a:gd name="T15" fmla="*/ 61 h 102"/>
                  <a:gd name="T16" fmla="*/ 119 w 146"/>
                  <a:gd name="T17" fmla="*/ 61 h 102"/>
                  <a:gd name="T18" fmla="*/ 92 w 146"/>
                  <a:gd name="T19" fmla="*/ 54 h 102"/>
                  <a:gd name="T20" fmla="*/ 85 w 146"/>
                  <a:gd name="T21" fmla="*/ 55 h 102"/>
                  <a:gd name="T22" fmla="*/ 85 w 146"/>
                  <a:gd name="T23" fmla="*/ 55 h 102"/>
                  <a:gd name="T24" fmla="*/ 85 w 146"/>
                  <a:gd name="T25" fmla="*/ 55 h 102"/>
                  <a:gd name="T26" fmla="*/ 85 w 146"/>
                  <a:gd name="T27" fmla="*/ 51 h 102"/>
                  <a:gd name="T28" fmla="*/ 35 w 146"/>
                  <a:gd name="T29" fmla="*/ 1 h 102"/>
                  <a:gd name="T30" fmla="*/ 8 w 146"/>
                  <a:gd name="T31" fmla="*/ 10 h 102"/>
                  <a:gd name="T32" fmla="*/ 7 w 146"/>
                  <a:gd name="T33" fmla="*/ 9 h 102"/>
                  <a:gd name="T34" fmla="*/ 0 w 146"/>
                  <a:gd name="T3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6" h="102">
                    <a:moveTo>
                      <a:pt x="0" y="0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146" y="102"/>
                      <a:pt x="146" y="102"/>
                      <a:pt x="146" y="102"/>
                    </a:cubicBezTo>
                    <a:cubicBezTo>
                      <a:pt x="146" y="102"/>
                      <a:pt x="145" y="101"/>
                      <a:pt x="145" y="100"/>
                    </a:cubicBezTo>
                    <a:cubicBezTo>
                      <a:pt x="145" y="98"/>
                      <a:pt x="145" y="95"/>
                      <a:pt x="144" y="93"/>
                    </a:cubicBezTo>
                    <a:cubicBezTo>
                      <a:pt x="142" y="89"/>
                      <a:pt x="140" y="85"/>
                      <a:pt x="139" y="80"/>
                    </a:cubicBezTo>
                    <a:cubicBezTo>
                      <a:pt x="136" y="75"/>
                      <a:pt x="132" y="71"/>
                      <a:pt x="128" y="67"/>
                    </a:cubicBezTo>
                    <a:cubicBezTo>
                      <a:pt x="126" y="65"/>
                      <a:pt x="123" y="63"/>
                      <a:pt x="120" y="61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6"/>
                      <a:pt x="102" y="54"/>
                      <a:pt x="92" y="54"/>
                    </a:cubicBezTo>
                    <a:cubicBezTo>
                      <a:pt x="90" y="54"/>
                      <a:pt x="87" y="54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3"/>
                      <a:pt x="85" y="52"/>
                      <a:pt x="85" y="51"/>
                    </a:cubicBezTo>
                    <a:cubicBezTo>
                      <a:pt x="85" y="24"/>
                      <a:pt x="62" y="1"/>
                      <a:pt x="35" y="1"/>
                    </a:cubicBezTo>
                    <a:cubicBezTo>
                      <a:pt x="25" y="1"/>
                      <a:pt x="16" y="4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77"/>
              <p:cNvSpPr>
                <a:spLocks/>
              </p:cNvSpPr>
              <p:nvPr/>
            </p:nvSpPr>
            <p:spPr bwMode="auto">
              <a:xfrm>
                <a:off x="4473" y="3374"/>
                <a:ext cx="520" cy="208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1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69 h 111"/>
                  <a:gd name="T12" fmla="*/ 239 w 293"/>
                  <a:gd name="T13" fmla="*/ 62 h 111"/>
                  <a:gd name="T14" fmla="*/ 232 w 293"/>
                  <a:gd name="T15" fmla="*/ 63 h 111"/>
                  <a:gd name="T16" fmla="*/ 232 w 293"/>
                  <a:gd name="T17" fmla="*/ 59 h 111"/>
                  <a:gd name="T18" fmla="*/ 182 w 293"/>
                  <a:gd name="T19" fmla="*/ 10 h 111"/>
                  <a:gd name="T20" fmla="*/ 155 w 293"/>
                  <a:gd name="T21" fmla="*/ 18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7 h 111"/>
                  <a:gd name="T28" fmla="*/ 42 w 293"/>
                  <a:gd name="T29" fmla="*/ 62 h 111"/>
                  <a:gd name="T30" fmla="*/ 43 w 293"/>
                  <a:gd name="T31" fmla="*/ 71 h 111"/>
                  <a:gd name="T32" fmla="*/ 42 w 293"/>
                  <a:gd name="T33" fmla="*/ 71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1"/>
                    </a:cubicBezTo>
                    <a:cubicBezTo>
                      <a:pt x="289" y="97"/>
                      <a:pt x="287" y="93"/>
                      <a:pt x="286" y="89"/>
                    </a:cubicBezTo>
                    <a:cubicBezTo>
                      <a:pt x="281" y="81"/>
                      <a:pt x="275" y="74"/>
                      <a:pt x="267" y="70"/>
                    </a:cubicBezTo>
                    <a:cubicBezTo>
                      <a:pt x="266" y="69"/>
                      <a:pt x="266" y="69"/>
                      <a:pt x="266" y="69"/>
                    </a:cubicBezTo>
                    <a:cubicBezTo>
                      <a:pt x="258" y="64"/>
                      <a:pt x="249" y="62"/>
                      <a:pt x="239" y="62"/>
                    </a:cubicBezTo>
                    <a:cubicBezTo>
                      <a:pt x="237" y="62"/>
                      <a:pt x="234" y="63"/>
                      <a:pt x="232" y="63"/>
                    </a:cubicBezTo>
                    <a:cubicBezTo>
                      <a:pt x="232" y="62"/>
                      <a:pt x="232" y="61"/>
                      <a:pt x="232" y="59"/>
                    </a:cubicBezTo>
                    <a:cubicBezTo>
                      <a:pt x="232" y="32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8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8"/>
                      <a:pt x="81" y="27"/>
                      <a:pt x="76" y="27"/>
                    </a:cubicBezTo>
                    <a:cubicBezTo>
                      <a:pt x="57" y="27"/>
                      <a:pt x="42" y="43"/>
                      <a:pt x="42" y="62"/>
                    </a:cubicBezTo>
                    <a:cubicBezTo>
                      <a:pt x="42" y="65"/>
                      <a:pt x="42" y="68"/>
                      <a:pt x="43" y="71"/>
                    </a:cubicBezTo>
                    <a:cubicBezTo>
                      <a:pt x="42" y="71"/>
                      <a:pt x="42" y="71"/>
                      <a:pt x="42" y="71"/>
                    </a:cubicBezTo>
                    <a:cubicBezTo>
                      <a:pt x="20" y="71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78"/>
              <p:cNvSpPr>
                <a:spLocks/>
              </p:cNvSpPr>
              <p:nvPr/>
            </p:nvSpPr>
            <p:spPr bwMode="auto">
              <a:xfrm>
                <a:off x="4746" y="3392"/>
                <a:ext cx="44" cy="15"/>
              </a:xfrm>
              <a:custGeom>
                <a:avLst/>
                <a:gdLst>
                  <a:gd name="T0" fmla="*/ 25 w 25"/>
                  <a:gd name="T1" fmla="*/ 0 h 8"/>
                  <a:gd name="T2" fmla="*/ 1 w 25"/>
                  <a:gd name="T3" fmla="*/ 8 h 8"/>
                  <a:gd name="T4" fmla="*/ 0 w 25"/>
                  <a:gd name="T5" fmla="*/ 7 h 8"/>
                  <a:gd name="T6" fmla="*/ 1 w 25"/>
                  <a:gd name="T7" fmla="*/ 8 h 8"/>
                  <a:gd name="T8" fmla="*/ 25 w 25"/>
                  <a:gd name="T9" fmla="*/ 0 h 8"/>
                  <a:gd name="T10" fmla="*/ 25 w 25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8">
                    <a:moveTo>
                      <a:pt x="25" y="0"/>
                    </a:moveTo>
                    <a:cubicBezTo>
                      <a:pt x="16" y="0"/>
                      <a:pt x="8" y="3"/>
                      <a:pt x="1" y="8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8"/>
                      <a:pt x="1" y="8"/>
                    </a:cubicBezTo>
                    <a:cubicBezTo>
                      <a:pt x="8" y="3"/>
                      <a:pt x="16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79"/>
              <p:cNvSpPr>
                <a:spLocks/>
              </p:cNvSpPr>
              <p:nvPr/>
            </p:nvSpPr>
            <p:spPr bwMode="auto">
              <a:xfrm>
                <a:off x="4734" y="3389"/>
                <a:ext cx="259" cy="193"/>
              </a:xfrm>
              <a:custGeom>
                <a:avLst/>
                <a:gdLst>
                  <a:gd name="T0" fmla="*/ 0 w 146"/>
                  <a:gd name="T1" fmla="*/ 0 h 103"/>
                  <a:gd name="T2" fmla="*/ 0 w 146"/>
                  <a:gd name="T3" fmla="*/ 103 h 103"/>
                  <a:gd name="T4" fmla="*/ 146 w 146"/>
                  <a:gd name="T5" fmla="*/ 103 h 103"/>
                  <a:gd name="T6" fmla="*/ 144 w 146"/>
                  <a:gd name="T7" fmla="*/ 93 h 103"/>
                  <a:gd name="T8" fmla="*/ 139 w 146"/>
                  <a:gd name="T9" fmla="*/ 81 h 103"/>
                  <a:gd name="T10" fmla="*/ 123 w 146"/>
                  <a:gd name="T11" fmla="*/ 64 h 103"/>
                  <a:gd name="T12" fmla="*/ 120 w 146"/>
                  <a:gd name="T13" fmla="*/ 62 h 103"/>
                  <a:gd name="T14" fmla="*/ 119 w 146"/>
                  <a:gd name="T15" fmla="*/ 61 h 103"/>
                  <a:gd name="T16" fmla="*/ 94 w 146"/>
                  <a:gd name="T17" fmla="*/ 54 h 103"/>
                  <a:gd name="T18" fmla="*/ 92 w 146"/>
                  <a:gd name="T19" fmla="*/ 54 h 103"/>
                  <a:gd name="T20" fmla="*/ 85 w 146"/>
                  <a:gd name="T21" fmla="*/ 55 h 103"/>
                  <a:gd name="T22" fmla="*/ 85 w 146"/>
                  <a:gd name="T23" fmla="*/ 55 h 103"/>
                  <a:gd name="T24" fmla="*/ 85 w 146"/>
                  <a:gd name="T25" fmla="*/ 55 h 103"/>
                  <a:gd name="T26" fmla="*/ 85 w 146"/>
                  <a:gd name="T27" fmla="*/ 51 h 103"/>
                  <a:gd name="T28" fmla="*/ 84 w 146"/>
                  <a:gd name="T29" fmla="*/ 46 h 103"/>
                  <a:gd name="T30" fmla="*/ 53 w 146"/>
                  <a:gd name="T31" fmla="*/ 5 h 103"/>
                  <a:gd name="T32" fmla="*/ 35 w 146"/>
                  <a:gd name="T33" fmla="*/ 2 h 103"/>
                  <a:gd name="T34" fmla="*/ 32 w 146"/>
                  <a:gd name="T35" fmla="*/ 2 h 103"/>
                  <a:gd name="T36" fmla="*/ 8 w 146"/>
                  <a:gd name="T37" fmla="*/ 10 h 103"/>
                  <a:gd name="T38" fmla="*/ 7 w 146"/>
                  <a:gd name="T39" fmla="*/ 9 h 103"/>
                  <a:gd name="T40" fmla="*/ 0 w 146"/>
                  <a:gd name="T4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103">
                    <a:moveTo>
                      <a:pt x="0" y="0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146" y="103"/>
                      <a:pt x="146" y="103"/>
                      <a:pt x="146" y="103"/>
                    </a:cubicBezTo>
                    <a:cubicBezTo>
                      <a:pt x="145" y="100"/>
                      <a:pt x="145" y="97"/>
                      <a:pt x="144" y="93"/>
                    </a:cubicBezTo>
                    <a:cubicBezTo>
                      <a:pt x="142" y="89"/>
                      <a:pt x="140" y="85"/>
                      <a:pt x="139" y="81"/>
                    </a:cubicBezTo>
                    <a:cubicBezTo>
                      <a:pt x="135" y="74"/>
                      <a:pt x="130" y="69"/>
                      <a:pt x="123" y="64"/>
                    </a:cubicBezTo>
                    <a:cubicBezTo>
                      <a:pt x="122" y="63"/>
                      <a:pt x="121" y="62"/>
                      <a:pt x="120" y="62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7"/>
                      <a:pt x="103" y="54"/>
                      <a:pt x="94" y="54"/>
                    </a:cubicBezTo>
                    <a:cubicBezTo>
                      <a:pt x="93" y="54"/>
                      <a:pt x="93" y="54"/>
                      <a:pt x="92" y="54"/>
                    </a:cubicBezTo>
                    <a:cubicBezTo>
                      <a:pt x="90" y="54"/>
                      <a:pt x="87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4"/>
                      <a:pt x="85" y="53"/>
                      <a:pt x="85" y="51"/>
                    </a:cubicBezTo>
                    <a:cubicBezTo>
                      <a:pt x="85" y="49"/>
                      <a:pt x="85" y="47"/>
                      <a:pt x="84" y="46"/>
                    </a:cubicBezTo>
                    <a:cubicBezTo>
                      <a:pt x="82" y="27"/>
                      <a:pt x="70" y="12"/>
                      <a:pt x="53" y="5"/>
                    </a:cubicBezTo>
                    <a:cubicBezTo>
                      <a:pt x="48" y="3"/>
                      <a:pt x="42" y="2"/>
                      <a:pt x="35" y="2"/>
                    </a:cubicBezTo>
                    <a:cubicBezTo>
                      <a:pt x="34" y="2"/>
                      <a:pt x="33" y="2"/>
                      <a:pt x="32" y="2"/>
                    </a:cubicBezTo>
                    <a:cubicBezTo>
                      <a:pt x="23" y="2"/>
                      <a:pt x="15" y="5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80"/>
              <p:cNvSpPr>
                <a:spLocks/>
              </p:cNvSpPr>
              <p:nvPr/>
            </p:nvSpPr>
            <p:spPr bwMode="auto">
              <a:xfrm>
                <a:off x="3083" y="2936"/>
                <a:ext cx="440" cy="464"/>
              </a:xfrm>
              <a:custGeom>
                <a:avLst/>
                <a:gdLst>
                  <a:gd name="T0" fmla="*/ 181 w 248"/>
                  <a:gd name="T1" fmla="*/ 80 h 247"/>
                  <a:gd name="T2" fmla="*/ 124 w 248"/>
                  <a:gd name="T3" fmla="*/ 0 h 247"/>
                  <a:gd name="T4" fmla="*/ 68 w 248"/>
                  <a:gd name="T5" fmla="*/ 80 h 247"/>
                  <a:gd name="T6" fmla="*/ 123 w 248"/>
                  <a:gd name="T7" fmla="*/ 247 h 247"/>
                  <a:gd name="T8" fmla="*/ 123 w 248"/>
                  <a:gd name="T9" fmla="*/ 247 h 247"/>
                  <a:gd name="T10" fmla="*/ 125 w 248"/>
                  <a:gd name="T11" fmla="*/ 247 h 247"/>
                  <a:gd name="T12" fmla="*/ 127 w 248"/>
                  <a:gd name="T13" fmla="*/ 247 h 247"/>
                  <a:gd name="T14" fmla="*/ 127 w 248"/>
                  <a:gd name="T15" fmla="*/ 247 h 247"/>
                  <a:gd name="T16" fmla="*/ 181 w 248"/>
                  <a:gd name="T17" fmla="*/ 8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8" h="247">
                    <a:moveTo>
                      <a:pt x="181" y="80"/>
                    </a:moveTo>
                    <a:cubicBezTo>
                      <a:pt x="153" y="35"/>
                      <a:pt x="124" y="0"/>
                      <a:pt x="124" y="0"/>
                    </a:cubicBezTo>
                    <a:cubicBezTo>
                      <a:pt x="124" y="0"/>
                      <a:pt x="98" y="36"/>
                      <a:pt x="68" y="80"/>
                    </a:cubicBezTo>
                    <a:cubicBezTo>
                      <a:pt x="0" y="182"/>
                      <a:pt x="75" y="243"/>
                      <a:pt x="123" y="247"/>
                    </a:cubicBezTo>
                    <a:cubicBezTo>
                      <a:pt x="123" y="247"/>
                      <a:pt x="123" y="247"/>
                      <a:pt x="123" y="247"/>
                    </a:cubicBezTo>
                    <a:cubicBezTo>
                      <a:pt x="123" y="247"/>
                      <a:pt x="124" y="247"/>
                      <a:pt x="125" y="247"/>
                    </a:cubicBezTo>
                    <a:cubicBezTo>
                      <a:pt x="126" y="247"/>
                      <a:pt x="123" y="247"/>
                      <a:pt x="127" y="247"/>
                    </a:cubicBezTo>
                    <a:cubicBezTo>
                      <a:pt x="127" y="247"/>
                      <a:pt x="127" y="247"/>
                      <a:pt x="127" y="247"/>
                    </a:cubicBezTo>
                    <a:cubicBezTo>
                      <a:pt x="171" y="243"/>
                      <a:pt x="248" y="189"/>
                      <a:pt x="181" y="8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 81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82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83"/>
              <p:cNvSpPr>
                <a:spLocks noEditPoints="1"/>
              </p:cNvSpPr>
              <p:nvPr/>
            </p:nvSpPr>
            <p:spPr bwMode="auto">
              <a:xfrm>
                <a:off x="3303" y="2936"/>
                <a:ext cx="193" cy="462"/>
              </a:xfrm>
              <a:custGeom>
                <a:avLst/>
                <a:gdLst>
                  <a:gd name="T0" fmla="*/ 32 w 109"/>
                  <a:gd name="T1" fmla="*/ 238 h 246"/>
                  <a:gd name="T2" fmla="*/ 11 w 109"/>
                  <a:gd name="T3" fmla="*/ 246 h 246"/>
                  <a:gd name="T4" fmla="*/ 11 w 109"/>
                  <a:gd name="T5" fmla="*/ 246 h 246"/>
                  <a:gd name="T6" fmla="*/ 32 w 109"/>
                  <a:gd name="T7" fmla="*/ 239 h 246"/>
                  <a:gd name="T8" fmla="*/ 32 w 109"/>
                  <a:gd name="T9" fmla="*/ 238 h 246"/>
                  <a:gd name="T10" fmla="*/ 0 w 109"/>
                  <a:gd name="T11" fmla="*/ 0 h 246"/>
                  <a:gd name="T12" fmla="*/ 0 w 109"/>
                  <a:gd name="T13" fmla="*/ 1 h 246"/>
                  <a:gd name="T14" fmla="*/ 57 w 109"/>
                  <a:gd name="T15" fmla="*/ 80 h 246"/>
                  <a:gd name="T16" fmla="*/ 37 w 109"/>
                  <a:gd name="T17" fmla="*/ 236 h 246"/>
                  <a:gd name="T18" fmla="*/ 38 w 109"/>
                  <a:gd name="T19" fmla="*/ 236 h 246"/>
                  <a:gd name="T20" fmla="*/ 57 w 109"/>
                  <a:gd name="T21" fmla="*/ 80 h 246"/>
                  <a:gd name="T22" fmla="*/ 0 w 109"/>
                  <a:gd name="T23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9" h="246">
                    <a:moveTo>
                      <a:pt x="32" y="238"/>
                    </a:moveTo>
                    <a:cubicBezTo>
                      <a:pt x="25" y="242"/>
                      <a:pt x="18" y="244"/>
                      <a:pt x="11" y="246"/>
                    </a:cubicBezTo>
                    <a:cubicBezTo>
                      <a:pt x="11" y="246"/>
                      <a:pt x="11" y="246"/>
                      <a:pt x="11" y="246"/>
                    </a:cubicBezTo>
                    <a:cubicBezTo>
                      <a:pt x="18" y="244"/>
                      <a:pt x="25" y="242"/>
                      <a:pt x="32" y="239"/>
                    </a:cubicBezTo>
                    <a:cubicBezTo>
                      <a:pt x="32" y="239"/>
                      <a:pt x="32" y="238"/>
                      <a:pt x="32" y="238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30" y="36"/>
                      <a:pt x="57" y="80"/>
                    </a:cubicBezTo>
                    <a:cubicBezTo>
                      <a:pt x="108" y="164"/>
                      <a:pt x="75" y="215"/>
                      <a:pt x="37" y="236"/>
                    </a:cubicBezTo>
                    <a:cubicBezTo>
                      <a:pt x="37" y="236"/>
                      <a:pt x="38" y="236"/>
                      <a:pt x="38" y="236"/>
                    </a:cubicBezTo>
                    <a:cubicBezTo>
                      <a:pt x="76" y="215"/>
                      <a:pt x="109" y="164"/>
                      <a:pt x="57" y="80"/>
                    </a:cubicBezTo>
                    <a:cubicBezTo>
                      <a:pt x="29" y="35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84"/>
              <p:cNvSpPr>
                <a:spLocks/>
              </p:cNvSpPr>
              <p:nvPr/>
            </p:nvSpPr>
            <p:spPr bwMode="auto">
              <a:xfrm>
                <a:off x="3360" y="3379"/>
                <a:ext cx="10" cy="6"/>
              </a:xfrm>
              <a:custGeom>
                <a:avLst/>
                <a:gdLst>
                  <a:gd name="T0" fmla="*/ 5 w 6"/>
                  <a:gd name="T1" fmla="*/ 0 h 3"/>
                  <a:gd name="T2" fmla="*/ 0 w 6"/>
                  <a:gd name="T3" fmla="*/ 2 h 3"/>
                  <a:gd name="T4" fmla="*/ 0 w 6"/>
                  <a:gd name="T5" fmla="*/ 3 h 3"/>
                  <a:gd name="T6" fmla="*/ 6 w 6"/>
                  <a:gd name="T7" fmla="*/ 0 h 3"/>
                  <a:gd name="T8" fmla="*/ 5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5" y="0"/>
                    </a:moveTo>
                    <a:cubicBezTo>
                      <a:pt x="3" y="1"/>
                      <a:pt x="2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2" y="2"/>
                      <a:pt x="4" y="1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Rectangle 85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Rectangle 86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87"/>
              <p:cNvSpPr>
                <a:spLocks/>
              </p:cNvSpPr>
              <p:nvPr/>
            </p:nvSpPr>
            <p:spPr bwMode="auto">
              <a:xfrm>
                <a:off x="3303" y="2938"/>
                <a:ext cx="192" cy="460"/>
              </a:xfrm>
              <a:custGeom>
                <a:avLst/>
                <a:gdLst>
                  <a:gd name="T0" fmla="*/ 0 w 108"/>
                  <a:gd name="T1" fmla="*/ 0 h 245"/>
                  <a:gd name="T2" fmla="*/ 0 w 108"/>
                  <a:gd name="T3" fmla="*/ 0 h 245"/>
                  <a:gd name="T4" fmla="*/ 0 w 108"/>
                  <a:gd name="T5" fmla="*/ 136 h 245"/>
                  <a:gd name="T6" fmla="*/ 6 w 108"/>
                  <a:gd name="T7" fmla="*/ 191 h 245"/>
                  <a:gd name="T8" fmla="*/ 43 w 108"/>
                  <a:gd name="T9" fmla="*/ 170 h 245"/>
                  <a:gd name="T10" fmla="*/ 9 w 108"/>
                  <a:gd name="T11" fmla="*/ 209 h 245"/>
                  <a:gd name="T12" fmla="*/ 11 w 108"/>
                  <a:gd name="T13" fmla="*/ 245 h 245"/>
                  <a:gd name="T14" fmla="*/ 32 w 108"/>
                  <a:gd name="T15" fmla="*/ 237 h 245"/>
                  <a:gd name="T16" fmla="*/ 37 w 108"/>
                  <a:gd name="T17" fmla="*/ 235 h 245"/>
                  <a:gd name="T18" fmla="*/ 57 w 108"/>
                  <a:gd name="T19" fmla="*/ 79 h 245"/>
                  <a:gd name="T20" fmla="*/ 0 w 108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" h="24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6" y="191"/>
                      <a:pt x="6" y="191"/>
                      <a:pt x="6" y="191"/>
                    </a:cubicBezTo>
                    <a:cubicBezTo>
                      <a:pt x="43" y="170"/>
                      <a:pt x="43" y="170"/>
                      <a:pt x="43" y="170"/>
                    </a:cubicBezTo>
                    <a:cubicBezTo>
                      <a:pt x="9" y="209"/>
                      <a:pt x="9" y="209"/>
                      <a:pt x="9" y="209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18" y="243"/>
                      <a:pt x="25" y="241"/>
                      <a:pt x="32" y="237"/>
                    </a:cubicBezTo>
                    <a:cubicBezTo>
                      <a:pt x="34" y="237"/>
                      <a:pt x="35" y="236"/>
                      <a:pt x="37" y="235"/>
                    </a:cubicBezTo>
                    <a:cubicBezTo>
                      <a:pt x="75" y="214"/>
                      <a:pt x="108" y="163"/>
                      <a:pt x="57" y="79"/>
                    </a:cubicBezTo>
                    <a:cubicBezTo>
                      <a:pt x="30" y="35"/>
                      <a:pt x="2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88"/>
              <p:cNvSpPr>
                <a:spLocks/>
              </p:cNvSpPr>
              <p:nvPr/>
            </p:nvSpPr>
            <p:spPr bwMode="auto">
              <a:xfrm>
                <a:off x="3303" y="3193"/>
                <a:ext cx="76" cy="413"/>
              </a:xfrm>
              <a:custGeom>
                <a:avLst/>
                <a:gdLst>
                  <a:gd name="T0" fmla="*/ 0 w 43"/>
                  <a:gd name="T1" fmla="*/ 0 h 220"/>
                  <a:gd name="T2" fmla="*/ 0 w 43"/>
                  <a:gd name="T3" fmla="*/ 220 h 220"/>
                  <a:gd name="T4" fmla="*/ 20 w 43"/>
                  <a:gd name="T5" fmla="*/ 220 h 220"/>
                  <a:gd name="T6" fmla="*/ 9 w 43"/>
                  <a:gd name="T7" fmla="*/ 109 h 220"/>
                  <a:gd name="T8" fmla="*/ 11 w 43"/>
                  <a:gd name="T9" fmla="*/ 109 h 220"/>
                  <a:gd name="T10" fmla="*/ 11 w 43"/>
                  <a:gd name="T11" fmla="*/ 109 h 220"/>
                  <a:gd name="T12" fmla="*/ 9 w 43"/>
                  <a:gd name="T13" fmla="*/ 73 h 220"/>
                  <a:gd name="T14" fmla="*/ 43 w 43"/>
                  <a:gd name="T15" fmla="*/ 34 h 220"/>
                  <a:gd name="T16" fmla="*/ 6 w 43"/>
                  <a:gd name="T17" fmla="*/ 55 h 220"/>
                  <a:gd name="T18" fmla="*/ 0 w 43"/>
                  <a:gd name="T1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220">
                    <a:moveTo>
                      <a:pt x="0" y="0"/>
                    </a:moveTo>
                    <a:cubicBezTo>
                      <a:pt x="0" y="220"/>
                      <a:pt x="0" y="220"/>
                      <a:pt x="0" y="220"/>
                    </a:cubicBezTo>
                    <a:cubicBezTo>
                      <a:pt x="20" y="220"/>
                      <a:pt x="20" y="220"/>
                      <a:pt x="20" y="220"/>
                    </a:cubicBezTo>
                    <a:cubicBezTo>
                      <a:pt x="9" y="109"/>
                      <a:pt x="9" y="109"/>
                      <a:pt x="9" y="109"/>
                    </a:cubicBezTo>
                    <a:cubicBezTo>
                      <a:pt x="10" y="109"/>
                      <a:pt x="11" y="109"/>
                      <a:pt x="11" y="109"/>
                    </a:cubicBezTo>
                    <a:cubicBezTo>
                      <a:pt x="11" y="109"/>
                      <a:pt x="11" y="109"/>
                      <a:pt x="11" y="109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89"/>
              <p:cNvSpPr>
                <a:spLocks/>
              </p:cNvSpPr>
              <p:nvPr/>
            </p:nvSpPr>
            <p:spPr bwMode="auto">
              <a:xfrm>
                <a:off x="3698" y="3083"/>
                <a:ext cx="408" cy="373"/>
              </a:xfrm>
              <a:custGeom>
                <a:avLst/>
                <a:gdLst>
                  <a:gd name="T0" fmla="*/ 188 w 230"/>
                  <a:gd name="T1" fmla="*/ 57 h 199"/>
                  <a:gd name="T2" fmla="*/ 115 w 230"/>
                  <a:gd name="T3" fmla="*/ 0 h 199"/>
                  <a:gd name="T4" fmla="*/ 42 w 230"/>
                  <a:gd name="T5" fmla="*/ 57 h 199"/>
                  <a:gd name="T6" fmla="*/ 0 w 230"/>
                  <a:gd name="T7" fmla="*/ 124 h 199"/>
                  <a:gd name="T8" fmla="*/ 75 w 230"/>
                  <a:gd name="T9" fmla="*/ 199 h 199"/>
                  <a:gd name="T10" fmla="*/ 115 w 230"/>
                  <a:gd name="T11" fmla="*/ 188 h 199"/>
                  <a:gd name="T12" fmla="*/ 155 w 230"/>
                  <a:gd name="T13" fmla="*/ 199 h 199"/>
                  <a:gd name="T14" fmla="*/ 230 w 230"/>
                  <a:gd name="T15" fmla="*/ 124 h 199"/>
                  <a:gd name="T16" fmla="*/ 188 w 230"/>
                  <a:gd name="T17" fmla="*/ 5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199">
                    <a:moveTo>
                      <a:pt x="188" y="57"/>
                    </a:moveTo>
                    <a:cubicBezTo>
                      <a:pt x="180" y="24"/>
                      <a:pt x="150" y="0"/>
                      <a:pt x="115" y="0"/>
                    </a:cubicBezTo>
                    <a:cubicBezTo>
                      <a:pt x="80" y="0"/>
                      <a:pt x="50" y="24"/>
                      <a:pt x="42" y="57"/>
                    </a:cubicBezTo>
                    <a:cubicBezTo>
                      <a:pt x="17" y="69"/>
                      <a:pt x="0" y="95"/>
                      <a:pt x="0" y="124"/>
                    </a:cubicBezTo>
                    <a:cubicBezTo>
                      <a:pt x="0" y="166"/>
                      <a:pt x="34" y="199"/>
                      <a:pt x="75" y="199"/>
                    </a:cubicBezTo>
                    <a:cubicBezTo>
                      <a:pt x="90" y="199"/>
                      <a:pt x="103" y="195"/>
                      <a:pt x="115" y="188"/>
                    </a:cubicBezTo>
                    <a:cubicBezTo>
                      <a:pt x="126" y="195"/>
                      <a:pt x="140" y="199"/>
                      <a:pt x="155" y="199"/>
                    </a:cubicBezTo>
                    <a:cubicBezTo>
                      <a:pt x="196" y="199"/>
                      <a:pt x="230" y="166"/>
                      <a:pt x="230" y="124"/>
                    </a:cubicBezTo>
                    <a:cubicBezTo>
                      <a:pt x="230" y="95"/>
                      <a:pt x="212" y="69"/>
                      <a:pt x="188" y="57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90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91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92"/>
              <p:cNvSpPr>
                <a:spLocks noEditPoints="1"/>
              </p:cNvSpPr>
              <p:nvPr/>
            </p:nvSpPr>
            <p:spPr bwMode="auto">
              <a:xfrm>
                <a:off x="3918" y="3162"/>
                <a:ext cx="123" cy="403"/>
              </a:xfrm>
              <a:custGeom>
                <a:avLst/>
                <a:gdLst>
                  <a:gd name="T0" fmla="*/ 0 w 69"/>
                  <a:gd name="T1" fmla="*/ 151 h 215"/>
                  <a:gd name="T2" fmla="*/ 4 w 69"/>
                  <a:gd name="T3" fmla="*/ 215 h 215"/>
                  <a:gd name="T4" fmla="*/ 4 w 69"/>
                  <a:gd name="T5" fmla="*/ 215 h 215"/>
                  <a:gd name="T6" fmla="*/ 0 w 69"/>
                  <a:gd name="T7" fmla="*/ 151 h 215"/>
                  <a:gd name="T8" fmla="*/ 0 w 69"/>
                  <a:gd name="T9" fmla="*/ 151 h 215"/>
                  <a:gd name="T10" fmla="*/ 58 w 69"/>
                  <a:gd name="T11" fmla="*/ 0 h 215"/>
                  <a:gd name="T12" fmla="*/ 64 w 69"/>
                  <a:gd name="T13" fmla="*/ 15 h 215"/>
                  <a:gd name="T14" fmla="*/ 69 w 69"/>
                  <a:gd name="T15" fmla="*/ 18 h 215"/>
                  <a:gd name="T16" fmla="*/ 69 w 69"/>
                  <a:gd name="T17" fmla="*/ 18 h 215"/>
                  <a:gd name="T18" fmla="*/ 64 w 69"/>
                  <a:gd name="T19" fmla="*/ 15 h 215"/>
                  <a:gd name="T20" fmla="*/ 58 w 69"/>
                  <a:gd name="T21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215">
                    <a:moveTo>
                      <a:pt x="0" y="151"/>
                    </a:moveTo>
                    <a:cubicBezTo>
                      <a:pt x="4" y="215"/>
                      <a:pt x="4" y="215"/>
                      <a:pt x="4" y="215"/>
                    </a:cubicBezTo>
                    <a:cubicBezTo>
                      <a:pt x="4" y="215"/>
                      <a:pt x="4" y="215"/>
                      <a:pt x="4" y="215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51"/>
                      <a:pt x="0" y="151"/>
                      <a:pt x="0" y="151"/>
                    </a:cubicBezTo>
                    <a:moveTo>
                      <a:pt x="58" y="0"/>
                    </a:moveTo>
                    <a:cubicBezTo>
                      <a:pt x="61" y="5"/>
                      <a:pt x="62" y="10"/>
                      <a:pt x="64" y="15"/>
                    </a:cubicBezTo>
                    <a:cubicBezTo>
                      <a:pt x="66" y="16"/>
                      <a:pt x="68" y="17"/>
                      <a:pt x="69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8" y="17"/>
                      <a:pt x="66" y="16"/>
                      <a:pt x="64" y="15"/>
                    </a:cubicBezTo>
                    <a:cubicBezTo>
                      <a:pt x="62" y="10"/>
                      <a:pt x="61" y="5"/>
                      <a:pt x="58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93"/>
              <p:cNvSpPr>
                <a:spLocks noEditPoints="1"/>
              </p:cNvSpPr>
              <p:nvPr/>
            </p:nvSpPr>
            <p:spPr bwMode="auto">
              <a:xfrm>
                <a:off x="3970" y="3456"/>
                <a:ext cx="3" cy="0"/>
              </a:xfrm>
              <a:custGeom>
                <a:avLst/>
                <a:gdLst>
                  <a:gd name="T0" fmla="*/ 1 w 2"/>
                  <a:gd name="T1" fmla="*/ 2 w 2"/>
                  <a:gd name="T2" fmla="*/ 1 w 2"/>
                  <a:gd name="T3" fmla="*/ 1 w 2"/>
                  <a:gd name="T4" fmla="*/ 1 w 2"/>
                  <a:gd name="T5" fmla="*/ 1 w 2"/>
                  <a:gd name="T6" fmla="*/ 1 w 2"/>
                  <a:gd name="T7" fmla="*/ 1 w 2"/>
                  <a:gd name="T8" fmla="*/ 1 w 2"/>
                  <a:gd name="T9" fmla="*/ 1 w 2"/>
                  <a:gd name="T10" fmla="*/ 1 w 2"/>
                  <a:gd name="T11" fmla="*/ 1 w 2"/>
                  <a:gd name="T12" fmla="*/ 1 w 2"/>
                  <a:gd name="T13" fmla="*/ 1 w 2"/>
                  <a:gd name="T14" fmla="*/ 1 w 2"/>
                  <a:gd name="T15" fmla="*/ 0 w 2"/>
                  <a:gd name="T16" fmla="*/ 1 w 2"/>
                  <a:gd name="T17" fmla="*/ 0 w 2"/>
                  <a:gd name="T18" fmla="*/ 0 w 2"/>
                  <a:gd name="T19" fmla="*/ 0 w 2"/>
                  <a:gd name="T20" fmla="*/ 0 w 2"/>
                  <a:gd name="T21" fmla="*/ 0 w 2"/>
                  <a:gd name="T22" fmla="*/ 0 w 2"/>
                  <a:gd name="T23" fmla="*/ 0 w 2"/>
                  <a:gd name="T24" fmla="*/ 0 w 2"/>
                  <a:gd name="T25" fmla="*/ 0 w 2"/>
                  <a:gd name="T26" fmla="*/ 0 w 2"/>
                  <a:gd name="T27" fmla="*/ 0 w 2"/>
                  <a:gd name="T28" fmla="*/ 0 w 2"/>
                  <a:gd name="T29" fmla="*/ 0 w 2"/>
                  <a:gd name="T30" fmla="*/ 0 w 2"/>
                  <a:gd name="T31" fmla="*/ 0 w 2"/>
                  <a:gd name="T3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94"/>
              <p:cNvSpPr>
                <a:spLocks/>
              </p:cNvSpPr>
              <p:nvPr/>
            </p:nvSpPr>
            <p:spPr bwMode="auto">
              <a:xfrm>
                <a:off x="3904" y="3083"/>
                <a:ext cx="202" cy="373"/>
              </a:xfrm>
              <a:custGeom>
                <a:avLst/>
                <a:gdLst>
                  <a:gd name="T0" fmla="*/ 0 w 114"/>
                  <a:gd name="T1" fmla="*/ 0 h 199"/>
                  <a:gd name="T2" fmla="*/ 0 w 114"/>
                  <a:gd name="T3" fmla="*/ 122 h 199"/>
                  <a:gd name="T4" fmla="*/ 5 w 114"/>
                  <a:gd name="T5" fmla="*/ 167 h 199"/>
                  <a:gd name="T6" fmla="*/ 42 w 114"/>
                  <a:gd name="T7" fmla="*/ 145 h 199"/>
                  <a:gd name="T8" fmla="*/ 8 w 114"/>
                  <a:gd name="T9" fmla="*/ 186 h 199"/>
                  <a:gd name="T10" fmla="*/ 8 w 114"/>
                  <a:gd name="T11" fmla="*/ 193 h 199"/>
                  <a:gd name="T12" fmla="*/ 8 w 114"/>
                  <a:gd name="T13" fmla="*/ 193 h 199"/>
                  <a:gd name="T14" fmla="*/ 8 w 114"/>
                  <a:gd name="T15" fmla="*/ 193 h 199"/>
                  <a:gd name="T16" fmla="*/ 37 w 114"/>
                  <a:gd name="T17" fmla="*/ 199 h 199"/>
                  <a:gd name="T18" fmla="*/ 37 w 114"/>
                  <a:gd name="T19" fmla="*/ 199 h 199"/>
                  <a:gd name="T20" fmla="*/ 37 w 114"/>
                  <a:gd name="T21" fmla="*/ 199 h 199"/>
                  <a:gd name="T22" fmla="*/ 37 w 114"/>
                  <a:gd name="T23" fmla="*/ 199 h 199"/>
                  <a:gd name="T24" fmla="*/ 37 w 114"/>
                  <a:gd name="T25" fmla="*/ 199 h 199"/>
                  <a:gd name="T26" fmla="*/ 37 w 114"/>
                  <a:gd name="T27" fmla="*/ 199 h 199"/>
                  <a:gd name="T28" fmla="*/ 37 w 114"/>
                  <a:gd name="T29" fmla="*/ 199 h 199"/>
                  <a:gd name="T30" fmla="*/ 37 w 114"/>
                  <a:gd name="T31" fmla="*/ 199 h 199"/>
                  <a:gd name="T32" fmla="*/ 37 w 114"/>
                  <a:gd name="T33" fmla="*/ 199 h 199"/>
                  <a:gd name="T34" fmla="*/ 37 w 114"/>
                  <a:gd name="T35" fmla="*/ 199 h 199"/>
                  <a:gd name="T36" fmla="*/ 37 w 114"/>
                  <a:gd name="T37" fmla="*/ 199 h 199"/>
                  <a:gd name="T38" fmla="*/ 38 w 114"/>
                  <a:gd name="T39" fmla="*/ 199 h 199"/>
                  <a:gd name="T40" fmla="*/ 38 w 114"/>
                  <a:gd name="T41" fmla="*/ 199 h 199"/>
                  <a:gd name="T42" fmla="*/ 38 w 114"/>
                  <a:gd name="T43" fmla="*/ 199 h 199"/>
                  <a:gd name="T44" fmla="*/ 38 w 114"/>
                  <a:gd name="T45" fmla="*/ 199 h 199"/>
                  <a:gd name="T46" fmla="*/ 38 w 114"/>
                  <a:gd name="T47" fmla="*/ 199 h 199"/>
                  <a:gd name="T48" fmla="*/ 38 w 114"/>
                  <a:gd name="T49" fmla="*/ 199 h 199"/>
                  <a:gd name="T50" fmla="*/ 38 w 114"/>
                  <a:gd name="T51" fmla="*/ 199 h 199"/>
                  <a:gd name="T52" fmla="*/ 38 w 114"/>
                  <a:gd name="T53" fmla="*/ 199 h 199"/>
                  <a:gd name="T54" fmla="*/ 38 w 114"/>
                  <a:gd name="T55" fmla="*/ 199 h 199"/>
                  <a:gd name="T56" fmla="*/ 38 w 114"/>
                  <a:gd name="T57" fmla="*/ 199 h 199"/>
                  <a:gd name="T58" fmla="*/ 39 w 114"/>
                  <a:gd name="T59" fmla="*/ 199 h 199"/>
                  <a:gd name="T60" fmla="*/ 39 w 114"/>
                  <a:gd name="T61" fmla="*/ 199 h 199"/>
                  <a:gd name="T62" fmla="*/ 114 w 114"/>
                  <a:gd name="T63" fmla="*/ 124 h 199"/>
                  <a:gd name="T64" fmla="*/ 77 w 114"/>
                  <a:gd name="T65" fmla="*/ 60 h 199"/>
                  <a:gd name="T66" fmla="*/ 72 w 114"/>
                  <a:gd name="T67" fmla="*/ 57 h 199"/>
                  <a:gd name="T68" fmla="*/ 66 w 114"/>
                  <a:gd name="T69" fmla="*/ 42 h 199"/>
                  <a:gd name="T70" fmla="*/ 0 w 114"/>
                  <a:gd name="T7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4" h="199">
                    <a:moveTo>
                      <a:pt x="0" y="0"/>
                    </a:moveTo>
                    <a:cubicBezTo>
                      <a:pt x="0" y="122"/>
                      <a:pt x="0" y="122"/>
                      <a:pt x="0" y="122"/>
                    </a:cubicBezTo>
                    <a:cubicBezTo>
                      <a:pt x="5" y="167"/>
                      <a:pt x="5" y="167"/>
                      <a:pt x="5" y="167"/>
                    </a:cubicBezTo>
                    <a:cubicBezTo>
                      <a:pt x="42" y="145"/>
                      <a:pt x="42" y="145"/>
                      <a:pt x="42" y="145"/>
                    </a:cubicBezTo>
                    <a:cubicBezTo>
                      <a:pt x="8" y="186"/>
                      <a:pt x="8" y="186"/>
                      <a:pt x="8" y="186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17" y="197"/>
                      <a:pt x="26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9" y="199"/>
                      <a:pt x="39" y="199"/>
                    </a:cubicBezTo>
                    <a:cubicBezTo>
                      <a:pt x="39" y="199"/>
                      <a:pt x="39" y="199"/>
                      <a:pt x="39" y="199"/>
                    </a:cubicBezTo>
                    <a:cubicBezTo>
                      <a:pt x="80" y="199"/>
                      <a:pt x="114" y="166"/>
                      <a:pt x="114" y="124"/>
                    </a:cubicBezTo>
                    <a:cubicBezTo>
                      <a:pt x="114" y="97"/>
                      <a:pt x="99" y="73"/>
                      <a:pt x="77" y="60"/>
                    </a:cubicBezTo>
                    <a:cubicBezTo>
                      <a:pt x="76" y="59"/>
                      <a:pt x="74" y="58"/>
                      <a:pt x="72" y="57"/>
                    </a:cubicBezTo>
                    <a:cubicBezTo>
                      <a:pt x="70" y="52"/>
                      <a:pt x="69" y="47"/>
                      <a:pt x="66" y="42"/>
                    </a:cubicBezTo>
                    <a:cubicBezTo>
                      <a:pt x="54" y="17"/>
                      <a:pt x="29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95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96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Oval 97"/>
              <p:cNvSpPr>
                <a:spLocks noChangeArrowheads="1"/>
              </p:cNvSpPr>
              <p:nvPr/>
            </p:nvSpPr>
            <p:spPr bwMode="auto">
              <a:xfrm>
                <a:off x="3459" y="2805"/>
                <a:ext cx="262" cy="514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98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99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100"/>
              <p:cNvSpPr>
                <a:spLocks noEditPoints="1"/>
              </p:cNvSpPr>
              <p:nvPr/>
            </p:nvSpPr>
            <p:spPr bwMode="auto">
              <a:xfrm>
                <a:off x="3599" y="3062"/>
                <a:ext cx="122" cy="527"/>
              </a:xfrm>
              <a:custGeom>
                <a:avLst/>
                <a:gdLst>
                  <a:gd name="T0" fmla="*/ 4 w 69"/>
                  <a:gd name="T1" fmla="*/ 224 h 281"/>
                  <a:gd name="T2" fmla="*/ 5 w 69"/>
                  <a:gd name="T3" fmla="*/ 224 h 281"/>
                  <a:gd name="T4" fmla="*/ 2 w 69"/>
                  <a:gd name="T5" fmla="*/ 173 h 281"/>
                  <a:gd name="T6" fmla="*/ 5 w 69"/>
                  <a:gd name="T7" fmla="*/ 217 h 281"/>
                  <a:gd name="T8" fmla="*/ 4 w 69"/>
                  <a:gd name="T9" fmla="*/ 136 h 281"/>
                  <a:gd name="T10" fmla="*/ 2 w 69"/>
                  <a:gd name="T11" fmla="*/ 168 h 281"/>
                  <a:gd name="T12" fmla="*/ 4 w 69"/>
                  <a:gd name="T13" fmla="*/ 136 h 281"/>
                  <a:gd name="T14" fmla="*/ 69 w 69"/>
                  <a:gd name="T15" fmla="*/ 8 h 281"/>
                  <a:gd name="T16" fmla="*/ 69 w 69"/>
                  <a:gd name="T17" fmla="*/ 7 h 281"/>
                  <a:gd name="T18" fmla="*/ 69 w 69"/>
                  <a:gd name="T19" fmla="*/ 7 h 281"/>
                  <a:gd name="T20" fmla="*/ 69 w 69"/>
                  <a:gd name="T21" fmla="*/ 7 h 281"/>
                  <a:gd name="T22" fmla="*/ 69 w 69"/>
                  <a:gd name="T23" fmla="*/ 7 h 281"/>
                  <a:gd name="T24" fmla="*/ 69 w 69"/>
                  <a:gd name="T25" fmla="*/ 7 h 281"/>
                  <a:gd name="T26" fmla="*/ 69 w 69"/>
                  <a:gd name="T27" fmla="*/ 7 h 281"/>
                  <a:gd name="T28" fmla="*/ 69 w 69"/>
                  <a:gd name="T29" fmla="*/ 7 h 281"/>
                  <a:gd name="T30" fmla="*/ 69 w 69"/>
                  <a:gd name="T31" fmla="*/ 7 h 281"/>
                  <a:gd name="T32" fmla="*/ 69 w 69"/>
                  <a:gd name="T33" fmla="*/ 6 h 281"/>
                  <a:gd name="T34" fmla="*/ 69 w 69"/>
                  <a:gd name="T35" fmla="*/ 5 h 281"/>
                  <a:gd name="T36" fmla="*/ 69 w 69"/>
                  <a:gd name="T37" fmla="*/ 5 h 281"/>
                  <a:gd name="T38" fmla="*/ 69 w 69"/>
                  <a:gd name="T39" fmla="*/ 5 h 281"/>
                  <a:gd name="T40" fmla="*/ 69 w 69"/>
                  <a:gd name="T41" fmla="*/ 5 h 281"/>
                  <a:gd name="T42" fmla="*/ 69 w 69"/>
                  <a:gd name="T43" fmla="*/ 5 h 281"/>
                  <a:gd name="T44" fmla="*/ 69 w 69"/>
                  <a:gd name="T45" fmla="*/ 5 h 281"/>
                  <a:gd name="T46" fmla="*/ 69 w 69"/>
                  <a:gd name="T47" fmla="*/ 5 h 281"/>
                  <a:gd name="T48" fmla="*/ 69 w 69"/>
                  <a:gd name="T49" fmla="*/ 5 h 281"/>
                  <a:gd name="T50" fmla="*/ 69 w 69"/>
                  <a:gd name="T51" fmla="*/ 4 h 281"/>
                  <a:gd name="T52" fmla="*/ 69 w 69"/>
                  <a:gd name="T53" fmla="*/ 4 h 281"/>
                  <a:gd name="T54" fmla="*/ 69 w 69"/>
                  <a:gd name="T55" fmla="*/ 4 h 281"/>
                  <a:gd name="T56" fmla="*/ 69 w 69"/>
                  <a:gd name="T57" fmla="*/ 4 h 281"/>
                  <a:gd name="T58" fmla="*/ 69 w 69"/>
                  <a:gd name="T59" fmla="*/ 4 h 281"/>
                  <a:gd name="T60" fmla="*/ 69 w 69"/>
                  <a:gd name="T61" fmla="*/ 4 h 281"/>
                  <a:gd name="T62" fmla="*/ 69 w 69"/>
                  <a:gd name="T63" fmla="*/ 4 h 281"/>
                  <a:gd name="T64" fmla="*/ 69 w 69"/>
                  <a:gd name="T65" fmla="*/ 3 h 281"/>
                  <a:gd name="T66" fmla="*/ 69 w 69"/>
                  <a:gd name="T67" fmla="*/ 3 h 281"/>
                  <a:gd name="T68" fmla="*/ 69 w 69"/>
                  <a:gd name="T69" fmla="*/ 3 h 281"/>
                  <a:gd name="T70" fmla="*/ 69 w 69"/>
                  <a:gd name="T71" fmla="*/ 3 h 281"/>
                  <a:gd name="T72" fmla="*/ 69 w 69"/>
                  <a:gd name="T73" fmla="*/ 3 h 281"/>
                  <a:gd name="T74" fmla="*/ 69 w 69"/>
                  <a:gd name="T75" fmla="*/ 2 h 281"/>
                  <a:gd name="T76" fmla="*/ 69 w 69"/>
                  <a:gd name="T77" fmla="*/ 2 h 281"/>
                  <a:gd name="T78" fmla="*/ 69 w 69"/>
                  <a:gd name="T79" fmla="*/ 2 h 281"/>
                  <a:gd name="T80" fmla="*/ 69 w 69"/>
                  <a:gd name="T81" fmla="*/ 2 h 281"/>
                  <a:gd name="T82" fmla="*/ 69 w 69"/>
                  <a:gd name="T83" fmla="*/ 2 h 281"/>
                  <a:gd name="T84" fmla="*/ 69 w 69"/>
                  <a:gd name="T85" fmla="*/ 2 h 281"/>
                  <a:gd name="T86" fmla="*/ 69 w 69"/>
                  <a:gd name="T87" fmla="*/ 2 h 281"/>
                  <a:gd name="T88" fmla="*/ 69 w 69"/>
                  <a:gd name="T89" fmla="*/ 1 h 281"/>
                  <a:gd name="T90" fmla="*/ 69 w 69"/>
                  <a:gd name="T91" fmla="*/ 1 h 281"/>
                  <a:gd name="T92" fmla="*/ 69 w 69"/>
                  <a:gd name="T93" fmla="*/ 1 h 281"/>
                  <a:gd name="T94" fmla="*/ 69 w 69"/>
                  <a:gd name="T95" fmla="*/ 1 h 281"/>
                  <a:gd name="T96" fmla="*/ 69 w 69"/>
                  <a:gd name="T97" fmla="*/ 1 h 281"/>
                  <a:gd name="T98" fmla="*/ 69 w 69"/>
                  <a:gd name="T99" fmla="*/ 1 h 281"/>
                  <a:gd name="T100" fmla="*/ 69 w 69"/>
                  <a:gd name="T101" fmla="*/ 0 h 281"/>
                  <a:gd name="T102" fmla="*/ 69 w 69"/>
                  <a:gd name="T103" fmla="*/ 0 h 281"/>
                  <a:gd name="T104" fmla="*/ 69 w 69"/>
                  <a:gd name="T105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" h="281">
                    <a:moveTo>
                      <a:pt x="5" y="224"/>
                    </a:moveTo>
                    <a:cubicBezTo>
                      <a:pt x="5" y="224"/>
                      <a:pt x="4" y="224"/>
                      <a:pt x="4" y="224"/>
                    </a:cubicBezTo>
                    <a:cubicBezTo>
                      <a:pt x="6" y="281"/>
                      <a:pt x="6" y="281"/>
                      <a:pt x="6" y="281"/>
                    </a:cubicBezTo>
                    <a:cubicBezTo>
                      <a:pt x="5" y="224"/>
                      <a:pt x="5" y="224"/>
                      <a:pt x="5" y="224"/>
                    </a:cubicBezTo>
                    <a:moveTo>
                      <a:pt x="4" y="172"/>
                    </a:moveTo>
                    <a:cubicBezTo>
                      <a:pt x="3" y="172"/>
                      <a:pt x="3" y="173"/>
                      <a:pt x="2" y="173"/>
                    </a:cubicBezTo>
                    <a:cubicBezTo>
                      <a:pt x="4" y="217"/>
                      <a:pt x="4" y="217"/>
                      <a:pt x="4" y="217"/>
                    </a:cubicBezTo>
                    <a:cubicBezTo>
                      <a:pt x="4" y="217"/>
                      <a:pt x="5" y="217"/>
                      <a:pt x="5" y="217"/>
                    </a:cubicBezTo>
                    <a:cubicBezTo>
                      <a:pt x="4" y="172"/>
                      <a:pt x="4" y="172"/>
                      <a:pt x="4" y="172"/>
                    </a:cubicBezTo>
                    <a:moveTo>
                      <a:pt x="4" y="136"/>
                    </a:moveTo>
                    <a:cubicBezTo>
                      <a:pt x="3" y="137"/>
                      <a:pt x="1" y="137"/>
                      <a:pt x="0" y="137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3" y="168"/>
                      <a:pt x="4" y="168"/>
                    </a:cubicBezTo>
                    <a:cubicBezTo>
                      <a:pt x="4" y="136"/>
                      <a:pt x="4" y="136"/>
                      <a:pt x="4" y="136"/>
                    </a:cubicBezTo>
                    <a:moveTo>
                      <a:pt x="69" y="8"/>
                    </a:move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8"/>
                      <a:pt x="69" y="8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6"/>
                    </a:moveTo>
                    <a:cubicBezTo>
                      <a:pt x="69" y="6"/>
                      <a:pt x="69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3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1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1"/>
                    </a:cubicBezTo>
                    <a:cubicBezTo>
                      <a:pt x="69" y="0"/>
                      <a:pt x="69" y="0"/>
                      <a:pt x="69" y="0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101"/>
              <p:cNvSpPr>
                <a:spLocks/>
              </p:cNvSpPr>
              <p:nvPr/>
            </p:nvSpPr>
            <p:spPr bwMode="auto">
              <a:xfrm>
                <a:off x="3603" y="3377"/>
                <a:ext cx="3" cy="10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0 h 5"/>
                  <a:gd name="T4" fmla="*/ 0 w 2"/>
                  <a:gd name="T5" fmla="*/ 5 h 5"/>
                  <a:gd name="T6" fmla="*/ 2 w 2"/>
                  <a:gd name="T7" fmla="*/ 4 h 5"/>
                  <a:gd name="T8" fmla="*/ 2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102"/>
              <p:cNvSpPr>
                <a:spLocks/>
              </p:cNvSpPr>
              <p:nvPr/>
            </p:nvSpPr>
            <p:spPr bwMode="auto">
              <a:xfrm>
                <a:off x="3606" y="3469"/>
                <a:ext cx="2" cy="14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7 h 7"/>
                  <a:gd name="T4" fmla="*/ 1 w 1"/>
                  <a:gd name="T5" fmla="*/ 7 h 7"/>
                  <a:gd name="T6" fmla="*/ 1 w 1"/>
                  <a:gd name="T7" fmla="*/ 0 h 7"/>
                  <a:gd name="T8" fmla="*/ 0 w 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7">
                    <a:moveTo>
                      <a:pt x="0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103"/>
              <p:cNvSpPr>
                <a:spLocks/>
              </p:cNvSpPr>
              <p:nvPr/>
            </p:nvSpPr>
            <p:spPr bwMode="auto">
              <a:xfrm>
                <a:off x="3587" y="2805"/>
                <a:ext cx="134" cy="514"/>
              </a:xfrm>
              <a:custGeom>
                <a:avLst/>
                <a:gdLst>
                  <a:gd name="T0" fmla="*/ 2 w 76"/>
                  <a:gd name="T1" fmla="*/ 0 h 274"/>
                  <a:gd name="T2" fmla="*/ 0 w 76"/>
                  <a:gd name="T3" fmla="*/ 200 h 274"/>
                  <a:gd name="T4" fmla="*/ 7 w 76"/>
                  <a:gd name="T5" fmla="*/ 274 h 274"/>
                  <a:gd name="T6" fmla="*/ 11 w 76"/>
                  <a:gd name="T7" fmla="*/ 273 h 274"/>
                  <a:gd name="T8" fmla="*/ 76 w 76"/>
                  <a:gd name="T9" fmla="*/ 145 h 274"/>
                  <a:gd name="T10" fmla="*/ 76 w 76"/>
                  <a:gd name="T11" fmla="*/ 144 h 274"/>
                  <a:gd name="T12" fmla="*/ 76 w 76"/>
                  <a:gd name="T13" fmla="*/ 144 h 274"/>
                  <a:gd name="T14" fmla="*/ 76 w 76"/>
                  <a:gd name="T15" fmla="*/ 144 h 274"/>
                  <a:gd name="T16" fmla="*/ 76 w 76"/>
                  <a:gd name="T17" fmla="*/ 144 h 274"/>
                  <a:gd name="T18" fmla="*/ 76 w 76"/>
                  <a:gd name="T19" fmla="*/ 144 h 274"/>
                  <a:gd name="T20" fmla="*/ 76 w 76"/>
                  <a:gd name="T21" fmla="*/ 143 h 274"/>
                  <a:gd name="T22" fmla="*/ 76 w 76"/>
                  <a:gd name="T23" fmla="*/ 142 h 274"/>
                  <a:gd name="T24" fmla="*/ 76 w 76"/>
                  <a:gd name="T25" fmla="*/ 142 h 274"/>
                  <a:gd name="T26" fmla="*/ 76 w 76"/>
                  <a:gd name="T27" fmla="*/ 142 h 274"/>
                  <a:gd name="T28" fmla="*/ 76 w 76"/>
                  <a:gd name="T29" fmla="*/ 142 h 274"/>
                  <a:gd name="T30" fmla="*/ 76 w 76"/>
                  <a:gd name="T31" fmla="*/ 142 h 274"/>
                  <a:gd name="T32" fmla="*/ 76 w 76"/>
                  <a:gd name="T33" fmla="*/ 141 h 274"/>
                  <a:gd name="T34" fmla="*/ 76 w 76"/>
                  <a:gd name="T35" fmla="*/ 141 h 274"/>
                  <a:gd name="T36" fmla="*/ 76 w 76"/>
                  <a:gd name="T37" fmla="*/ 141 h 274"/>
                  <a:gd name="T38" fmla="*/ 76 w 76"/>
                  <a:gd name="T39" fmla="*/ 141 h 274"/>
                  <a:gd name="T40" fmla="*/ 76 w 76"/>
                  <a:gd name="T41" fmla="*/ 140 h 274"/>
                  <a:gd name="T42" fmla="*/ 76 w 76"/>
                  <a:gd name="T43" fmla="*/ 140 h 274"/>
                  <a:gd name="T44" fmla="*/ 76 w 76"/>
                  <a:gd name="T45" fmla="*/ 140 h 274"/>
                  <a:gd name="T46" fmla="*/ 76 w 76"/>
                  <a:gd name="T47" fmla="*/ 140 h 274"/>
                  <a:gd name="T48" fmla="*/ 76 w 76"/>
                  <a:gd name="T49" fmla="*/ 139 h 274"/>
                  <a:gd name="T50" fmla="*/ 76 w 76"/>
                  <a:gd name="T51" fmla="*/ 139 h 274"/>
                  <a:gd name="T52" fmla="*/ 76 w 76"/>
                  <a:gd name="T53" fmla="*/ 139 h 274"/>
                  <a:gd name="T54" fmla="*/ 76 w 76"/>
                  <a:gd name="T55" fmla="*/ 139 h 274"/>
                  <a:gd name="T56" fmla="*/ 76 w 76"/>
                  <a:gd name="T57" fmla="*/ 138 h 274"/>
                  <a:gd name="T58" fmla="*/ 76 w 76"/>
                  <a:gd name="T59" fmla="*/ 138 h 274"/>
                  <a:gd name="T60" fmla="*/ 76 w 76"/>
                  <a:gd name="T61" fmla="*/ 138 h 274"/>
                  <a:gd name="T62" fmla="*/ 76 w 76"/>
                  <a:gd name="T63" fmla="*/ 138 h 274"/>
                  <a:gd name="T64" fmla="*/ 76 w 76"/>
                  <a:gd name="T65" fmla="*/ 138 h 274"/>
                  <a:gd name="T66" fmla="*/ 76 w 76"/>
                  <a:gd name="T67" fmla="*/ 137 h 274"/>
                  <a:gd name="T68" fmla="*/ 76 w 76"/>
                  <a:gd name="T69" fmla="*/ 137 h 274"/>
                  <a:gd name="T70" fmla="*/ 2 w 76"/>
                  <a:gd name="T71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27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" y="149"/>
                      <a:pt x="2" y="149"/>
                      <a:pt x="2" y="149"/>
                    </a:cubicBezTo>
                    <a:cubicBezTo>
                      <a:pt x="7" y="274"/>
                      <a:pt x="7" y="274"/>
                      <a:pt x="7" y="274"/>
                    </a:cubicBezTo>
                    <a:cubicBezTo>
                      <a:pt x="8" y="274"/>
                      <a:pt x="10" y="274"/>
                      <a:pt x="11" y="273"/>
                    </a:cubicBezTo>
                    <a:cubicBezTo>
                      <a:pt x="11" y="273"/>
                      <a:pt x="11" y="273"/>
                      <a:pt x="11" y="273"/>
                    </a:cubicBezTo>
                    <a:cubicBezTo>
                      <a:pt x="46" y="266"/>
                      <a:pt x="74" y="212"/>
                      <a:pt x="76" y="145"/>
                    </a:cubicBezTo>
                    <a:cubicBezTo>
                      <a:pt x="76" y="145"/>
                      <a:pt x="76" y="145"/>
                      <a:pt x="76" y="145"/>
                    </a:cubicBezTo>
                    <a:cubicBezTo>
                      <a:pt x="76" y="145"/>
                      <a:pt x="76" y="145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3"/>
                    </a:cubicBezTo>
                    <a:cubicBezTo>
                      <a:pt x="76" y="143"/>
                      <a:pt x="76" y="143"/>
                      <a:pt x="76" y="143"/>
                    </a:cubicBezTo>
                    <a:cubicBezTo>
                      <a:pt x="76" y="143"/>
                      <a:pt x="76" y="143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61"/>
                      <a:pt x="43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Rectangle 104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Rectangle 105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106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107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108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109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110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111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 112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113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114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115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116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117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118"/>
              <p:cNvSpPr>
                <a:spLocks noEditPoints="1"/>
              </p:cNvSpPr>
              <p:nvPr/>
            </p:nvSpPr>
            <p:spPr bwMode="auto">
              <a:xfrm>
                <a:off x="6026" y="3351"/>
                <a:ext cx="236" cy="254"/>
              </a:xfrm>
              <a:custGeom>
                <a:avLst/>
                <a:gdLst>
                  <a:gd name="T0" fmla="*/ 4 w 133"/>
                  <a:gd name="T1" fmla="*/ 84 h 135"/>
                  <a:gd name="T2" fmla="*/ 6 w 133"/>
                  <a:gd name="T3" fmla="*/ 135 h 135"/>
                  <a:gd name="T4" fmla="*/ 6 w 133"/>
                  <a:gd name="T5" fmla="*/ 135 h 135"/>
                  <a:gd name="T6" fmla="*/ 4 w 133"/>
                  <a:gd name="T7" fmla="*/ 85 h 135"/>
                  <a:gd name="T8" fmla="*/ 4 w 133"/>
                  <a:gd name="T9" fmla="*/ 84 h 135"/>
                  <a:gd name="T10" fmla="*/ 2 w 133"/>
                  <a:gd name="T11" fmla="*/ 33 h 135"/>
                  <a:gd name="T12" fmla="*/ 3 w 133"/>
                  <a:gd name="T13" fmla="*/ 65 h 135"/>
                  <a:gd name="T14" fmla="*/ 3 w 133"/>
                  <a:gd name="T15" fmla="*/ 66 h 135"/>
                  <a:gd name="T16" fmla="*/ 2 w 133"/>
                  <a:gd name="T17" fmla="*/ 34 h 135"/>
                  <a:gd name="T18" fmla="*/ 2 w 133"/>
                  <a:gd name="T19" fmla="*/ 33 h 135"/>
                  <a:gd name="T20" fmla="*/ 63 w 133"/>
                  <a:gd name="T21" fmla="*/ 0 h 135"/>
                  <a:gd name="T22" fmla="*/ 0 w 133"/>
                  <a:gd name="T23" fmla="*/ 0 h 135"/>
                  <a:gd name="T24" fmla="*/ 1 w 133"/>
                  <a:gd name="T25" fmla="*/ 21 h 135"/>
                  <a:gd name="T26" fmla="*/ 2 w 133"/>
                  <a:gd name="T27" fmla="*/ 21 h 135"/>
                  <a:gd name="T28" fmla="*/ 1 w 133"/>
                  <a:gd name="T29" fmla="*/ 3 h 135"/>
                  <a:gd name="T30" fmla="*/ 60 w 133"/>
                  <a:gd name="T31" fmla="*/ 3 h 135"/>
                  <a:gd name="T32" fmla="*/ 61 w 133"/>
                  <a:gd name="T33" fmla="*/ 2 h 135"/>
                  <a:gd name="T34" fmla="*/ 63 w 133"/>
                  <a:gd name="T35" fmla="*/ 0 h 135"/>
                  <a:gd name="T36" fmla="*/ 132 w 133"/>
                  <a:gd name="T37" fmla="*/ 0 h 135"/>
                  <a:gd name="T38" fmla="*/ 64 w 133"/>
                  <a:gd name="T39" fmla="*/ 0 h 135"/>
                  <a:gd name="T40" fmla="*/ 62 w 133"/>
                  <a:gd name="T41" fmla="*/ 3 h 135"/>
                  <a:gd name="T42" fmla="*/ 133 w 133"/>
                  <a:gd name="T43" fmla="*/ 3 h 135"/>
                  <a:gd name="T44" fmla="*/ 132 w 133"/>
                  <a:gd name="T4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3" h="135">
                    <a:moveTo>
                      <a:pt x="4" y="84"/>
                    </a:move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4" y="84"/>
                      <a:pt x="4" y="84"/>
                      <a:pt x="4" y="84"/>
                    </a:cubicBezTo>
                    <a:moveTo>
                      <a:pt x="2" y="33"/>
                    </a:move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6"/>
                      <a:pt x="3" y="66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2" y="33"/>
                      <a:pt x="2" y="33"/>
                    </a:cubicBezTo>
                    <a:moveTo>
                      <a:pt x="6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2" y="2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0" y="2"/>
                      <a:pt x="61" y="2"/>
                      <a:pt x="61" y="2"/>
                    </a:cubicBezTo>
                    <a:cubicBezTo>
                      <a:pt x="62" y="1"/>
                      <a:pt x="63" y="0"/>
                      <a:pt x="63" y="0"/>
                    </a:cubicBezTo>
                    <a:moveTo>
                      <a:pt x="132" y="0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64" y="1"/>
                      <a:pt x="63" y="1"/>
                      <a:pt x="62" y="3"/>
                    </a:cubicBezTo>
                    <a:cubicBezTo>
                      <a:pt x="133" y="3"/>
                      <a:pt x="133" y="3"/>
                      <a:pt x="133" y="3"/>
                    </a:cubicBezTo>
                    <a:cubicBezTo>
                      <a:pt x="132" y="0"/>
                      <a:pt x="132" y="0"/>
                      <a:pt x="132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119"/>
              <p:cNvSpPr>
                <a:spLocks/>
              </p:cNvSpPr>
              <p:nvPr/>
            </p:nvSpPr>
            <p:spPr bwMode="auto">
              <a:xfrm>
                <a:off x="6028" y="3391"/>
                <a:ext cx="2" cy="24"/>
              </a:xfrm>
              <a:custGeom>
                <a:avLst/>
                <a:gdLst>
                  <a:gd name="T0" fmla="*/ 0 w 1"/>
                  <a:gd name="T1" fmla="*/ 0 h 13"/>
                  <a:gd name="T2" fmla="*/ 1 w 1"/>
                  <a:gd name="T3" fmla="*/ 12 h 13"/>
                  <a:gd name="T4" fmla="*/ 1 w 1"/>
                  <a:gd name="T5" fmla="*/ 13 h 13"/>
                  <a:gd name="T6" fmla="*/ 1 w 1"/>
                  <a:gd name="T7" fmla="*/ 0 h 13"/>
                  <a:gd name="T8" fmla="*/ 0 w 1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3">
                    <a:moveTo>
                      <a:pt x="0" y="0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120"/>
              <p:cNvSpPr>
                <a:spLocks/>
              </p:cNvSpPr>
              <p:nvPr/>
            </p:nvSpPr>
            <p:spPr bwMode="auto">
              <a:xfrm>
                <a:off x="6031" y="3473"/>
                <a:ext cx="2" cy="38"/>
              </a:xfrm>
              <a:custGeom>
                <a:avLst/>
                <a:gdLst>
                  <a:gd name="T0" fmla="*/ 0 w 1"/>
                  <a:gd name="T1" fmla="*/ 0 h 20"/>
                  <a:gd name="T2" fmla="*/ 1 w 1"/>
                  <a:gd name="T3" fmla="*/ 19 h 20"/>
                  <a:gd name="T4" fmla="*/ 1 w 1"/>
                  <a:gd name="T5" fmla="*/ 20 h 20"/>
                  <a:gd name="T6" fmla="*/ 0 w 1"/>
                  <a:gd name="T7" fmla="*/ 1 h 20"/>
                  <a:gd name="T8" fmla="*/ 0 w 1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0">
                    <a:moveTo>
                      <a:pt x="0" y="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2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121"/>
              <p:cNvSpPr>
                <a:spLocks/>
              </p:cNvSpPr>
              <p:nvPr/>
            </p:nvSpPr>
            <p:spPr bwMode="auto">
              <a:xfrm>
                <a:off x="6132" y="3351"/>
                <a:ext cx="8" cy="6"/>
              </a:xfrm>
              <a:custGeom>
                <a:avLst/>
                <a:gdLst>
                  <a:gd name="T0" fmla="*/ 4 w 4"/>
                  <a:gd name="T1" fmla="*/ 0 h 3"/>
                  <a:gd name="T2" fmla="*/ 3 w 4"/>
                  <a:gd name="T3" fmla="*/ 0 h 3"/>
                  <a:gd name="T4" fmla="*/ 1 w 4"/>
                  <a:gd name="T5" fmla="*/ 2 h 3"/>
                  <a:gd name="T6" fmla="*/ 0 w 4"/>
                  <a:gd name="T7" fmla="*/ 3 h 3"/>
                  <a:gd name="T8" fmla="*/ 2 w 4"/>
                  <a:gd name="T9" fmla="*/ 3 h 3"/>
                  <a:gd name="T10" fmla="*/ 4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4" y="1"/>
                      <a:pt x="4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122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close/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123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124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125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126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127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128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129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130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131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132"/>
              <p:cNvSpPr>
                <a:spLocks noEditPoints="1"/>
              </p:cNvSpPr>
              <p:nvPr/>
            </p:nvSpPr>
            <p:spPr bwMode="auto">
              <a:xfrm>
                <a:off x="2473" y="2747"/>
                <a:ext cx="130" cy="253"/>
              </a:xfrm>
              <a:custGeom>
                <a:avLst/>
                <a:gdLst>
                  <a:gd name="T0" fmla="*/ 36 w 73"/>
                  <a:gd name="T1" fmla="*/ 90 h 135"/>
                  <a:gd name="T2" fmla="*/ 35 w 73"/>
                  <a:gd name="T3" fmla="*/ 90 h 135"/>
                  <a:gd name="T4" fmla="*/ 64 w 73"/>
                  <a:gd name="T5" fmla="*/ 135 h 135"/>
                  <a:gd name="T6" fmla="*/ 64 w 73"/>
                  <a:gd name="T7" fmla="*/ 135 h 135"/>
                  <a:gd name="T8" fmla="*/ 36 w 73"/>
                  <a:gd name="T9" fmla="*/ 90 h 135"/>
                  <a:gd name="T10" fmla="*/ 0 w 73"/>
                  <a:gd name="T11" fmla="*/ 0 h 135"/>
                  <a:gd name="T12" fmla="*/ 0 w 73"/>
                  <a:gd name="T13" fmla="*/ 1 h 135"/>
                  <a:gd name="T14" fmla="*/ 2 w 73"/>
                  <a:gd name="T15" fmla="*/ 3 h 135"/>
                  <a:gd name="T16" fmla="*/ 73 w 73"/>
                  <a:gd name="T17" fmla="*/ 90 h 135"/>
                  <a:gd name="T18" fmla="*/ 57 w 73"/>
                  <a:gd name="T19" fmla="*/ 90 h 135"/>
                  <a:gd name="T20" fmla="*/ 73 w 73"/>
                  <a:gd name="T21" fmla="*/ 90 h 135"/>
                  <a:gd name="T22" fmla="*/ 2 w 73"/>
                  <a:gd name="T23" fmla="*/ 3 h 135"/>
                  <a:gd name="T24" fmla="*/ 0 w 73"/>
                  <a:gd name="T2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135">
                    <a:moveTo>
                      <a:pt x="36" y="90"/>
                    </a:moveTo>
                    <a:cubicBezTo>
                      <a:pt x="35" y="90"/>
                      <a:pt x="35" y="90"/>
                      <a:pt x="35" y="90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36" y="90"/>
                      <a:pt x="36" y="90"/>
                      <a:pt x="36" y="90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133"/>
              <p:cNvSpPr>
                <a:spLocks noEditPoints="1"/>
              </p:cNvSpPr>
              <p:nvPr/>
            </p:nvSpPr>
            <p:spPr bwMode="auto">
              <a:xfrm>
                <a:off x="2587" y="3000"/>
                <a:ext cx="64" cy="107"/>
              </a:xfrm>
              <a:custGeom>
                <a:avLst/>
                <a:gdLst>
                  <a:gd name="T0" fmla="*/ 22 w 36"/>
                  <a:gd name="T1" fmla="*/ 35 h 57"/>
                  <a:gd name="T2" fmla="*/ 22 w 36"/>
                  <a:gd name="T3" fmla="*/ 35 h 57"/>
                  <a:gd name="T4" fmla="*/ 35 w 36"/>
                  <a:gd name="T5" fmla="*/ 57 h 57"/>
                  <a:gd name="T6" fmla="*/ 36 w 36"/>
                  <a:gd name="T7" fmla="*/ 56 h 57"/>
                  <a:gd name="T8" fmla="*/ 22 w 36"/>
                  <a:gd name="T9" fmla="*/ 35 h 57"/>
                  <a:gd name="T10" fmla="*/ 0 w 36"/>
                  <a:gd name="T11" fmla="*/ 0 h 57"/>
                  <a:gd name="T12" fmla="*/ 0 w 36"/>
                  <a:gd name="T13" fmla="*/ 0 h 57"/>
                  <a:gd name="T14" fmla="*/ 21 w 36"/>
                  <a:gd name="T15" fmla="*/ 34 h 57"/>
                  <a:gd name="T16" fmla="*/ 21 w 36"/>
                  <a:gd name="T17" fmla="*/ 33 h 57"/>
                  <a:gd name="T18" fmla="*/ 0 w 36"/>
                  <a:gd name="T1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57">
                    <a:moveTo>
                      <a:pt x="22" y="35"/>
                    </a:moveTo>
                    <a:cubicBezTo>
                      <a:pt x="22" y="35"/>
                      <a:pt x="22" y="35"/>
                      <a:pt x="22" y="35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22" y="35"/>
                      <a:pt x="22" y="35"/>
                      <a:pt x="22" y="35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134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135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136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137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138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139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140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 141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142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143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144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145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146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147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148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149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150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151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152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153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154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155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156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157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158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159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160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close/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161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162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163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164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close/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165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166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167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168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169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170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close/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171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172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173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174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175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176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177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178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179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 180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 181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 182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183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184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 185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186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187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188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189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190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191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192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193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194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195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196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197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198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199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200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201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202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203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204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406"/>
            <p:cNvGrpSpPr>
              <a:grpSpLocks/>
            </p:cNvGrpSpPr>
            <p:nvPr/>
          </p:nvGrpSpPr>
          <p:grpSpPr bwMode="auto">
            <a:xfrm>
              <a:off x="1149" y="2225"/>
              <a:ext cx="5026" cy="1408"/>
              <a:chOff x="1149" y="2225"/>
              <a:chExt cx="5026" cy="1408"/>
            </a:xfrm>
          </p:grpSpPr>
          <p:sp>
            <p:nvSpPr>
              <p:cNvPr id="90" name="Freeform 206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Rectangle 207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Rectangle 208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209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210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211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212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213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214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215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216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217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218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219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220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221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222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Rectangle 223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Rectangle 224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Rectangle 225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Rectangle 226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227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228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229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230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231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232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Oval 233"/>
              <p:cNvSpPr>
                <a:spLocks noChangeArrowheads="1"/>
              </p:cNvSpPr>
              <p:nvPr/>
            </p:nvSpPr>
            <p:spPr bwMode="auto">
              <a:xfrm>
                <a:off x="4046" y="2696"/>
                <a:ext cx="282" cy="550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234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235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236"/>
              <p:cNvSpPr>
                <a:spLocks noEditPoints="1"/>
              </p:cNvSpPr>
              <p:nvPr/>
            </p:nvSpPr>
            <p:spPr bwMode="auto">
              <a:xfrm>
                <a:off x="4292" y="2786"/>
                <a:ext cx="36" cy="201"/>
              </a:xfrm>
              <a:custGeom>
                <a:avLst/>
                <a:gdLst>
                  <a:gd name="T0" fmla="*/ 20 w 20"/>
                  <a:gd name="T1" fmla="*/ 107 h 107"/>
                  <a:gd name="T2" fmla="*/ 20 w 20"/>
                  <a:gd name="T3" fmla="*/ 107 h 107"/>
                  <a:gd name="T4" fmla="*/ 20 w 20"/>
                  <a:gd name="T5" fmla="*/ 104 h 107"/>
                  <a:gd name="T6" fmla="*/ 20 w 20"/>
                  <a:gd name="T7" fmla="*/ 104 h 107"/>
                  <a:gd name="T8" fmla="*/ 20 w 20"/>
                  <a:gd name="T9" fmla="*/ 103 h 107"/>
                  <a:gd name="T10" fmla="*/ 20 w 20"/>
                  <a:gd name="T11" fmla="*/ 103 h 107"/>
                  <a:gd name="T12" fmla="*/ 20 w 20"/>
                  <a:gd name="T13" fmla="*/ 103 h 107"/>
                  <a:gd name="T14" fmla="*/ 20 w 20"/>
                  <a:gd name="T15" fmla="*/ 103 h 107"/>
                  <a:gd name="T16" fmla="*/ 20 w 20"/>
                  <a:gd name="T17" fmla="*/ 103 h 107"/>
                  <a:gd name="T18" fmla="*/ 20 w 20"/>
                  <a:gd name="T19" fmla="*/ 102 h 107"/>
                  <a:gd name="T20" fmla="*/ 20 w 20"/>
                  <a:gd name="T21" fmla="*/ 102 h 107"/>
                  <a:gd name="T22" fmla="*/ 20 w 20"/>
                  <a:gd name="T23" fmla="*/ 102 h 107"/>
                  <a:gd name="T24" fmla="*/ 20 w 20"/>
                  <a:gd name="T25" fmla="*/ 102 h 107"/>
                  <a:gd name="T26" fmla="*/ 20 w 20"/>
                  <a:gd name="T27" fmla="*/ 101 h 107"/>
                  <a:gd name="T28" fmla="*/ 20 w 20"/>
                  <a:gd name="T29" fmla="*/ 101 h 107"/>
                  <a:gd name="T30" fmla="*/ 20 w 20"/>
                  <a:gd name="T31" fmla="*/ 101 h 107"/>
                  <a:gd name="T32" fmla="*/ 20 w 20"/>
                  <a:gd name="T33" fmla="*/ 101 h 107"/>
                  <a:gd name="T34" fmla="*/ 20 w 20"/>
                  <a:gd name="T35" fmla="*/ 100 h 107"/>
                  <a:gd name="T36" fmla="*/ 20 w 20"/>
                  <a:gd name="T37" fmla="*/ 100 h 107"/>
                  <a:gd name="T38" fmla="*/ 20 w 20"/>
                  <a:gd name="T39" fmla="*/ 100 h 107"/>
                  <a:gd name="T40" fmla="*/ 20 w 20"/>
                  <a:gd name="T41" fmla="*/ 100 h 107"/>
                  <a:gd name="T42" fmla="*/ 20 w 20"/>
                  <a:gd name="T43" fmla="*/ 100 h 107"/>
                  <a:gd name="T44" fmla="*/ 20 w 20"/>
                  <a:gd name="T45" fmla="*/ 99 h 107"/>
                  <a:gd name="T46" fmla="*/ 20 w 20"/>
                  <a:gd name="T47" fmla="*/ 99 h 107"/>
                  <a:gd name="T48" fmla="*/ 20 w 20"/>
                  <a:gd name="T49" fmla="*/ 99 h 107"/>
                  <a:gd name="T50" fmla="*/ 20 w 20"/>
                  <a:gd name="T51" fmla="*/ 97 h 107"/>
                  <a:gd name="T52" fmla="*/ 20 w 20"/>
                  <a:gd name="T53" fmla="*/ 97 h 107"/>
                  <a:gd name="T54" fmla="*/ 20 w 20"/>
                  <a:gd name="T55" fmla="*/ 96 h 107"/>
                  <a:gd name="T56" fmla="*/ 20 w 20"/>
                  <a:gd name="T57" fmla="*/ 95 h 107"/>
                  <a:gd name="T58" fmla="*/ 20 w 20"/>
                  <a:gd name="T59" fmla="*/ 94 h 107"/>
                  <a:gd name="T60" fmla="*/ 1 w 20"/>
                  <a:gd name="T61" fmla="*/ 2 h 107"/>
                  <a:gd name="T62" fmla="*/ 1 w 20"/>
                  <a:gd name="T63" fmla="*/ 2 h 107"/>
                  <a:gd name="T64" fmla="*/ 0 w 20"/>
                  <a:gd name="T65" fmla="*/ 2 h 107"/>
                  <a:gd name="T66" fmla="*/ 0 w 20"/>
                  <a:gd name="T67" fmla="*/ 2 h 107"/>
                  <a:gd name="T68" fmla="*/ 0 w 20"/>
                  <a:gd name="T69" fmla="*/ 1 h 107"/>
                  <a:gd name="T70" fmla="*/ 0 w 20"/>
                  <a:gd name="T71" fmla="*/ 1 h 107"/>
                  <a:gd name="T72" fmla="*/ 0 w 20"/>
                  <a:gd name="T73" fmla="*/ 1 h 107"/>
                  <a:gd name="T74" fmla="*/ 0 w 20"/>
                  <a:gd name="T75" fmla="*/ 1 h 107"/>
                  <a:gd name="T76" fmla="*/ 0 w 20"/>
                  <a:gd name="T77" fmla="*/ 1 h 107"/>
                  <a:gd name="T78" fmla="*/ 0 w 20"/>
                  <a:gd name="T79" fmla="*/ 1 h 107"/>
                  <a:gd name="T80" fmla="*/ 0 w 20"/>
                  <a:gd name="T81" fmla="*/ 0 h 107"/>
                  <a:gd name="T82" fmla="*/ 0 w 20"/>
                  <a:gd name="T83" fmla="*/ 0 h 107"/>
                  <a:gd name="T84" fmla="*/ 0 w 20"/>
                  <a:gd name="T85" fmla="*/ 0 h 107"/>
                  <a:gd name="T86" fmla="*/ 0 w 20"/>
                  <a:gd name="T87" fmla="*/ 0 h 107"/>
                  <a:gd name="T88" fmla="*/ 0 w 20"/>
                  <a:gd name="T8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107"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0"/>
                    </a:moveTo>
                    <a:cubicBezTo>
                      <a:pt x="20" y="100"/>
                      <a:pt x="20" y="101"/>
                      <a:pt x="20" y="101"/>
                    </a:cubicBezTo>
                    <a:cubicBezTo>
                      <a:pt x="20" y="101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6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6"/>
                    </a:cubicBezTo>
                    <a:moveTo>
                      <a:pt x="20" y="95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5"/>
                    </a:cubicBezTo>
                    <a:moveTo>
                      <a:pt x="20" y="94"/>
                    </a:moveTo>
                    <a:cubicBezTo>
                      <a:pt x="20" y="95"/>
                      <a:pt x="20" y="95"/>
                      <a:pt x="20" y="95"/>
                    </a:cubicBezTo>
                    <a:cubicBezTo>
                      <a:pt x="20" y="95"/>
                      <a:pt x="20" y="95"/>
                      <a:pt x="20" y="94"/>
                    </a:cubicBezTo>
                    <a:moveTo>
                      <a:pt x="1" y="2"/>
                    </a:moveTo>
                    <a:cubicBezTo>
                      <a:pt x="12" y="27"/>
                      <a:pt x="20" y="59"/>
                      <a:pt x="20" y="94"/>
                    </a:cubicBezTo>
                    <a:cubicBezTo>
                      <a:pt x="20" y="59"/>
                      <a:pt x="12" y="27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237"/>
              <p:cNvSpPr>
                <a:spLocks/>
              </p:cNvSpPr>
              <p:nvPr/>
            </p:nvSpPr>
            <p:spPr bwMode="auto">
              <a:xfrm>
                <a:off x="4188" y="2696"/>
                <a:ext cx="140" cy="550"/>
              </a:xfrm>
              <a:custGeom>
                <a:avLst/>
                <a:gdLst>
                  <a:gd name="T0" fmla="*/ 0 w 79"/>
                  <a:gd name="T1" fmla="*/ 217 h 293"/>
                  <a:gd name="T2" fmla="*/ 79 w 79"/>
                  <a:gd name="T3" fmla="*/ 155 h 293"/>
                  <a:gd name="T4" fmla="*/ 79 w 79"/>
                  <a:gd name="T5" fmla="*/ 155 h 293"/>
                  <a:gd name="T6" fmla="*/ 79 w 79"/>
                  <a:gd name="T7" fmla="*/ 152 h 293"/>
                  <a:gd name="T8" fmla="*/ 79 w 79"/>
                  <a:gd name="T9" fmla="*/ 152 h 293"/>
                  <a:gd name="T10" fmla="*/ 79 w 79"/>
                  <a:gd name="T11" fmla="*/ 151 h 293"/>
                  <a:gd name="T12" fmla="*/ 79 w 79"/>
                  <a:gd name="T13" fmla="*/ 151 h 293"/>
                  <a:gd name="T14" fmla="*/ 79 w 79"/>
                  <a:gd name="T15" fmla="*/ 151 h 293"/>
                  <a:gd name="T16" fmla="*/ 79 w 79"/>
                  <a:gd name="T17" fmla="*/ 151 h 293"/>
                  <a:gd name="T18" fmla="*/ 79 w 79"/>
                  <a:gd name="T19" fmla="*/ 151 h 293"/>
                  <a:gd name="T20" fmla="*/ 79 w 79"/>
                  <a:gd name="T21" fmla="*/ 150 h 293"/>
                  <a:gd name="T22" fmla="*/ 79 w 79"/>
                  <a:gd name="T23" fmla="*/ 150 h 293"/>
                  <a:gd name="T24" fmla="*/ 79 w 79"/>
                  <a:gd name="T25" fmla="*/ 150 h 293"/>
                  <a:gd name="T26" fmla="*/ 79 w 79"/>
                  <a:gd name="T27" fmla="*/ 150 h 293"/>
                  <a:gd name="T28" fmla="*/ 79 w 79"/>
                  <a:gd name="T29" fmla="*/ 149 h 293"/>
                  <a:gd name="T30" fmla="*/ 79 w 79"/>
                  <a:gd name="T31" fmla="*/ 149 h 293"/>
                  <a:gd name="T32" fmla="*/ 79 w 79"/>
                  <a:gd name="T33" fmla="*/ 149 h 293"/>
                  <a:gd name="T34" fmla="*/ 79 w 79"/>
                  <a:gd name="T35" fmla="*/ 149 h 293"/>
                  <a:gd name="T36" fmla="*/ 79 w 79"/>
                  <a:gd name="T37" fmla="*/ 149 h 293"/>
                  <a:gd name="T38" fmla="*/ 79 w 79"/>
                  <a:gd name="T39" fmla="*/ 148 h 293"/>
                  <a:gd name="T40" fmla="*/ 79 w 79"/>
                  <a:gd name="T41" fmla="*/ 148 h 293"/>
                  <a:gd name="T42" fmla="*/ 79 w 79"/>
                  <a:gd name="T43" fmla="*/ 148 h 293"/>
                  <a:gd name="T44" fmla="*/ 79 w 79"/>
                  <a:gd name="T45" fmla="*/ 148 h 293"/>
                  <a:gd name="T46" fmla="*/ 79 w 79"/>
                  <a:gd name="T47" fmla="*/ 147 h 293"/>
                  <a:gd name="T48" fmla="*/ 79 w 79"/>
                  <a:gd name="T49" fmla="*/ 147 h 293"/>
                  <a:gd name="T50" fmla="*/ 79 w 79"/>
                  <a:gd name="T51" fmla="*/ 147 h 293"/>
                  <a:gd name="T52" fmla="*/ 79 w 79"/>
                  <a:gd name="T53" fmla="*/ 147 h 293"/>
                  <a:gd name="T54" fmla="*/ 79 w 79"/>
                  <a:gd name="T55" fmla="*/ 145 h 293"/>
                  <a:gd name="T56" fmla="*/ 79 w 79"/>
                  <a:gd name="T57" fmla="*/ 145 h 293"/>
                  <a:gd name="T58" fmla="*/ 79 w 79"/>
                  <a:gd name="T59" fmla="*/ 144 h 293"/>
                  <a:gd name="T60" fmla="*/ 79 w 79"/>
                  <a:gd name="T61" fmla="*/ 144 h 293"/>
                  <a:gd name="T62" fmla="*/ 79 w 79"/>
                  <a:gd name="T63" fmla="*/ 143 h 293"/>
                  <a:gd name="T64" fmla="*/ 79 w 79"/>
                  <a:gd name="T65" fmla="*/ 142 h 293"/>
                  <a:gd name="T66" fmla="*/ 60 w 79"/>
                  <a:gd name="T67" fmla="*/ 50 h 293"/>
                  <a:gd name="T68" fmla="*/ 60 w 79"/>
                  <a:gd name="T69" fmla="*/ 50 h 293"/>
                  <a:gd name="T70" fmla="*/ 59 w 79"/>
                  <a:gd name="T71" fmla="*/ 50 h 293"/>
                  <a:gd name="T72" fmla="*/ 59 w 79"/>
                  <a:gd name="T73" fmla="*/ 50 h 293"/>
                  <a:gd name="T74" fmla="*/ 59 w 79"/>
                  <a:gd name="T75" fmla="*/ 49 h 293"/>
                  <a:gd name="T76" fmla="*/ 59 w 79"/>
                  <a:gd name="T77" fmla="*/ 49 h 293"/>
                  <a:gd name="T78" fmla="*/ 59 w 79"/>
                  <a:gd name="T79" fmla="*/ 49 h 293"/>
                  <a:gd name="T80" fmla="*/ 59 w 79"/>
                  <a:gd name="T81" fmla="*/ 49 h 293"/>
                  <a:gd name="T82" fmla="*/ 59 w 79"/>
                  <a:gd name="T83" fmla="*/ 49 h 293"/>
                  <a:gd name="T84" fmla="*/ 59 w 79"/>
                  <a:gd name="T85" fmla="*/ 49 h 293"/>
                  <a:gd name="T86" fmla="*/ 59 w 79"/>
                  <a:gd name="T87" fmla="*/ 48 h 293"/>
                  <a:gd name="T88" fmla="*/ 59 w 79"/>
                  <a:gd name="T89" fmla="*/ 48 h 293"/>
                  <a:gd name="T90" fmla="*/ 59 w 79"/>
                  <a:gd name="T91" fmla="*/ 48 h 293"/>
                  <a:gd name="T92" fmla="*/ 59 w 79"/>
                  <a:gd name="T93" fmla="*/ 48 h 293"/>
                  <a:gd name="T94" fmla="*/ 0 w 79"/>
                  <a:gd name="T95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9" h="293">
                    <a:moveTo>
                      <a:pt x="0" y="0"/>
                    </a:moveTo>
                    <a:cubicBezTo>
                      <a:pt x="0" y="217"/>
                      <a:pt x="0" y="217"/>
                      <a:pt x="0" y="217"/>
                    </a:cubicBezTo>
                    <a:cubicBezTo>
                      <a:pt x="5" y="293"/>
                      <a:pt x="5" y="293"/>
                      <a:pt x="5" y="293"/>
                    </a:cubicBezTo>
                    <a:cubicBezTo>
                      <a:pt x="45" y="288"/>
                      <a:pt x="77" y="229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4"/>
                      <a:pt x="79" y="153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6"/>
                      <a:pt x="79" y="146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3"/>
                    </a:cubicBezTo>
                    <a:cubicBezTo>
                      <a:pt x="79" y="143"/>
                      <a:pt x="79" y="143"/>
                      <a:pt x="79" y="143"/>
                    </a:cubicBezTo>
                    <a:cubicBezTo>
                      <a:pt x="79" y="143"/>
                      <a:pt x="79" y="143"/>
                      <a:pt x="79" y="142"/>
                    </a:cubicBezTo>
                    <a:cubicBezTo>
                      <a:pt x="79" y="142"/>
                      <a:pt x="79" y="142"/>
                      <a:pt x="79" y="142"/>
                    </a:cubicBezTo>
                    <a:cubicBezTo>
                      <a:pt x="79" y="107"/>
                      <a:pt x="71" y="75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44" y="19"/>
                      <a:pt x="23" y="0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238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239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241"/>
              <p:cNvSpPr>
                <a:spLocks/>
              </p:cNvSpPr>
              <p:nvPr/>
            </p:nvSpPr>
            <p:spPr bwMode="auto">
              <a:xfrm>
                <a:off x="3044" y="239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242"/>
              <p:cNvSpPr>
                <a:spLocks/>
              </p:cNvSpPr>
              <p:nvPr/>
            </p:nvSpPr>
            <p:spPr bwMode="auto">
              <a:xfrm>
                <a:off x="2418" y="2555"/>
                <a:ext cx="22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243"/>
              <p:cNvSpPr>
                <a:spLocks/>
              </p:cNvSpPr>
              <p:nvPr/>
            </p:nvSpPr>
            <p:spPr bwMode="auto">
              <a:xfrm>
                <a:off x="1966" y="227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244"/>
              <p:cNvSpPr>
                <a:spLocks/>
              </p:cNvSpPr>
              <p:nvPr/>
            </p:nvSpPr>
            <p:spPr bwMode="auto">
              <a:xfrm>
                <a:off x="1674" y="2488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245"/>
              <p:cNvSpPr>
                <a:spLocks/>
              </p:cNvSpPr>
              <p:nvPr/>
            </p:nvSpPr>
            <p:spPr bwMode="auto">
              <a:xfrm>
                <a:off x="3385" y="2653"/>
                <a:ext cx="17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246"/>
              <p:cNvSpPr>
                <a:spLocks/>
              </p:cNvSpPr>
              <p:nvPr/>
            </p:nvSpPr>
            <p:spPr bwMode="auto">
              <a:xfrm>
                <a:off x="3707" y="2334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247"/>
              <p:cNvSpPr>
                <a:spLocks/>
              </p:cNvSpPr>
              <p:nvPr/>
            </p:nvSpPr>
            <p:spPr bwMode="auto">
              <a:xfrm>
                <a:off x="3890" y="250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248"/>
              <p:cNvSpPr>
                <a:spLocks/>
              </p:cNvSpPr>
              <p:nvPr/>
            </p:nvSpPr>
            <p:spPr bwMode="auto">
              <a:xfrm>
                <a:off x="4688" y="2373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249"/>
              <p:cNvSpPr>
                <a:spLocks/>
              </p:cNvSpPr>
              <p:nvPr/>
            </p:nvSpPr>
            <p:spPr bwMode="auto">
              <a:xfrm>
                <a:off x="5108" y="262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250"/>
              <p:cNvSpPr>
                <a:spLocks/>
              </p:cNvSpPr>
              <p:nvPr/>
            </p:nvSpPr>
            <p:spPr bwMode="auto">
              <a:xfrm>
                <a:off x="5375" y="2261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251"/>
              <p:cNvSpPr>
                <a:spLocks/>
              </p:cNvSpPr>
              <p:nvPr/>
            </p:nvSpPr>
            <p:spPr bwMode="auto">
              <a:xfrm>
                <a:off x="5629" y="2417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252"/>
              <p:cNvSpPr>
                <a:spLocks/>
              </p:cNvSpPr>
              <p:nvPr/>
            </p:nvSpPr>
            <p:spPr bwMode="auto">
              <a:xfrm>
                <a:off x="5815" y="227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 253"/>
              <p:cNvSpPr>
                <a:spLocks/>
              </p:cNvSpPr>
              <p:nvPr/>
            </p:nvSpPr>
            <p:spPr bwMode="auto">
              <a:xfrm>
                <a:off x="5679" y="2569"/>
                <a:ext cx="24" cy="18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254"/>
              <p:cNvSpPr>
                <a:spLocks/>
              </p:cNvSpPr>
              <p:nvPr/>
            </p:nvSpPr>
            <p:spPr bwMode="auto">
              <a:xfrm>
                <a:off x="5907" y="2448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255"/>
              <p:cNvSpPr>
                <a:spLocks/>
              </p:cNvSpPr>
              <p:nvPr/>
            </p:nvSpPr>
            <p:spPr bwMode="auto">
              <a:xfrm>
                <a:off x="4418" y="260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256"/>
              <p:cNvSpPr>
                <a:spLocks/>
              </p:cNvSpPr>
              <p:nvPr/>
            </p:nvSpPr>
            <p:spPr bwMode="auto">
              <a:xfrm>
                <a:off x="4129" y="2225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257"/>
              <p:cNvSpPr>
                <a:spLocks/>
              </p:cNvSpPr>
              <p:nvPr/>
            </p:nvSpPr>
            <p:spPr bwMode="auto">
              <a:xfrm>
                <a:off x="2993" y="2706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258"/>
              <p:cNvSpPr>
                <a:spLocks/>
              </p:cNvSpPr>
              <p:nvPr/>
            </p:nvSpPr>
            <p:spPr bwMode="auto">
              <a:xfrm>
                <a:off x="2582" y="2621"/>
                <a:ext cx="7" cy="4"/>
              </a:xfrm>
              <a:custGeom>
                <a:avLst/>
                <a:gdLst>
                  <a:gd name="T0" fmla="*/ 2 w 4"/>
                  <a:gd name="T1" fmla="*/ 0 h 2"/>
                  <a:gd name="T2" fmla="*/ 2 w 4"/>
                  <a:gd name="T3" fmla="*/ 2 h 2"/>
                  <a:gd name="T4" fmla="*/ 2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0" y="0"/>
                      <a:pt x="0" y="2"/>
                      <a:pt x="2" y="2"/>
                    </a:cubicBezTo>
                    <a:cubicBezTo>
                      <a:pt x="4" y="2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259"/>
              <p:cNvSpPr>
                <a:spLocks/>
              </p:cNvSpPr>
              <p:nvPr/>
            </p:nvSpPr>
            <p:spPr bwMode="auto">
              <a:xfrm>
                <a:off x="1408" y="2445"/>
                <a:ext cx="28" cy="26"/>
              </a:xfrm>
              <a:custGeom>
                <a:avLst/>
                <a:gdLst>
                  <a:gd name="T0" fmla="*/ 8 w 16"/>
                  <a:gd name="T1" fmla="*/ 0 h 14"/>
                  <a:gd name="T2" fmla="*/ 8 w 16"/>
                  <a:gd name="T3" fmla="*/ 14 h 14"/>
                  <a:gd name="T4" fmla="*/ 8 w 16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0" y="0"/>
                      <a:pt x="0" y="14"/>
                      <a:pt x="8" y="14"/>
                    </a:cubicBezTo>
                    <a:cubicBezTo>
                      <a:pt x="16" y="14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260"/>
              <p:cNvSpPr>
                <a:spLocks/>
              </p:cNvSpPr>
              <p:nvPr/>
            </p:nvSpPr>
            <p:spPr bwMode="auto">
              <a:xfrm>
                <a:off x="2020" y="2604"/>
                <a:ext cx="24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261"/>
              <p:cNvSpPr>
                <a:spLocks/>
              </p:cNvSpPr>
              <p:nvPr/>
            </p:nvSpPr>
            <p:spPr bwMode="auto">
              <a:xfrm>
                <a:off x="2326" y="225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 262"/>
              <p:cNvSpPr>
                <a:spLocks/>
              </p:cNvSpPr>
              <p:nvPr/>
            </p:nvSpPr>
            <p:spPr bwMode="auto">
              <a:xfrm>
                <a:off x="3035" y="228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263"/>
              <p:cNvSpPr>
                <a:spLocks/>
              </p:cNvSpPr>
              <p:nvPr/>
            </p:nvSpPr>
            <p:spPr bwMode="auto">
              <a:xfrm>
                <a:off x="3277" y="2539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264"/>
              <p:cNvSpPr>
                <a:spLocks/>
              </p:cNvSpPr>
              <p:nvPr/>
            </p:nvSpPr>
            <p:spPr bwMode="auto">
              <a:xfrm>
                <a:off x="3551" y="2238"/>
                <a:ext cx="25" cy="19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265"/>
              <p:cNvSpPr>
                <a:spLocks/>
              </p:cNvSpPr>
              <p:nvPr/>
            </p:nvSpPr>
            <p:spPr bwMode="auto">
              <a:xfrm>
                <a:off x="4868" y="2326"/>
                <a:ext cx="29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266"/>
              <p:cNvSpPr>
                <a:spLocks/>
              </p:cNvSpPr>
              <p:nvPr/>
            </p:nvSpPr>
            <p:spPr bwMode="auto">
              <a:xfrm>
                <a:off x="4149" y="242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267"/>
              <p:cNvSpPr>
                <a:spLocks/>
              </p:cNvSpPr>
              <p:nvPr/>
            </p:nvSpPr>
            <p:spPr bwMode="auto">
              <a:xfrm>
                <a:off x="6078" y="236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268"/>
              <p:cNvSpPr>
                <a:spLocks/>
              </p:cNvSpPr>
              <p:nvPr/>
            </p:nvSpPr>
            <p:spPr bwMode="auto">
              <a:xfrm>
                <a:off x="2585" y="2619"/>
                <a:ext cx="28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 269"/>
              <p:cNvSpPr>
                <a:spLocks/>
              </p:cNvSpPr>
              <p:nvPr/>
            </p:nvSpPr>
            <p:spPr bwMode="auto">
              <a:xfrm>
                <a:off x="5241" y="2418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 270"/>
              <p:cNvSpPr>
                <a:spLocks/>
              </p:cNvSpPr>
              <p:nvPr/>
            </p:nvSpPr>
            <p:spPr bwMode="auto">
              <a:xfrm>
                <a:off x="5306" y="2691"/>
                <a:ext cx="20" cy="15"/>
              </a:xfrm>
              <a:custGeom>
                <a:avLst/>
                <a:gdLst>
                  <a:gd name="T0" fmla="*/ 5 w 11"/>
                  <a:gd name="T1" fmla="*/ 0 h 8"/>
                  <a:gd name="T2" fmla="*/ 5 w 11"/>
                  <a:gd name="T3" fmla="*/ 8 h 8"/>
                  <a:gd name="T4" fmla="*/ 5 w 1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1" y="8"/>
                      <a:pt x="11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271"/>
              <p:cNvSpPr>
                <a:spLocks/>
              </p:cNvSpPr>
              <p:nvPr/>
            </p:nvSpPr>
            <p:spPr bwMode="auto">
              <a:xfrm>
                <a:off x="6157" y="2692"/>
                <a:ext cx="18" cy="32"/>
              </a:xfrm>
              <a:custGeom>
                <a:avLst/>
                <a:gdLst>
                  <a:gd name="T0" fmla="*/ 0 w 10"/>
                  <a:gd name="T1" fmla="*/ 7 h 17"/>
                  <a:gd name="T2" fmla="*/ 0 w 10"/>
                  <a:gd name="T3" fmla="*/ 12 h 17"/>
                  <a:gd name="T4" fmla="*/ 10 w 10"/>
                  <a:gd name="T5" fmla="*/ 12 h 17"/>
                  <a:gd name="T6" fmla="*/ 10 w 10"/>
                  <a:gd name="T7" fmla="*/ 7 h 17"/>
                  <a:gd name="T8" fmla="*/ 0 w 10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9"/>
                      <a:pt x="0" y="11"/>
                      <a:pt x="0" y="12"/>
                    </a:cubicBezTo>
                    <a:cubicBezTo>
                      <a:pt x="1" y="17"/>
                      <a:pt x="9" y="17"/>
                      <a:pt x="10" y="12"/>
                    </a:cubicBezTo>
                    <a:cubicBezTo>
                      <a:pt x="10" y="11"/>
                      <a:pt x="10" y="9"/>
                      <a:pt x="10" y="7"/>
                    </a:cubicBezTo>
                    <a:cubicBezTo>
                      <a:pt x="10" y="0"/>
                      <a:pt x="0" y="0"/>
                      <a:pt x="0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272"/>
              <p:cNvSpPr>
                <a:spLocks/>
              </p:cNvSpPr>
              <p:nvPr/>
            </p:nvSpPr>
            <p:spPr bwMode="auto">
              <a:xfrm>
                <a:off x="1693" y="2664"/>
                <a:ext cx="25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273"/>
              <p:cNvSpPr>
                <a:spLocks/>
              </p:cNvSpPr>
              <p:nvPr/>
            </p:nvSpPr>
            <p:spPr bwMode="auto">
              <a:xfrm>
                <a:off x="1298" y="2704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74"/>
              <p:cNvSpPr>
                <a:spLocks/>
              </p:cNvSpPr>
              <p:nvPr/>
            </p:nvSpPr>
            <p:spPr bwMode="auto">
              <a:xfrm>
                <a:off x="3642" y="259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75"/>
              <p:cNvSpPr>
                <a:spLocks/>
              </p:cNvSpPr>
              <p:nvPr/>
            </p:nvSpPr>
            <p:spPr bwMode="auto">
              <a:xfrm>
                <a:off x="4406" y="277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76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 277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 279"/>
              <p:cNvSpPr>
                <a:spLocks/>
              </p:cNvSpPr>
              <p:nvPr/>
            </p:nvSpPr>
            <p:spPr bwMode="auto">
              <a:xfrm>
                <a:off x="4629" y="2587"/>
                <a:ext cx="48" cy="45"/>
              </a:xfrm>
              <a:custGeom>
                <a:avLst/>
                <a:gdLst>
                  <a:gd name="T0" fmla="*/ 27 w 27"/>
                  <a:gd name="T1" fmla="*/ 0 h 24"/>
                  <a:gd name="T2" fmla="*/ 8 w 27"/>
                  <a:gd name="T3" fmla="*/ 3 h 24"/>
                  <a:gd name="T4" fmla="*/ 0 w 27"/>
                  <a:gd name="T5" fmla="*/ 9 h 24"/>
                  <a:gd name="T6" fmla="*/ 4 w 27"/>
                  <a:gd name="T7" fmla="*/ 24 h 24"/>
                  <a:gd name="T8" fmla="*/ 15 w 27"/>
                  <a:gd name="T9" fmla="*/ 21 h 24"/>
                  <a:gd name="T10" fmla="*/ 13 w 27"/>
                  <a:gd name="T11" fmla="*/ 15 h 24"/>
                  <a:gd name="T12" fmla="*/ 27 w 27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4">
                    <a:moveTo>
                      <a:pt x="27" y="0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3" y="7"/>
                      <a:pt x="0" y="9"/>
                      <a:pt x="0" y="9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8" y="23"/>
                      <a:pt x="11" y="22"/>
                      <a:pt x="15" y="21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 280"/>
              <p:cNvSpPr>
                <a:spLocks/>
              </p:cNvSpPr>
              <p:nvPr/>
            </p:nvSpPr>
            <p:spPr bwMode="auto">
              <a:xfrm>
                <a:off x="120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7" y="50"/>
                    </a:cubicBezTo>
                    <a:cubicBezTo>
                      <a:pt x="9" y="53"/>
                      <a:pt x="14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 281"/>
              <p:cNvSpPr>
                <a:spLocks/>
              </p:cNvSpPr>
              <p:nvPr/>
            </p:nvSpPr>
            <p:spPr bwMode="auto">
              <a:xfrm>
                <a:off x="123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 282"/>
              <p:cNvSpPr>
                <a:spLocks/>
              </p:cNvSpPr>
              <p:nvPr/>
            </p:nvSpPr>
            <p:spPr bwMode="auto">
              <a:xfrm>
                <a:off x="1270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 283"/>
              <p:cNvSpPr>
                <a:spLocks/>
              </p:cNvSpPr>
              <p:nvPr/>
            </p:nvSpPr>
            <p:spPr bwMode="auto">
              <a:xfrm>
                <a:off x="1309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284"/>
              <p:cNvSpPr>
                <a:spLocks/>
              </p:cNvSpPr>
              <p:nvPr/>
            </p:nvSpPr>
            <p:spPr bwMode="auto">
              <a:xfrm>
                <a:off x="1374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285"/>
              <p:cNvSpPr>
                <a:spLocks/>
              </p:cNvSpPr>
              <p:nvPr/>
            </p:nvSpPr>
            <p:spPr bwMode="auto">
              <a:xfrm>
                <a:off x="1401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286"/>
              <p:cNvSpPr>
                <a:spLocks/>
              </p:cNvSpPr>
              <p:nvPr/>
            </p:nvSpPr>
            <p:spPr bwMode="auto">
              <a:xfrm>
                <a:off x="1431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2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2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10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 287"/>
              <p:cNvSpPr>
                <a:spLocks/>
              </p:cNvSpPr>
              <p:nvPr/>
            </p:nvSpPr>
            <p:spPr bwMode="auto">
              <a:xfrm>
                <a:off x="135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 288"/>
              <p:cNvSpPr>
                <a:spLocks/>
              </p:cNvSpPr>
              <p:nvPr/>
            </p:nvSpPr>
            <p:spPr bwMode="auto">
              <a:xfrm>
                <a:off x="1149" y="3514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4" y="36"/>
                      <a:pt x="14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289"/>
              <p:cNvSpPr>
                <a:spLocks/>
              </p:cNvSpPr>
              <p:nvPr/>
            </p:nvSpPr>
            <p:spPr bwMode="auto">
              <a:xfrm>
                <a:off x="1215" y="3544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290"/>
              <p:cNvSpPr>
                <a:spLocks/>
              </p:cNvSpPr>
              <p:nvPr/>
            </p:nvSpPr>
            <p:spPr bwMode="auto">
              <a:xfrm>
                <a:off x="1241" y="3537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0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291"/>
              <p:cNvSpPr>
                <a:spLocks/>
              </p:cNvSpPr>
              <p:nvPr/>
            </p:nvSpPr>
            <p:spPr bwMode="auto">
              <a:xfrm>
                <a:off x="1192" y="3544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292"/>
              <p:cNvSpPr>
                <a:spLocks/>
              </p:cNvSpPr>
              <p:nvPr/>
            </p:nvSpPr>
            <p:spPr bwMode="auto">
              <a:xfrm>
                <a:off x="118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 293"/>
              <p:cNvSpPr>
                <a:spLocks/>
              </p:cNvSpPr>
              <p:nvPr/>
            </p:nvSpPr>
            <p:spPr bwMode="auto">
              <a:xfrm>
                <a:off x="1252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 294"/>
              <p:cNvSpPr>
                <a:spLocks/>
              </p:cNvSpPr>
              <p:nvPr/>
            </p:nvSpPr>
            <p:spPr bwMode="auto">
              <a:xfrm>
                <a:off x="147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295"/>
              <p:cNvSpPr>
                <a:spLocks/>
              </p:cNvSpPr>
              <p:nvPr/>
            </p:nvSpPr>
            <p:spPr bwMode="auto">
              <a:xfrm>
                <a:off x="151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296"/>
              <p:cNvSpPr>
                <a:spLocks/>
              </p:cNvSpPr>
              <p:nvPr/>
            </p:nvSpPr>
            <p:spPr bwMode="auto">
              <a:xfrm>
                <a:off x="1289" y="352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5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5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297"/>
              <p:cNvSpPr>
                <a:spLocks/>
              </p:cNvSpPr>
              <p:nvPr/>
            </p:nvSpPr>
            <p:spPr bwMode="auto">
              <a:xfrm>
                <a:off x="152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298"/>
              <p:cNvSpPr>
                <a:spLocks/>
              </p:cNvSpPr>
              <p:nvPr/>
            </p:nvSpPr>
            <p:spPr bwMode="auto">
              <a:xfrm>
                <a:off x="1564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6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299"/>
              <p:cNvSpPr>
                <a:spLocks/>
              </p:cNvSpPr>
              <p:nvPr/>
            </p:nvSpPr>
            <p:spPr bwMode="auto">
              <a:xfrm>
                <a:off x="1578" y="3533"/>
                <a:ext cx="16" cy="75"/>
              </a:xfrm>
              <a:custGeom>
                <a:avLst/>
                <a:gdLst>
                  <a:gd name="T0" fmla="*/ 3 w 9"/>
                  <a:gd name="T1" fmla="*/ 3 h 40"/>
                  <a:gd name="T2" fmla="*/ 0 w 9"/>
                  <a:gd name="T3" fmla="*/ 35 h 40"/>
                  <a:gd name="T4" fmla="*/ 8 w 9"/>
                  <a:gd name="T5" fmla="*/ 35 h 40"/>
                  <a:gd name="T6" fmla="*/ 9 w 9"/>
                  <a:gd name="T7" fmla="*/ 4 h 40"/>
                  <a:gd name="T8" fmla="*/ 3 w 9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9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 300"/>
              <p:cNvSpPr>
                <a:spLocks/>
              </p:cNvSpPr>
              <p:nvPr/>
            </p:nvSpPr>
            <p:spPr bwMode="auto">
              <a:xfrm>
                <a:off x="159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301"/>
              <p:cNvSpPr>
                <a:spLocks/>
              </p:cNvSpPr>
              <p:nvPr/>
            </p:nvSpPr>
            <p:spPr bwMode="auto">
              <a:xfrm>
                <a:off x="156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7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302"/>
              <p:cNvSpPr>
                <a:spLocks/>
              </p:cNvSpPr>
              <p:nvPr/>
            </p:nvSpPr>
            <p:spPr bwMode="auto">
              <a:xfrm>
                <a:off x="1619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303"/>
              <p:cNvSpPr>
                <a:spLocks/>
              </p:cNvSpPr>
              <p:nvPr/>
            </p:nvSpPr>
            <p:spPr bwMode="auto">
              <a:xfrm>
                <a:off x="1662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304"/>
              <p:cNvSpPr>
                <a:spLocks/>
              </p:cNvSpPr>
              <p:nvPr/>
            </p:nvSpPr>
            <p:spPr bwMode="auto">
              <a:xfrm>
                <a:off x="1722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4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305"/>
              <p:cNvSpPr>
                <a:spLocks/>
              </p:cNvSpPr>
              <p:nvPr/>
            </p:nvSpPr>
            <p:spPr bwMode="auto">
              <a:xfrm>
                <a:off x="175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7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 306"/>
              <p:cNvSpPr>
                <a:spLocks/>
              </p:cNvSpPr>
              <p:nvPr/>
            </p:nvSpPr>
            <p:spPr bwMode="auto">
              <a:xfrm>
                <a:off x="1786" y="3520"/>
                <a:ext cx="12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2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 307"/>
              <p:cNvSpPr>
                <a:spLocks/>
              </p:cNvSpPr>
              <p:nvPr/>
            </p:nvSpPr>
            <p:spPr bwMode="auto">
              <a:xfrm>
                <a:off x="1823" y="3499"/>
                <a:ext cx="34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10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4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8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4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308"/>
              <p:cNvSpPr>
                <a:spLocks/>
              </p:cNvSpPr>
              <p:nvPr/>
            </p:nvSpPr>
            <p:spPr bwMode="auto">
              <a:xfrm>
                <a:off x="1888" y="3528"/>
                <a:ext cx="11" cy="61"/>
              </a:xfrm>
              <a:custGeom>
                <a:avLst/>
                <a:gdLst>
                  <a:gd name="T0" fmla="*/ 6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6 w 6"/>
                  <a:gd name="T7" fmla="*/ 30 h 33"/>
                  <a:gd name="T8" fmla="*/ 6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6" y="3"/>
                    </a:moveTo>
                    <a:cubicBezTo>
                      <a:pt x="6" y="0"/>
                      <a:pt x="1" y="0"/>
                      <a:pt x="1" y="3"/>
                    </a:cubicBezTo>
                    <a:cubicBezTo>
                      <a:pt x="1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6" y="30"/>
                    </a:cubicBezTo>
                    <a:cubicBezTo>
                      <a:pt x="6" y="21"/>
                      <a:pt x="6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309"/>
              <p:cNvSpPr>
                <a:spLocks/>
              </p:cNvSpPr>
              <p:nvPr/>
            </p:nvSpPr>
            <p:spPr bwMode="auto">
              <a:xfrm>
                <a:off x="191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6 w 14"/>
                  <a:gd name="T3" fmla="*/ 4 h 41"/>
                  <a:gd name="T4" fmla="*/ 0 w 14"/>
                  <a:gd name="T5" fmla="*/ 6 h 41"/>
                  <a:gd name="T6" fmla="*/ 2 w 14"/>
                  <a:gd name="T7" fmla="*/ 30 h 41"/>
                  <a:gd name="T8" fmla="*/ 4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6" y="4"/>
                    </a:cubicBezTo>
                    <a:cubicBezTo>
                      <a:pt x="5" y="0"/>
                      <a:pt x="0" y="2"/>
                      <a:pt x="0" y="6"/>
                    </a:cubicBezTo>
                    <a:cubicBezTo>
                      <a:pt x="2" y="14"/>
                      <a:pt x="2" y="22"/>
                      <a:pt x="2" y="30"/>
                    </a:cubicBezTo>
                    <a:cubicBezTo>
                      <a:pt x="2" y="31"/>
                      <a:pt x="3" y="32"/>
                      <a:pt x="4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5" y="41"/>
                      <a:pt x="10" y="41"/>
                      <a:pt x="10" y="38"/>
                    </a:cubicBezTo>
                    <a:cubicBezTo>
                      <a:pt x="11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 310"/>
              <p:cNvSpPr>
                <a:spLocks/>
              </p:cNvSpPr>
              <p:nvPr/>
            </p:nvSpPr>
            <p:spPr bwMode="auto">
              <a:xfrm>
                <a:off x="1947" y="3520"/>
                <a:ext cx="27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 311"/>
              <p:cNvSpPr>
                <a:spLocks/>
              </p:cNvSpPr>
              <p:nvPr/>
            </p:nvSpPr>
            <p:spPr bwMode="auto">
              <a:xfrm>
                <a:off x="186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3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0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7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3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3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0" y="33"/>
                      <a:pt x="10" y="29"/>
                    </a:cubicBezTo>
                    <a:cubicBezTo>
                      <a:pt x="10" y="28"/>
                      <a:pt x="11" y="28"/>
                      <a:pt x="11" y="28"/>
                    </a:cubicBezTo>
                    <a:cubicBezTo>
                      <a:pt x="11" y="25"/>
                      <a:pt x="10" y="23"/>
                      <a:pt x="10" y="21"/>
                    </a:cubicBezTo>
                    <a:cubicBezTo>
                      <a:pt x="10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 312"/>
              <p:cNvSpPr>
                <a:spLocks/>
              </p:cNvSpPr>
              <p:nvPr/>
            </p:nvSpPr>
            <p:spPr bwMode="auto">
              <a:xfrm>
                <a:off x="1699" y="3531"/>
                <a:ext cx="21" cy="53"/>
              </a:xfrm>
              <a:custGeom>
                <a:avLst/>
                <a:gdLst>
                  <a:gd name="T0" fmla="*/ 12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2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2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 313"/>
              <p:cNvSpPr>
                <a:spLocks/>
              </p:cNvSpPr>
              <p:nvPr/>
            </p:nvSpPr>
            <p:spPr bwMode="auto">
              <a:xfrm>
                <a:off x="165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314"/>
              <p:cNvSpPr>
                <a:spLocks/>
              </p:cNvSpPr>
              <p:nvPr/>
            </p:nvSpPr>
            <p:spPr bwMode="auto">
              <a:xfrm>
                <a:off x="1768" y="3535"/>
                <a:ext cx="18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315"/>
              <p:cNvSpPr>
                <a:spLocks/>
              </p:cNvSpPr>
              <p:nvPr/>
            </p:nvSpPr>
            <p:spPr bwMode="auto">
              <a:xfrm>
                <a:off x="1988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316"/>
              <p:cNvSpPr>
                <a:spLocks/>
              </p:cNvSpPr>
              <p:nvPr/>
            </p:nvSpPr>
            <p:spPr bwMode="auto">
              <a:xfrm>
                <a:off x="2025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317"/>
              <p:cNvSpPr>
                <a:spLocks/>
              </p:cNvSpPr>
              <p:nvPr/>
            </p:nvSpPr>
            <p:spPr bwMode="auto">
              <a:xfrm>
                <a:off x="2036" y="3524"/>
                <a:ext cx="35" cy="101"/>
              </a:xfrm>
              <a:custGeom>
                <a:avLst/>
                <a:gdLst>
                  <a:gd name="T0" fmla="*/ 18 w 20"/>
                  <a:gd name="T1" fmla="*/ 47 h 54"/>
                  <a:gd name="T2" fmla="*/ 13 w 20"/>
                  <a:gd name="T3" fmla="*/ 15 h 54"/>
                  <a:gd name="T4" fmla="*/ 12 w 20"/>
                  <a:gd name="T5" fmla="*/ 13 h 54"/>
                  <a:gd name="T6" fmla="*/ 12 w 20"/>
                  <a:gd name="T7" fmla="*/ 4 h 54"/>
                  <a:gd name="T8" fmla="*/ 8 w 20"/>
                  <a:gd name="T9" fmla="*/ 4 h 54"/>
                  <a:gd name="T10" fmla="*/ 8 w 20"/>
                  <a:gd name="T11" fmla="*/ 13 h 54"/>
                  <a:gd name="T12" fmla="*/ 7 w 20"/>
                  <a:gd name="T13" fmla="*/ 14 h 54"/>
                  <a:gd name="T14" fmla="*/ 6 w 20"/>
                  <a:gd name="T15" fmla="*/ 23 h 54"/>
                  <a:gd name="T16" fmla="*/ 5 w 20"/>
                  <a:gd name="T17" fmla="*/ 23 h 54"/>
                  <a:gd name="T18" fmla="*/ 1 w 20"/>
                  <a:gd name="T19" fmla="*/ 40 h 54"/>
                  <a:gd name="T20" fmla="*/ 3 w 20"/>
                  <a:gd name="T21" fmla="*/ 40 h 54"/>
                  <a:gd name="T22" fmla="*/ 6 w 20"/>
                  <a:gd name="T23" fmla="*/ 26 h 54"/>
                  <a:gd name="T24" fmla="*/ 10 w 20"/>
                  <a:gd name="T25" fmla="*/ 49 h 54"/>
                  <a:gd name="T26" fmla="*/ 18 w 20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54">
                    <a:moveTo>
                      <a:pt x="18" y="47"/>
                    </a:moveTo>
                    <a:cubicBezTo>
                      <a:pt x="14" y="36"/>
                      <a:pt x="14" y="25"/>
                      <a:pt x="13" y="15"/>
                    </a:cubicBezTo>
                    <a:cubicBezTo>
                      <a:pt x="13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8" y="13"/>
                      <a:pt x="7" y="14"/>
                      <a:pt x="7" y="14"/>
                    </a:cubicBezTo>
                    <a:cubicBezTo>
                      <a:pt x="7" y="17"/>
                      <a:pt x="7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20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318"/>
              <p:cNvSpPr>
                <a:spLocks/>
              </p:cNvSpPr>
              <p:nvPr/>
            </p:nvSpPr>
            <p:spPr bwMode="auto">
              <a:xfrm>
                <a:off x="2080" y="3574"/>
                <a:ext cx="11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319"/>
              <p:cNvSpPr>
                <a:spLocks/>
              </p:cNvSpPr>
              <p:nvPr/>
            </p:nvSpPr>
            <p:spPr bwMode="auto">
              <a:xfrm>
                <a:off x="209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320"/>
              <p:cNvSpPr>
                <a:spLocks/>
              </p:cNvSpPr>
              <p:nvPr/>
            </p:nvSpPr>
            <p:spPr bwMode="auto">
              <a:xfrm>
                <a:off x="211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321"/>
              <p:cNvSpPr>
                <a:spLocks/>
              </p:cNvSpPr>
              <p:nvPr/>
            </p:nvSpPr>
            <p:spPr bwMode="auto">
              <a:xfrm>
                <a:off x="207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322"/>
              <p:cNvSpPr>
                <a:spLocks/>
              </p:cNvSpPr>
              <p:nvPr/>
            </p:nvSpPr>
            <p:spPr bwMode="auto">
              <a:xfrm>
                <a:off x="2135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323"/>
              <p:cNvSpPr>
                <a:spLocks/>
              </p:cNvSpPr>
              <p:nvPr/>
            </p:nvSpPr>
            <p:spPr bwMode="auto">
              <a:xfrm>
                <a:off x="2176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324"/>
              <p:cNvSpPr>
                <a:spLocks/>
              </p:cNvSpPr>
              <p:nvPr/>
            </p:nvSpPr>
            <p:spPr bwMode="auto">
              <a:xfrm>
                <a:off x="223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2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325"/>
              <p:cNvSpPr>
                <a:spLocks/>
              </p:cNvSpPr>
              <p:nvPr/>
            </p:nvSpPr>
            <p:spPr bwMode="auto">
              <a:xfrm>
                <a:off x="226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326"/>
              <p:cNvSpPr>
                <a:spLocks/>
              </p:cNvSpPr>
              <p:nvPr/>
            </p:nvSpPr>
            <p:spPr bwMode="auto">
              <a:xfrm>
                <a:off x="2300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1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7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1" y="34"/>
                    </a:cubicBezTo>
                    <a:cubicBezTo>
                      <a:pt x="1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327"/>
              <p:cNvSpPr>
                <a:spLocks/>
              </p:cNvSpPr>
              <p:nvPr/>
            </p:nvSpPr>
            <p:spPr bwMode="auto">
              <a:xfrm>
                <a:off x="233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6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10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3" y="12"/>
                      <a:pt x="2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328"/>
              <p:cNvSpPr>
                <a:spLocks/>
              </p:cNvSpPr>
              <p:nvPr/>
            </p:nvSpPr>
            <p:spPr bwMode="auto">
              <a:xfrm>
                <a:off x="240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329"/>
              <p:cNvSpPr>
                <a:spLocks/>
              </p:cNvSpPr>
              <p:nvPr/>
            </p:nvSpPr>
            <p:spPr bwMode="auto">
              <a:xfrm>
                <a:off x="2431" y="3520"/>
                <a:ext cx="25" cy="77"/>
              </a:xfrm>
              <a:custGeom>
                <a:avLst/>
                <a:gdLst>
                  <a:gd name="T0" fmla="*/ 8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6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8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8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6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330"/>
              <p:cNvSpPr>
                <a:spLocks/>
              </p:cNvSpPr>
              <p:nvPr/>
            </p:nvSpPr>
            <p:spPr bwMode="auto">
              <a:xfrm>
                <a:off x="246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4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331"/>
              <p:cNvSpPr>
                <a:spLocks/>
              </p:cNvSpPr>
              <p:nvPr/>
            </p:nvSpPr>
            <p:spPr bwMode="auto">
              <a:xfrm>
                <a:off x="238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332"/>
              <p:cNvSpPr>
                <a:spLocks/>
              </p:cNvSpPr>
              <p:nvPr/>
            </p:nvSpPr>
            <p:spPr bwMode="auto">
              <a:xfrm>
                <a:off x="221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6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333"/>
              <p:cNvSpPr>
                <a:spLocks/>
              </p:cNvSpPr>
              <p:nvPr/>
            </p:nvSpPr>
            <p:spPr bwMode="auto">
              <a:xfrm>
                <a:off x="2169" y="3511"/>
                <a:ext cx="31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Freeform 334"/>
              <p:cNvSpPr>
                <a:spLocks/>
              </p:cNvSpPr>
              <p:nvPr/>
            </p:nvSpPr>
            <p:spPr bwMode="auto">
              <a:xfrm>
                <a:off x="2284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335"/>
              <p:cNvSpPr>
                <a:spLocks/>
              </p:cNvSpPr>
              <p:nvPr/>
            </p:nvSpPr>
            <p:spPr bwMode="auto">
              <a:xfrm>
                <a:off x="250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Freeform 336"/>
              <p:cNvSpPr>
                <a:spLocks/>
              </p:cNvSpPr>
              <p:nvPr/>
            </p:nvSpPr>
            <p:spPr bwMode="auto">
              <a:xfrm>
                <a:off x="254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337"/>
              <p:cNvSpPr>
                <a:spLocks/>
              </p:cNvSpPr>
              <p:nvPr/>
            </p:nvSpPr>
            <p:spPr bwMode="auto">
              <a:xfrm>
                <a:off x="255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7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 338"/>
              <p:cNvSpPr>
                <a:spLocks/>
              </p:cNvSpPr>
              <p:nvPr/>
            </p:nvSpPr>
            <p:spPr bwMode="auto">
              <a:xfrm>
                <a:off x="259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339"/>
              <p:cNvSpPr>
                <a:spLocks/>
              </p:cNvSpPr>
              <p:nvPr/>
            </p:nvSpPr>
            <p:spPr bwMode="auto">
              <a:xfrm>
                <a:off x="260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Freeform 340"/>
              <p:cNvSpPr>
                <a:spLocks/>
              </p:cNvSpPr>
              <p:nvPr/>
            </p:nvSpPr>
            <p:spPr bwMode="auto">
              <a:xfrm>
                <a:off x="262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6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3" y="55"/>
                      <a:pt x="12" y="52"/>
                    </a:cubicBezTo>
                    <a:cubicBezTo>
                      <a:pt x="12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 341"/>
              <p:cNvSpPr>
                <a:spLocks/>
              </p:cNvSpPr>
              <p:nvPr/>
            </p:nvSpPr>
            <p:spPr bwMode="auto">
              <a:xfrm>
                <a:off x="259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342"/>
              <p:cNvSpPr>
                <a:spLocks/>
              </p:cNvSpPr>
              <p:nvPr/>
            </p:nvSpPr>
            <p:spPr bwMode="auto">
              <a:xfrm>
                <a:off x="265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343"/>
              <p:cNvSpPr>
                <a:spLocks/>
              </p:cNvSpPr>
              <p:nvPr/>
            </p:nvSpPr>
            <p:spPr bwMode="auto">
              <a:xfrm>
                <a:off x="269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344"/>
              <p:cNvSpPr>
                <a:spLocks/>
              </p:cNvSpPr>
              <p:nvPr/>
            </p:nvSpPr>
            <p:spPr bwMode="auto">
              <a:xfrm>
                <a:off x="2752" y="3507"/>
                <a:ext cx="25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345"/>
              <p:cNvSpPr>
                <a:spLocks/>
              </p:cNvSpPr>
              <p:nvPr/>
            </p:nvSpPr>
            <p:spPr bwMode="auto">
              <a:xfrm>
                <a:off x="278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8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346"/>
              <p:cNvSpPr>
                <a:spLocks/>
              </p:cNvSpPr>
              <p:nvPr/>
            </p:nvSpPr>
            <p:spPr bwMode="auto">
              <a:xfrm>
                <a:off x="2816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6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347"/>
              <p:cNvSpPr>
                <a:spLocks/>
              </p:cNvSpPr>
              <p:nvPr/>
            </p:nvSpPr>
            <p:spPr bwMode="auto">
              <a:xfrm>
                <a:off x="2855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4" y="35"/>
                      <a:pt x="14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0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348"/>
              <p:cNvSpPr>
                <a:spLocks/>
              </p:cNvSpPr>
              <p:nvPr/>
            </p:nvSpPr>
            <p:spPr bwMode="auto">
              <a:xfrm>
                <a:off x="2920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349"/>
              <p:cNvSpPr>
                <a:spLocks/>
              </p:cNvSpPr>
              <p:nvPr/>
            </p:nvSpPr>
            <p:spPr bwMode="auto">
              <a:xfrm>
                <a:off x="294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2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0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350"/>
              <p:cNvSpPr>
                <a:spLocks/>
              </p:cNvSpPr>
              <p:nvPr/>
            </p:nvSpPr>
            <p:spPr bwMode="auto">
              <a:xfrm>
                <a:off x="2977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1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1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351"/>
              <p:cNvSpPr>
                <a:spLocks/>
              </p:cNvSpPr>
              <p:nvPr/>
            </p:nvSpPr>
            <p:spPr bwMode="auto">
              <a:xfrm>
                <a:off x="289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0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352"/>
              <p:cNvSpPr>
                <a:spLocks/>
              </p:cNvSpPr>
              <p:nvPr/>
            </p:nvSpPr>
            <p:spPr bwMode="auto">
              <a:xfrm>
                <a:off x="272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0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353"/>
              <p:cNvSpPr>
                <a:spLocks/>
              </p:cNvSpPr>
              <p:nvPr/>
            </p:nvSpPr>
            <p:spPr bwMode="auto">
              <a:xfrm>
                <a:off x="268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354"/>
              <p:cNvSpPr>
                <a:spLocks/>
              </p:cNvSpPr>
              <p:nvPr/>
            </p:nvSpPr>
            <p:spPr bwMode="auto">
              <a:xfrm>
                <a:off x="2798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355"/>
              <p:cNvSpPr>
                <a:spLocks/>
              </p:cNvSpPr>
              <p:nvPr/>
            </p:nvSpPr>
            <p:spPr bwMode="auto">
              <a:xfrm>
                <a:off x="3019" y="3509"/>
                <a:ext cx="27" cy="94"/>
              </a:xfrm>
              <a:custGeom>
                <a:avLst/>
                <a:gdLst>
                  <a:gd name="T0" fmla="*/ 10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0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0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7" y="0"/>
                      <a:pt x="6" y="4"/>
                    </a:cubicBezTo>
                    <a:cubicBezTo>
                      <a:pt x="5" y="8"/>
                      <a:pt x="4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6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0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356"/>
              <p:cNvSpPr>
                <a:spLocks/>
              </p:cNvSpPr>
              <p:nvPr/>
            </p:nvSpPr>
            <p:spPr bwMode="auto">
              <a:xfrm>
                <a:off x="3057" y="3533"/>
                <a:ext cx="14" cy="60"/>
              </a:xfrm>
              <a:custGeom>
                <a:avLst/>
                <a:gdLst>
                  <a:gd name="T0" fmla="*/ 5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5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5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357"/>
              <p:cNvSpPr>
                <a:spLocks/>
              </p:cNvSpPr>
              <p:nvPr/>
            </p:nvSpPr>
            <p:spPr bwMode="auto">
              <a:xfrm>
                <a:off x="306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6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5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6" y="14"/>
                      <a:pt x="6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3" y="35"/>
                      <a:pt x="4" y="30"/>
                      <a:pt x="5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358"/>
              <p:cNvSpPr>
                <a:spLocks/>
              </p:cNvSpPr>
              <p:nvPr/>
            </p:nvSpPr>
            <p:spPr bwMode="auto">
              <a:xfrm>
                <a:off x="3110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5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359"/>
              <p:cNvSpPr>
                <a:spLocks/>
              </p:cNvSpPr>
              <p:nvPr/>
            </p:nvSpPr>
            <p:spPr bwMode="auto">
              <a:xfrm>
                <a:off x="312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1 w 10"/>
                  <a:gd name="T3" fmla="*/ 35 h 40"/>
                  <a:gd name="T4" fmla="*/ 9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1" y="14"/>
                      <a:pt x="0" y="24"/>
                      <a:pt x="1" y="35"/>
                    </a:cubicBezTo>
                    <a:cubicBezTo>
                      <a:pt x="1" y="40"/>
                      <a:pt x="9" y="40"/>
                      <a:pt x="9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360"/>
              <p:cNvSpPr>
                <a:spLocks/>
              </p:cNvSpPr>
              <p:nvPr/>
            </p:nvSpPr>
            <p:spPr bwMode="auto">
              <a:xfrm>
                <a:off x="314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361"/>
              <p:cNvSpPr>
                <a:spLocks/>
              </p:cNvSpPr>
              <p:nvPr/>
            </p:nvSpPr>
            <p:spPr bwMode="auto">
              <a:xfrm>
                <a:off x="310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1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1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362"/>
              <p:cNvSpPr>
                <a:spLocks/>
              </p:cNvSpPr>
              <p:nvPr/>
            </p:nvSpPr>
            <p:spPr bwMode="auto">
              <a:xfrm>
                <a:off x="3165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363"/>
              <p:cNvSpPr>
                <a:spLocks/>
              </p:cNvSpPr>
              <p:nvPr/>
            </p:nvSpPr>
            <p:spPr bwMode="auto">
              <a:xfrm>
                <a:off x="320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6 w 8"/>
                  <a:gd name="T5" fmla="*/ 28 h 32"/>
                  <a:gd name="T6" fmla="*/ 7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6" y="28"/>
                    </a:cubicBezTo>
                    <a:cubicBezTo>
                      <a:pt x="7" y="20"/>
                      <a:pt x="7" y="13"/>
                      <a:pt x="7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364"/>
              <p:cNvSpPr>
                <a:spLocks/>
              </p:cNvSpPr>
              <p:nvPr/>
            </p:nvSpPr>
            <p:spPr bwMode="auto">
              <a:xfrm>
                <a:off x="3268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3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3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365"/>
              <p:cNvSpPr>
                <a:spLocks/>
              </p:cNvSpPr>
              <p:nvPr/>
            </p:nvSpPr>
            <p:spPr bwMode="auto">
              <a:xfrm>
                <a:off x="329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6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366"/>
              <p:cNvSpPr>
                <a:spLocks/>
              </p:cNvSpPr>
              <p:nvPr/>
            </p:nvSpPr>
            <p:spPr bwMode="auto">
              <a:xfrm>
                <a:off x="3331" y="3520"/>
                <a:ext cx="13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1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0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6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367"/>
              <p:cNvSpPr>
                <a:spLocks/>
              </p:cNvSpPr>
              <p:nvPr/>
            </p:nvSpPr>
            <p:spPr bwMode="auto">
              <a:xfrm>
                <a:off x="336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368"/>
              <p:cNvSpPr>
                <a:spLocks/>
              </p:cNvSpPr>
              <p:nvPr/>
            </p:nvSpPr>
            <p:spPr bwMode="auto">
              <a:xfrm>
                <a:off x="343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1" y="0"/>
                      <a:pt x="1" y="3"/>
                    </a:cubicBezTo>
                    <a:cubicBezTo>
                      <a:pt x="0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5" y="30"/>
                    </a:cubicBezTo>
                    <a:cubicBezTo>
                      <a:pt x="6" y="21"/>
                      <a:pt x="6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369"/>
              <p:cNvSpPr>
                <a:spLocks/>
              </p:cNvSpPr>
              <p:nvPr/>
            </p:nvSpPr>
            <p:spPr bwMode="auto">
              <a:xfrm>
                <a:off x="3461" y="3520"/>
                <a:ext cx="26" cy="77"/>
              </a:xfrm>
              <a:custGeom>
                <a:avLst/>
                <a:gdLst>
                  <a:gd name="T0" fmla="*/ 8 w 15"/>
                  <a:gd name="T1" fmla="*/ 7 h 41"/>
                  <a:gd name="T2" fmla="*/ 7 w 15"/>
                  <a:gd name="T3" fmla="*/ 4 h 41"/>
                  <a:gd name="T4" fmla="*/ 1 w 15"/>
                  <a:gd name="T5" fmla="*/ 6 h 41"/>
                  <a:gd name="T6" fmla="*/ 3 w 15"/>
                  <a:gd name="T7" fmla="*/ 30 h 41"/>
                  <a:gd name="T8" fmla="*/ 5 w 15"/>
                  <a:gd name="T9" fmla="*/ 32 h 41"/>
                  <a:gd name="T10" fmla="*/ 6 w 15"/>
                  <a:gd name="T11" fmla="*/ 38 h 41"/>
                  <a:gd name="T12" fmla="*/ 11 w 15"/>
                  <a:gd name="T13" fmla="*/ 38 h 41"/>
                  <a:gd name="T14" fmla="*/ 14 w 15"/>
                  <a:gd name="T15" fmla="*/ 10 h 41"/>
                  <a:gd name="T16" fmla="*/ 8 w 15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1">
                    <a:moveTo>
                      <a:pt x="8" y="7"/>
                    </a:moveTo>
                    <a:cubicBezTo>
                      <a:pt x="8" y="6"/>
                      <a:pt x="8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6" y="36"/>
                      <a:pt x="6" y="38"/>
                    </a:cubicBezTo>
                    <a:cubicBezTo>
                      <a:pt x="6" y="41"/>
                      <a:pt x="11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5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370"/>
              <p:cNvSpPr>
                <a:spLocks/>
              </p:cNvSpPr>
              <p:nvPr/>
            </p:nvSpPr>
            <p:spPr bwMode="auto">
              <a:xfrm>
                <a:off x="349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371"/>
              <p:cNvSpPr>
                <a:spLocks/>
              </p:cNvSpPr>
              <p:nvPr/>
            </p:nvSpPr>
            <p:spPr bwMode="auto">
              <a:xfrm>
                <a:off x="3411" y="3528"/>
                <a:ext cx="22" cy="86"/>
              </a:xfrm>
              <a:custGeom>
                <a:avLst/>
                <a:gdLst>
                  <a:gd name="T0" fmla="*/ 9 w 12"/>
                  <a:gd name="T1" fmla="*/ 7 h 46"/>
                  <a:gd name="T2" fmla="*/ 8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4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9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9" y="7"/>
                    </a:moveTo>
                    <a:cubicBezTo>
                      <a:pt x="8" y="6"/>
                      <a:pt x="8" y="4"/>
                      <a:pt x="8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6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2" y="15"/>
                      <a:pt x="12" y="12"/>
                    </a:cubicBezTo>
                    <a:cubicBezTo>
                      <a:pt x="12" y="10"/>
                      <a:pt x="11" y="8"/>
                      <a:pt x="9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372"/>
              <p:cNvSpPr>
                <a:spLocks/>
              </p:cNvSpPr>
              <p:nvPr/>
            </p:nvSpPr>
            <p:spPr bwMode="auto">
              <a:xfrm>
                <a:off x="3245" y="3531"/>
                <a:ext cx="21" cy="53"/>
              </a:xfrm>
              <a:custGeom>
                <a:avLst/>
                <a:gdLst>
                  <a:gd name="T0" fmla="*/ 11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1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1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1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373"/>
              <p:cNvSpPr>
                <a:spLocks/>
              </p:cNvSpPr>
              <p:nvPr/>
            </p:nvSpPr>
            <p:spPr bwMode="auto">
              <a:xfrm>
                <a:off x="3200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374"/>
              <p:cNvSpPr>
                <a:spLocks/>
              </p:cNvSpPr>
              <p:nvPr/>
            </p:nvSpPr>
            <p:spPr bwMode="auto">
              <a:xfrm>
                <a:off x="3314" y="3535"/>
                <a:ext cx="17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375"/>
              <p:cNvSpPr>
                <a:spLocks/>
              </p:cNvSpPr>
              <p:nvPr/>
            </p:nvSpPr>
            <p:spPr bwMode="auto">
              <a:xfrm>
                <a:off x="353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376"/>
              <p:cNvSpPr>
                <a:spLocks/>
              </p:cNvSpPr>
              <p:nvPr/>
            </p:nvSpPr>
            <p:spPr bwMode="auto">
              <a:xfrm>
                <a:off x="357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377"/>
              <p:cNvSpPr>
                <a:spLocks/>
              </p:cNvSpPr>
              <p:nvPr/>
            </p:nvSpPr>
            <p:spPr bwMode="auto">
              <a:xfrm>
                <a:off x="3581" y="3524"/>
                <a:ext cx="34" cy="101"/>
              </a:xfrm>
              <a:custGeom>
                <a:avLst/>
                <a:gdLst>
                  <a:gd name="T0" fmla="*/ 18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8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5 w 19"/>
                  <a:gd name="T17" fmla="*/ 23 h 54"/>
                  <a:gd name="T18" fmla="*/ 1 w 19"/>
                  <a:gd name="T19" fmla="*/ 40 h 54"/>
                  <a:gd name="T20" fmla="*/ 3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8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8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7" y="17"/>
                      <a:pt x="6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378"/>
              <p:cNvSpPr>
                <a:spLocks/>
              </p:cNvSpPr>
              <p:nvPr/>
            </p:nvSpPr>
            <p:spPr bwMode="auto">
              <a:xfrm>
                <a:off x="362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379"/>
              <p:cNvSpPr>
                <a:spLocks/>
              </p:cNvSpPr>
              <p:nvPr/>
            </p:nvSpPr>
            <p:spPr bwMode="auto">
              <a:xfrm>
                <a:off x="363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380"/>
              <p:cNvSpPr>
                <a:spLocks/>
              </p:cNvSpPr>
              <p:nvPr/>
            </p:nvSpPr>
            <p:spPr bwMode="auto">
              <a:xfrm>
                <a:off x="3656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4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4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381"/>
              <p:cNvSpPr>
                <a:spLocks/>
              </p:cNvSpPr>
              <p:nvPr/>
            </p:nvSpPr>
            <p:spPr bwMode="auto">
              <a:xfrm>
                <a:off x="362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382"/>
              <p:cNvSpPr>
                <a:spLocks/>
              </p:cNvSpPr>
              <p:nvPr/>
            </p:nvSpPr>
            <p:spPr bwMode="auto">
              <a:xfrm>
                <a:off x="368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383"/>
              <p:cNvSpPr>
                <a:spLocks/>
              </p:cNvSpPr>
              <p:nvPr/>
            </p:nvSpPr>
            <p:spPr bwMode="auto">
              <a:xfrm>
                <a:off x="372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384"/>
              <p:cNvSpPr>
                <a:spLocks/>
              </p:cNvSpPr>
              <p:nvPr/>
            </p:nvSpPr>
            <p:spPr bwMode="auto">
              <a:xfrm>
                <a:off x="3782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385"/>
              <p:cNvSpPr>
                <a:spLocks/>
              </p:cNvSpPr>
              <p:nvPr/>
            </p:nvSpPr>
            <p:spPr bwMode="auto">
              <a:xfrm>
                <a:off x="3812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386"/>
              <p:cNvSpPr>
                <a:spLocks/>
              </p:cNvSpPr>
              <p:nvPr/>
            </p:nvSpPr>
            <p:spPr bwMode="auto">
              <a:xfrm>
                <a:off x="3846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6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387"/>
              <p:cNvSpPr>
                <a:spLocks/>
              </p:cNvSpPr>
              <p:nvPr/>
            </p:nvSpPr>
            <p:spPr bwMode="auto">
              <a:xfrm>
                <a:off x="3885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5 w 19"/>
                  <a:gd name="T3" fmla="*/ 17 h 48"/>
                  <a:gd name="T4" fmla="*/ 7 w 19"/>
                  <a:gd name="T5" fmla="*/ 15 h 48"/>
                  <a:gd name="T6" fmla="*/ 7 w 19"/>
                  <a:gd name="T7" fmla="*/ 15 h 48"/>
                  <a:gd name="T8" fmla="*/ 8 w 19"/>
                  <a:gd name="T9" fmla="*/ 16 h 48"/>
                  <a:gd name="T10" fmla="*/ 9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8 w 19"/>
                  <a:gd name="T23" fmla="*/ 43 h 48"/>
                  <a:gd name="T24" fmla="*/ 8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3" y="26"/>
                      <a:pt x="15" y="17"/>
                    </a:cubicBezTo>
                    <a:cubicBezTo>
                      <a:pt x="16" y="13"/>
                      <a:pt x="7" y="11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9" y="8"/>
                      <a:pt x="9" y="4"/>
                    </a:cubicBezTo>
                    <a:cubicBezTo>
                      <a:pt x="10" y="1"/>
                      <a:pt x="4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388"/>
              <p:cNvSpPr>
                <a:spLocks/>
              </p:cNvSpPr>
              <p:nvPr/>
            </p:nvSpPr>
            <p:spPr bwMode="auto">
              <a:xfrm>
                <a:off x="3950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389"/>
              <p:cNvSpPr>
                <a:spLocks/>
              </p:cNvSpPr>
              <p:nvPr/>
            </p:nvSpPr>
            <p:spPr bwMode="auto">
              <a:xfrm>
                <a:off x="397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390"/>
              <p:cNvSpPr>
                <a:spLocks/>
              </p:cNvSpPr>
              <p:nvPr/>
            </p:nvSpPr>
            <p:spPr bwMode="auto">
              <a:xfrm>
                <a:off x="4009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5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3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5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2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3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391"/>
              <p:cNvSpPr>
                <a:spLocks/>
              </p:cNvSpPr>
              <p:nvPr/>
            </p:nvSpPr>
            <p:spPr bwMode="auto">
              <a:xfrm>
                <a:off x="392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392"/>
              <p:cNvSpPr>
                <a:spLocks/>
              </p:cNvSpPr>
              <p:nvPr/>
            </p:nvSpPr>
            <p:spPr bwMode="auto">
              <a:xfrm>
                <a:off x="375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393"/>
              <p:cNvSpPr>
                <a:spLocks/>
              </p:cNvSpPr>
              <p:nvPr/>
            </p:nvSpPr>
            <p:spPr bwMode="auto">
              <a:xfrm>
                <a:off x="371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394"/>
              <p:cNvSpPr>
                <a:spLocks/>
              </p:cNvSpPr>
              <p:nvPr/>
            </p:nvSpPr>
            <p:spPr bwMode="auto">
              <a:xfrm>
                <a:off x="3830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8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8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3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395"/>
              <p:cNvSpPr>
                <a:spLocks/>
              </p:cNvSpPr>
              <p:nvPr/>
            </p:nvSpPr>
            <p:spPr bwMode="auto">
              <a:xfrm>
                <a:off x="4049" y="3509"/>
                <a:ext cx="27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9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396"/>
              <p:cNvSpPr>
                <a:spLocks/>
              </p:cNvSpPr>
              <p:nvPr/>
            </p:nvSpPr>
            <p:spPr bwMode="auto">
              <a:xfrm>
                <a:off x="4087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397"/>
              <p:cNvSpPr>
                <a:spLocks/>
              </p:cNvSpPr>
              <p:nvPr/>
            </p:nvSpPr>
            <p:spPr bwMode="auto">
              <a:xfrm>
                <a:off x="409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6" y="34"/>
                      <a:pt x="6" y="42"/>
                      <a:pt x="10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398"/>
              <p:cNvSpPr>
                <a:spLocks/>
              </p:cNvSpPr>
              <p:nvPr/>
            </p:nvSpPr>
            <p:spPr bwMode="auto">
              <a:xfrm>
                <a:off x="4142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399"/>
              <p:cNvSpPr>
                <a:spLocks/>
              </p:cNvSpPr>
              <p:nvPr/>
            </p:nvSpPr>
            <p:spPr bwMode="auto">
              <a:xfrm>
                <a:off x="4154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400"/>
              <p:cNvSpPr>
                <a:spLocks/>
              </p:cNvSpPr>
              <p:nvPr/>
            </p:nvSpPr>
            <p:spPr bwMode="auto">
              <a:xfrm>
                <a:off x="417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401"/>
              <p:cNvSpPr>
                <a:spLocks/>
              </p:cNvSpPr>
              <p:nvPr/>
            </p:nvSpPr>
            <p:spPr bwMode="auto">
              <a:xfrm>
                <a:off x="4136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402"/>
              <p:cNvSpPr>
                <a:spLocks/>
              </p:cNvSpPr>
              <p:nvPr/>
            </p:nvSpPr>
            <p:spPr bwMode="auto">
              <a:xfrm>
                <a:off x="4197" y="3528"/>
                <a:ext cx="26" cy="75"/>
              </a:xfrm>
              <a:custGeom>
                <a:avLst/>
                <a:gdLst>
                  <a:gd name="T0" fmla="*/ 4 w 15"/>
                  <a:gd name="T1" fmla="*/ 5 h 40"/>
                  <a:gd name="T2" fmla="*/ 3 w 15"/>
                  <a:gd name="T3" fmla="*/ 37 h 40"/>
                  <a:gd name="T4" fmla="*/ 10 w 15"/>
                  <a:gd name="T5" fmla="*/ 36 h 40"/>
                  <a:gd name="T6" fmla="*/ 12 w 15"/>
                  <a:gd name="T7" fmla="*/ 10 h 40"/>
                  <a:gd name="T8" fmla="*/ 4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4" y="5"/>
                    </a:moveTo>
                    <a:cubicBezTo>
                      <a:pt x="0" y="15"/>
                      <a:pt x="0" y="26"/>
                      <a:pt x="3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2" y="10"/>
                    </a:cubicBezTo>
                    <a:cubicBezTo>
                      <a:pt x="15" y="4"/>
                      <a:pt x="7" y="0"/>
                      <a:pt x="4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 403"/>
              <p:cNvSpPr>
                <a:spLocks/>
              </p:cNvSpPr>
              <p:nvPr/>
            </p:nvSpPr>
            <p:spPr bwMode="auto">
              <a:xfrm>
                <a:off x="423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404"/>
              <p:cNvSpPr>
                <a:spLocks/>
              </p:cNvSpPr>
              <p:nvPr/>
            </p:nvSpPr>
            <p:spPr bwMode="auto">
              <a:xfrm>
                <a:off x="4298" y="3507"/>
                <a:ext cx="24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7" y="8"/>
                      <a:pt x="6" y="14"/>
                      <a:pt x="5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405"/>
              <p:cNvSpPr>
                <a:spLocks/>
              </p:cNvSpPr>
              <p:nvPr/>
            </p:nvSpPr>
            <p:spPr bwMode="auto">
              <a:xfrm>
                <a:off x="432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7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Freeform 407"/>
            <p:cNvSpPr>
              <a:spLocks/>
            </p:cNvSpPr>
            <p:nvPr/>
          </p:nvSpPr>
          <p:spPr bwMode="auto">
            <a:xfrm>
              <a:off x="4361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2 w 7"/>
                <a:gd name="T11" fmla="*/ 36 h 45"/>
                <a:gd name="T12" fmla="*/ 2 w 7"/>
                <a:gd name="T13" fmla="*/ 42 h 45"/>
                <a:gd name="T14" fmla="*/ 7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7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408"/>
            <p:cNvSpPr>
              <a:spLocks/>
            </p:cNvSpPr>
            <p:nvPr/>
          </p:nvSpPr>
          <p:spPr bwMode="auto">
            <a:xfrm>
              <a:off x="4399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1" y="34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409"/>
            <p:cNvSpPr>
              <a:spLocks/>
            </p:cNvSpPr>
            <p:nvPr/>
          </p:nvSpPr>
          <p:spPr bwMode="auto">
            <a:xfrm>
              <a:off x="4464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410"/>
            <p:cNvSpPr>
              <a:spLocks/>
            </p:cNvSpPr>
            <p:nvPr/>
          </p:nvSpPr>
          <p:spPr bwMode="auto">
            <a:xfrm>
              <a:off x="449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411"/>
            <p:cNvSpPr>
              <a:spLocks/>
            </p:cNvSpPr>
            <p:nvPr/>
          </p:nvSpPr>
          <p:spPr bwMode="auto">
            <a:xfrm>
              <a:off x="4523" y="3520"/>
              <a:ext cx="28" cy="98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412"/>
            <p:cNvSpPr>
              <a:spLocks/>
            </p:cNvSpPr>
            <p:nvPr/>
          </p:nvSpPr>
          <p:spPr bwMode="auto">
            <a:xfrm>
              <a:off x="444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413"/>
            <p:cNvSpPr>
              <a:spLocks/>
            </p:cNvSpPr>
            <p:nvPr/>
          </p:nvSpPr>
          <p:spPr bwMode="auto">
            <a:xfrm>
              <a:off x="427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0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414"/>
            <p:cNvSpPr>
              <a:spLocks/>
            </p:cNvSpPr>
            <p:nvPr/>
          </p:nvSpPr>
          <p:spPr bwMode="auto">
            <a:xfrm>
              <a:off x="423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415"/>
            <p:cNvSpPr>
              <a:spLocks/>
            </p:cNvSpPr>
            <p:nvPr/>
          </p:nvSpPr>
          <p:spPr bwMode="auto">
            <a:xfrm>
              <a:off x="4344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416"/>
            <p:cNvSpPr>
              <a:spLocks/>
            </p:cNvSpPr>
            <p:nvPr/>
          </p:nvSpPr>
          <p:spPr bwMode="auto">
            <a:xfrm>
              <a:off x="4565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417"/>
            <p:cNvSpPr>
              <a:spLocks/>
            </p:cNvSpPr>
            <p:nvPr/>
          </p:nvSpPr>
          <p:spPr bwMode="auto">
            <a:xfrm>
              <a:off x="4601" y="3533"/>
              <a:ext cx="16" cy="60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418"/>
            <p:cNvSpPr>
              <a:spLocks/>
            </p:cNvSpPr>
            <p:nvPr/>
          </p:nvSpPr>
          <p:spPr bwMode="auto">
            <a:xfrm>
              <a:off x="4611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7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3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7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419"/>
            <p:cNvSpPr>
              <a:spLocks/>
            </p:cNvSpPr>
            <p:nvPr/>
          </p:nvSpPr>
          <p:spPr bwMode="auto">
            <a:xfrm>
              <a:off x="4656" y="3574"/>
              <a:ext cx="10" cy="55"/>
            </a:xfrm>
            <a:custGeom>
              <a:avLst/>
              <a:gdLst>
                <a:gd name="T0" fmla="*/ 6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420"/>
            <p:cNvSpPr>
              <a:spLocks/>
            </p:cNvSpPr>
            <p:nvPr/>
          </p:nvSpPr>
          <p:spPr bwMode="auto">
            <a:xfrm>
              <a:off x="4668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421"/>
            <p:cNvSpPr>
              <a:spLocks/>
            </p:cNvSpPr>
            <p:nvPr/>
          </p:nvSpPr>
          <p:spPr bwMode="auto">
            <a:xfrm>
              <a:off x="468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422"/>
            <p:cNvSpPr>
              <a:spLocks/>
            </p:cNvSpPr>
            <p:nvPr/>
          </p:nvSpPr>
          <p:spPr bwMode="auto">
            <a:xfrm>
              <a:off x="4650" y="3513"/>
              <a:ext cx="15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423"/>
            <p:cNvSpPr>
              <a:spLocks/>
            </p:cNvSpPr>
            <p:nvPr/>
          </p:nvSpPr>
          <p:spPr bwMode="auto">
            <a:xfrm>
              <a:off x="4711" y="3528"/>
              <a:ext cx="28" cy="75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424"/>
            <p:cNvSpPr>
              <a:spLocks/>
            </p:cNvSpPr>
            <p:nvPr/>
          </p:nvSpPr>
          <p:spPr bwMode="auto">
            <a:xfrm>
              <a:off x="4751" y="3558"/>
              <a:ext cx="15" cy="60"/>
            </a:xfrm>
            <a:custGeom>
              <a:avLst/>
              <a:gdLst>
                <a:gd name="T0" fmla="*/ 1 w 8"/>
                <a:gd name="T1" fmla="*/ 5 h 32"/>
                <a:gd name="T2" fmla="*/ 2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1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5"/>
                  </a:moveTo>
                  <a:cubicBezTo>
                    <a:pt x="1" y="13"/>
                    <a:pt x="1" y="20"/>
                    <a:pt x="2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425"/>
            <p:cNvSpPr>
              <a:spLocks/>
            </p:cNvSpPr>
            <p:nvPr/>
          </p:nvSpPr>
          <p:spPr bwMode="auto">
            <a:xfrm>
              <a:off x="4812" y="3507"/>
              <a:ext cx="25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2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2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426"/>
            <p:cNvSpPr>
              <a:spLocks/>
            </p:cNvSpPr>
            <p:nvPr/>
          </p:nvSpPr>
          <p:spPr bwMode="auto">
            <a:xfrm>
              <a:off x="4842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427"/>
            <p:cNvSpPr>
              <a:spLocks/>
            </p:cNvSpPr>
            <p:nvPr/>
          </p:nvSpPr>
          <p:spPr bwMode="auto">
            <a:xfrm>
              <a:off x="487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1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1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1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0" y="35"/>
                    <a:pt x="1" y="36"/>
                  </a:cubicBezTo>
                  <a:cubicBezTo>
                    <a:pt x="1" y="38"/>
                    <a:pt x="1" y="40"/>
                    <a:pt x="1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428"/>
            <p:cNvSpPr>
              <a:spLocks/>
            </p:cNvSpPr>
            <p:nvPr/>
          </p:nvSpPr>
          <p:spPr bwMode="auto">
            <a:xfrm>
              <a:off x="491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429"/>
            <p:cNvSpPr>
              <a:spLocks/>
            </p:cNvSpPr>
            <p:nvPr/>
          </p:nvSpPr>
          <p:spPr bwMode="auto">
            <a:xfrm>
              <a:off x="4980" y="3528"/>
              <a:ext cx="11" cy="61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30"/>
            <p:cNvSpPr>
              <a:spLocks/>
            </p:cNvSpPr>
            <p:nvPr/>
          </p:nvSpPr>
          <p:spPr bwMode="auto">
            <a:xfrm>
              <a:off x="5007" y="3520"/>
              <a:ext cx="26" cy="77"/>
            </a:xfrm>
            <a:custGeom>
              <a:avLst/>
              <a:gdLst>
                <a:gd name="T0" fmla="*/ 8 w 15"/>
                <a:gd name="T1" fmla="*/ 7 h 41"/>
                <a:gd name="T2" fmla="*/ 7 w 15"/>
                <a:gd name="T3" fmla="*/ 4 h 41"/>
                <a:gd name="T4" fmla="*/ 1 w 15"/>
                <a:gd name="T5" fmla="*/ 6 h 41"/>
                <a:gd name="T6" fmla="*/ 3 w 15"/>
                <a:gd name="T7" fmla="*/ 30 h 41"/>
                <a:gd name="T8" fmla="*/ 5 w 15"/>
                <a:gd name="T9" fmla="*/ 32 h 41"/>
                <a:gd name="T10" fmla="*/ 6 w 15"/>
                <a:gd name="T11" fmla="*/ 38 h 41"/>
                <a:gd name="T12" fmla="*/ 11 w 15"/>
                <a:gd name="T13" fmla="*/ 38 h 41"/>
                <a:gd name="T14" fmla="*/ 14 w 15"/>
                <a:gd name="T15" fmla="*/ 10 h 41"/>
                <a:gd name="T16" fmla="*/ 8 w 15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7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6" y="38"/>
                  </a:cubicBezTo>
                  <a:cubicBezTo>
                    <a:pt x="6" y="41"/>
                    <a:pt x="11" y="41"/>
                    <a:pt x="11" y="38"/>
                  </a:cubicBezTo>
                  <a:cubicBezTo>
                    <a:pt x="12" y="29"/>
                    <a:pt x="12" y="19"/>
                    <a:pt x="14" y="10"/>
                  </a:cubicBezTo>
                  <a:cubicBezTo>
                    <a:pt x="15" y="6"/>
                    <a:pt x="10" y="4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431"/>
            <p:cNvSpPr>
              <a:spLocks/>
            </p:cNvSpPr>
            <p:nvPr/>
          </p:nvSpPr>
          <p:spPr bwMode="auto">
            <a:xfrm>
              <a:off x="503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4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432"/>
            <p:cNvSpPr>
              <a:spLocks/>
            </p:cNvSpPr>
            <p:nvPr/>
          </p:nvSpPr>
          <p:spPr bwMode="auto">
            <a:xfrm>
              <a:off x="4957" y="3528"/>
              <a:ext cx="21" cy="86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4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6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33"/>
            <p:cNvSpPr>
              <a:spLocks/>
            </p:cNvSpPr>
            <p:nvPr/>
          </p:nvSpPr>
          <p:spPr bwMode="auto">
            <a:xfrm>
              <a:off x="4789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5 w 13"/>
                <a:gd name="T3" fmla="*/ 3 h 28"/>
                <a:gd name="T4" fmla="*/ 1 w 13"/>
                <a:gd name="T5" fmla="*/ 4 h 28"/>
                <a:gd name="T6" fmla="*/ 10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7" y="10"/>
                    <a:pt x="5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6" y="19"/>
                    <a:pt x="10" y="26"/>
                  </a:cubicBezTo>
                  <a:cubicBezTo>
                    <a:pt x="11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434"/>
            <p:cNvSpPr>
              <a:spLocks/>
            </p:cNvSpPr>
            <p:nvPr/>
          </p:nvSpPr>
          <p:spPr bwMode="auto">
            <a:xfrm>
              <a:off x="4744" y="3511"/>
              <a:ext cx="34" cy="82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0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7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0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435"/>
            <p:cNvSpPr>
              <a:spLocks/>
            </p:cNvSpPr>
            <p:nvPr/>
          </p:nvSpPr>
          <p:spPr bwMode="auto">
            <a:xfrm>
              <a:off x="4860" y="3535"/>
              <a:ext cx="17" cy="62"/>
            </a:xfrm>
            <a:custGeom>
              <a:avLst/>
              <a:gdLst>
                <a:gd name="T0" fmla="*/ 2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436"/>
            <p:cNvSpPr>
              <a:spLocks/>
            </p:cNvSpPr>
            <p:nvPr/>
          </p:nvSpPr>
          <p:spPr bwMode="auto">
            <a:xfrm>
              <a:off x="5079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1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437"/>
            <p:cNvSpPr>
              <a:spLocks/>
            </p:cNvSpPr>
            <p:nvPr/>
          </p:nvSpPr>
          <p:spPr bwMode="auto">
            <a:xfrm>
              <a:off x="511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38"/>
            <p:cNvSpPr>
              <a:spLocks/>
            </p:cNvSpPr>
            <p:nvPr/>
          </p:nvSpPr>
          <p:spPr bwMode="auto">
            <a:xfrm>
              <a:off x="5127" y="3524"/>
              <a:ext cx="34" cy="101"/>
            </a:xfrm>
            <a:custGeom>
              <a:avLst/>
              <a:gdLst>
                <a:gd name="T0" fmla="*/ 18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2 w 19"/>
                <a:gd name="T7" fmla="*/ 4 h 54"/>
                <a:gd name="T8" fmla="*/ 8 w 19"/>
                <a:gd name="T9" fmla="*/ 4 h 54"/>
                <a:gd name="T10" fmla="*/ 8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5 w 19"/>
                <a:gd name="T17" fmla="*/ 23 h 54"/>
                <a:gd name="T18" fmla="*/ 1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10 w 19"/>
                <a:gd name="T25" fmla="*/ 49 h 54"/>
                <a:gd name="T26" fmla="*/ 18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8" y="47"/>
                  </a:moveTo>
                  <a:cubicBezTo>
                    <a:pt x="14" y="36"/>
                    <a:pt x="14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7"/>
                    <a:pt x="6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2" y="34"/>
                    <a:pt x="1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19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39"/>
            <p:cNvSpPr>
              <a:spLocks/>
            </p:cNvSpPr>
            <p:nvPr/>
          </p:nvSpPr>
          <p:spPr bwMode="auto">
            <a:xfrm>
              <a:off x="517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440"/>
            <p:cNvSpPr>
              <a:spLocks/>
            </p:cNvSpPr>
            <p:nvPr/>
          </p:nvSpPr>
          <p:spPr bwMode="auto">
            <a:xfrm>
              <a:off x="518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41"/>
            <p:cNvSpPr>
              <a:spLocks/>
            </p:cNvSpPr>
            <p:nvPr/>
          </p:nvSpPr>
          <p:spPr bwMode="auto">
            <a:xfrm>
              <a:off x="5202" y="3528"/>
              <a:ext cx="28" cy="105"/>
            </a:xfrm>
            <a:custGeom>
              <a:avLst/>
              <a:gdLst>
                <a:gd name="T0" fmla="*/ 7 w 16"/>
                <a:gd name="T1" fmla="*/ 5 h 56"/>
                <a:gd name="T2" fmla="*/ 4 w 16"/>
                <a:gd name="T3" fmla="*/ 12 h 56"/>
                <a:gd name="T4" fmla="*/ 4 w 16"/>
                <a:gd name="T5" fmla="*/ 11 h 56"/>
                <a:gd name="T6" fmla="*/ 1 w 16"/>
                <a:gd name="T7" fmla="*/ 11 h 56"/>
                <a:gd name="T8" fmla="*/ 2 w 16"/>
                <a:gd name="T9" fmla="*/ 19 h 56"/>
                <a:gd name="T10" fmla="*/ 6 w 16"/>
                <a:gd name="T11" fmla="*/ 54 h 56"/>
                <a:gd name="T12" fmla="*/ 12 w 16"/>
                <a:gd name="T13" fmla="*/ 52 h 56"/>
                <a:gd name="T14" fmla="*/ 14 w 16"/>
                <a:gd name="T15" fmla="*/ 9 h 56"/>
                <a:gd name="T16" fmla="*/ 7 w 16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4" y="9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2"/>
            <p:cNvSpPr>
              <a:spLocks/>
            </p:cNvSpPr>
            <p:nvPr/>
          </p:nvSpPr>
          <p:spPr bwMode="auto">
            <a:xfrm>
              <a:off x="516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43"/>
            <p:cNvSpPr>
              <a:spLocks/>
            </p:cNvSpPr>
            <p:nvPr/>
          </p:nvSpPr>
          <p:spPr bwMode="auto">
            <a:xfrm>
              <a:off x="522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44"/>
            <p:cNvSpPr>
              <a:spLocks/>
            </p:cNvSpPr>
            <p:nvPr/>
          </p:nvSpPr>
          <p:spPr bwMode="auto">
            <a:xfrm>
              <a:off x="526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45"/>
            <p:cNvSpPr>
              <a:spLocks/>
            </p:cNvSpPr>
            <p:nvPr/>
          </p:nvSpPr>
          <p:spPr bwMode="auto">
            <a:xfrm>
              <a:off x="5328" y="3507"/>
              <a:ext cx="24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2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2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46"/>
            <p:cNvSpPr>
              <a:spLocks/>
            </p:cNvSpPr>
            <p:nvPr/>
          </p:nvSpPr>
          <p:spPr bwMode="auto">
            <a:xfrm>
              <a:off x="5358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47"/>
            <p:cNvSpPr>
              <a:spLocks/>
            </p:cNvSpPr>
            <p:nvPr/>
          </p:nvSpPr>
          <p:spPr bwMode="auto">
            <a:xfrm>
              <a:off x="5391" y="3520"/>
              <a:ext cx="15" cy="85"/>
            </a:xfrm>
            <a:custGeom>
              <a:avLst/>
              <a:gdLst>
                <a:gd name="T0" fmla="*/ 6 w 8"/>
                <a:gd name="T1" fmla="*/ 3 h 45"/>
                <a:gd name="T2" fmla="*/ 2 w 8"/>
                <a:gd name="T3" fmla="*/ 3 h 45"/>
                <a:gd name="T4" fmla="*/ 2 w 8"/>
                <a:gd name="T5" fmla="*/ 15 h 45"/>
                <a:gd name="T6" fmla="*/ 0 w 8"/>
                <a:gd name="T7" fmla="*/ 17 h 45"/>
                <a:gd name="T8" fmla="*/ 0 w 8"/>
                <a:gd name="T9" fmla="*/ 34 h 45"/>
                <a:gd name="T10" fmla="*/ 2 w 8"/>
                <a:gd name="T11" fmla="*/ 36 h 45"/>
                <a:gd name="T12" fmla="*/ 2 w 8"/>
                <a:gd name="T13" fmla="*/ 42 h 45"/>
                <a:gd name="T14" fmla="*/ 7 w 8"/>
                <a:gd name="T15" fmla="*/ 42 h 45"/>
                <a:gd name="T16" fmla="*/ 6 w 8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5">
                  <a:moveTo>
                    <a:pt x="6" y="3"/>
                  </a:moveTo>
                  <a:cubicBezTo>
                    <a:pt x="6" y="0"/>
                    <a:pt x="3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7" y="45"/>
                    <a:pt x="7" y="42"/>
                  </a:cubicBezTo>
                  <a:cubicBezTo>
                    <a:pt x="8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448"/>
            <p:cNvSpPr>
              <a:spLocks/>
            </p:cNvSpPr>
            <p:nvPr/>
          </p:nvSpPr>
          <p:spPr bwMode="auto">
            <a:xfrm>
              <a:off x="5430" y="3499"/>
              <a:ext cx="32" cy="90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449"/>
            <p:cNvSpPr>
              <a:spLocks/>
            </p:cNvSpPr>
            <p:nvPr/>
          </p:nvSpPr>
          <p:spPr bwMode="auto">
            <a:xfrm>
              <a:off x="5496" y="3528"/>
              <a:ext cx="9" cy="61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450"/>
            <p:cNvSpPr>
              <a:spLocks/>
            </p:cNvSpPr>
            <p:nvPr/>
          </p:nvSpPr>
          <p:spPr bwMode="auto">
            <a:xfrm>
              <a:off x="552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1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6" y="41"/>
                    <a:pt x="10" y="41"/>
                    <a:pt x="11" y="38"/>
                  </a:cubicBezTo>
                  <a:cubicBezTo>
                    <a:pt x="12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451"/>
            <p:cNvSpPr>
              <a:spLocks/>
            </p:cNvSpPr>
            <p:nvPr/>
          </p:nvSpPr>
          <p:spPr bwMode="auto">
            <a:xfrm>
              <a:off x="5553" y="3520"/>
              <a:ext cx="28" cy="98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6"/>
                    <a:pt x="7" y="9"/>
                    <a:pt x="6" y="11"/>
                  </a:cubicBezTo>
                  <a:cubicBezTo>
                    <a:pt x="5" y="10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452"/>
            <p:cNvSpPr>
              <a:spLocks/>
            </p:cNvSpPr>
            <p:nvPr/>
          </p:nvSpPr>
          <p:spPr bwMode="auto">
            <a:xfrm>
              <a:off x="547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453"/>
            <p:cNvSpPr>
              <a:spLocks/>
            </p:cNvSpPr>
            <p:nvPr/>
          </p:nvSpPr>
          <p:spPr bwMode="auto">
            <a:xfrm>
              <a:off x="530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1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454"/>
            <p:cNvSpPr>
              <a:spLocks/>
            </p:cNvSpPr>
            <p:nvPr/>
          </p:nvSpPr>
          <p:spPr bwMode="auto">
            <a:xfrm>
              <a:off x="526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455"/>
            <p:cNvSpPr>
              <a:spLocks/>
            </p:cNvSpPr>
            <p:nvPr/>
          </p:nvSpPr>
          <p:spPr bwMode="auto">
            <a:xfrm>
              <a:off x="5375" y="3535"/>
              <a:ext cx="18" cy="62"/>
            </a:xfrm>
            <a:custGeom>
              <a:avLst/>
              <a:gdLst>
                <a:gd name="T0" fmla="*/ 2 w 10"/>
                <a:gd name="T1" fmla="*/ 4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456"/>
            <p:cNvSpPr>
              <a:spLocks/>
            </p:cNvSpPr>
            <p:nvPr/>
          </p:nvSpPr>
          <p:spPr bwMode="auto">
            <a:xfrm>
              <a:off x="5595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1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457"/>
            <p:cNvSpPr>
              <a:spLocks/>
            </p:cNvSpPr>
            <p:nvPr/>
          </p:nvSpPr>
          <p:spPr bwMode="auto">
            <a:xfrm>
              <a:off x="5633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458"/>
            <p:cNvSpPr>
              <a:spLocks/>
            </p:cNvSpPr>
            <p:nvPr/>
          </p:nvSpPr>
          <p:spPr bwMode="auto">
            <a:xfrm>
              <a:off x="5643" y="3524"/>
              <a:ext cx="34" cy="101"/>
            </a:xfrm>
            <a:custGeom>
              <a:avLst/>
              <a:gdLst>
                <a:gd name="T0" fmla="*/ 17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1 w 19"/>
                <a:gd name="T7" fmla="*/ 4 h 54"/>
                <a:gd name="T8" fmla="*/ 7 w 19"/>
                <a:gd name="T9" fmla="*/ 4 h 54"/>
                <a:gd name="T10" fmla="*/ 7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4 w 19"/>
                <a:gd name="T17" fmla="*/ 23 h 54"/>
                <a:gd name="T18" fmla="*/ 0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9 w 19"/>
                <a:gd name="T25" fmla="*/ 49 h 54"/>
                <a:gd name="T26" fmla="*/ 17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7" y="47"/>
                  </a:moveTo>
                  <a:cubicBezTo>
                    <a:pt x="14" y="36"/>
                    <a:pt x="13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1" y="10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10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6" y="17"/>
                    <a:pt x="6" y="20"/>
                    <a:pt x="6" y="23"/>
                  </a:cubicBezTo>
                  <a:cubicBezTo>
                    <a:pt x="5" y="22"/>
                    <a:pt x="4" y="22"/>
                    <a:pt x="4" y="23"/>
                  </a:cubicBezTo>
                  <a:cubicBezTo>
                    <a:pt x="3" y="29"/>
                    <a:pt x="2" y="34"/>
                    <a:pt x="0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4" y="30"/>
                    <a:pt x="6" y="26"/>
                  </a:cubicBezTo>
                  <a:cubicBezTo>
                    <a:pt x="5" y="34"/>
                    <a:pt x="6" y="42"/>
                    <a:pt x="9" y="49"/>
                  </a:cubicBezTo>
                  <a:cubicBezTo>
                    <a:pt x="11" y="54"/>
                    <a:pt x="19" y="52"/>
                    <a:pt x="17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459"/>
            <p:cNvSpPr>
              <a:spLocks/>
            </p:cNvSpPr>
            <p:nvPr/>
          </p:nvSpPr>
          <p:spPr bwMode="auto">
            <a:xfrm>
              <a:off x="5688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0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460"/>
            <p:cNvSpPr>
              <a:spLocks/>
            </p:cNvSpPr>
            <p:nvPr/>
          </p:nvSpPr>
          <p:spPr bwMode="auto">
            <a:xfrm>
              <a:off x="5700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4"/>
                    <a:pt x="9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461"/>
            <p:cNvSpPr>
              <a:spLocks/>
            </p:cNvSpPr>
            <p:nvPr/>
          </p:nvSpPr>
          <p:spPr bwMode="auto">
            <a:xfrm>
              <a:off x="571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5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462"/>
            <p:cNvSpPr>
              <a:spLocks/>
            </p:cNvSpPr>
            <p:nvPr/>
          </p:nvSpPr>
          <p:spPr bwMode="auto">
            <a:xfrm>
              <a:off x="5682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463"/>
            <p:cNvSpPr>
              <a:spLocks/>
            </p:cNvSpPr>
            <p:nvPr/>
          </p:nvSpPr>
          <p:spPr bwMode="auto">
            <a:xfrm>
              <a:off x="5742" y="3528"/>
              <a:ext cx="27" cy="75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39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464"/>
            <p:cNvSpPr>
              <a:spLocks/>
            </p:cNvSpPr>
            <p:nvPr/>
          </p:nvSpPr>
          <p:spPr bwMode="auto">
            <a:xfrm>
              <a:off x="5783" y="3558"/>
              <a:ext cx="14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2"/>
                    <a:pt x="6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465"/>
            <p:cNvSpPr>
              <a:spLocks/>
            </p:cNvSpPr>
            <p:nvPr/>
          </p:nvSpPr>
          <p:spPr bwMode="auto">
            <a:xfrm>
              <a:off x="5844" y="3507"/>
              <a:ext cx="23" cy="99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2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2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466"/>
            <p:cNvSpPr>
              <a:spLocks/>
            </p:cNvSpPr>
            <p:nvPr/>
          </p:nvSpPr>
          <p:spPr bwMode="auto">
            <a:xfrm>
              <a:off x="5872" y="3505"/>
              <a:ext cx="30" cy="8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4 h 47"/>
                <a:gd name="T4" fmla="*/ 7 w 17"/>
                <a:gd name="T5" fmla="*/ 44 h 47"/>
                <a:gd name="T6" fmla="*/ 15 w 17"/>
                <a:gd name="T7" fmla="*/ 4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7"/>
                    <a:pt x="6" y="47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467"/>
            <p:cNvSpPr>
              <a:spLocks/>
            </p:cNvSpPr>
            <p:nvPr/>
          </p:nvSpPr>
          <p:spPr bwMode="auto">
            <a:xfrm>
              <a:off x="590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2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1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468"/>
            <p:cNvSpPr>
              <a:spLocks/>
            </p:cNvSpPr>
            <p:nvPr/>
          </p:nvSpPr>
          <p:spPr bwMode="auto">
            <a:xfrm>
              <a:off x="594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469"/>
            <p:cNvSpPr>
              <a:spLocks/>
            </p:cNvSpPr>
            <p:nvPr/>
          </p:nvSpPr>
          <p:spPr bwMode="auto">
            <a:xfrm>
              <a:off x="6010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470"/>
            <p:cNvSpPr>
              <a:spLocks/>
            </p:cNvSpPr>
            <p:nvPr/>
          </p:nvSpPr>
          <p:spPr bwMode="auto">
            <a:xfrm>
              <a:off x="6039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4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3" y="32"/>
                    <a:pt x="4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471"/>
            <p:cNvSpPr>
              <a:spLocks/>
            </p:cNvSpPr>
            <p:nvPr/>
          </p:nvSpPr>
          <p:spPr bwMode="auto">
            <a:xfrm>
              <a:off x="606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472"/>
            <p:cNvSpPr>
              <a:spLocks/>
            </p:cNvSpPr>
            <p:nvPr/>
          </p:nvSpPr>
          <p:spPr bwMode="auto">
            <a:xfrm>
              <a:off x="5989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473"/>
            <p:cNvSpPr>
              <a:spLocks/>
            </p:cNvSpPr>
            <p:nvPr/>
          </p:nvSpPr>
          <p:spPr bwMode="auto">
            <a:xfrm>
              <a:off x="5820" y="3531"/>
              <a:ext cx="22" cy="53"/>
            </a:xfrm>
            <a:custGeom>
              <a:avLst/>
              <a:gdLst>
                <a:gd name="T0" fmla="*/ 12 w 12"/>
                <a:gd name="T1" fmla="*/ 25 h 28"/>
                <a:gd name="T2" fmla="*/ 4 w 12"/>
                <a:gd name="T3" fmla="*/ 3 h 28"/>
                <a:gd name="T4" fmla="*/ 0 w 12"/>
                <a:gd name="T5" fmla="*/ 4 h 28"/>
                <a:gd name="T6" fmla="*/ 9 w 12"/>
                <a:gd name="T7" fmla="*/ 26 h 28"/>
                <a:gd name="T8" fmla="*/ 12 w 12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5"/>
                  </a:moveTo>
                  <a:cubicBezTo>
                    <a:pt x="8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474"/>
            <p:cNvSpPr>
              <a:spLocks/>
            </p:cNvSpPr>
            <p:nvPr/>
          </p:nvSpPr>
          <p:spPr bwMode="auto">
            <a:xfrm>
              <a:off x="5776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475"/>
            <p:cNvSpPr>
              <a:spLocks/>
            </p:cNvSpPr>
            <p:nvPr/>
          </p:nvSpPr>
          <p:spPr bwMode="auto">
            <a:xfrm>
              <a:off x="5890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476"/>
            <p:cNvSpPr>
              <a:spLocks/>
            </p:cNvSpPr>
            <p:nvPr/>
          </p:nvSpPr>
          <p:spPr bwMode="auto">
            <a:xfrm>
              <a:off x="6111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477"/>
            <p:cNvSpPr>
              <a:spLocks/>
            </p:cNvSpPr>
            <p:nvPr/>
          </p:nvSpPr>
          <p:spPr bwMode="auto">
            <a:xfrm>
              <a:off x="614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478"/>
            <p:cNvSpPr>
              <a:spLocks/>
            </p:cNvSpPr>
            <p:nvPr/>
          </p:nvSpPr>
          <p:spPr bwMode="auto">
            <a:xfrm>
              <a:off x="6157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6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479"/>
            <p:cNvSpPr>
              <a:spLocks/>
            </p:cNvSpPr>
            <p:nvPr/>
          </p:nvSpPr>
          <p:spPr bwMode="auto">
            <a:xfrm>
              <a:off x="620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480"/>
            <p:cNvSpPr>
              <a:spLocks/>
            </p:cNvSpPr>
            <p:nvPr/>
          </p:nvSpPr>
          <p:spPr bwMode="auto">
            <a:xfrm>
              <a:off x="621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481"/>
            <p:cNvSpPr>
              <a:spLocks/>
            </p:cNvSpPr>
            <p:nvPr/>
          </p:nvSpPr>
          <p:spPr bwMode="auto">
            <a:xfrm>
              <a:off x="6232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482"/>
            <p:cNvSpPr>
              <a:spLocks/>
            </p:cNvSpPr>
            <p:nvPr/>
          </p:nvSpPr>
          <p:spPr bwMode="auto">
            <a:xfrm>
              <a:off x="619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483"/>
            <p:cNvSpPr>
              <a:spLocks/>
            </p:cNvSpPr>
            <p:nvPr/>
          </p:nvSpPr>
          <p:spPr bwMode="auto">
            <a:xfrm>
              <a:off x="625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484"/>
            <p:cNvSpPr>
              <a:spLocks/>
            </p:cNvSpPr>
            <p:nvPr/>
          </p:nvSpPr>
          <p:spPr bwMode="auto">
            <a:xfrm>
              <a:off x="629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485"/>
            <p:cNvSpPr>
              <a:spLocks/>
            </p:cNvSpPr>
            <p:nvPr/>
          </p:nvSpPr>
          <p:spPr bwMode="auto">
            <a:xfrm>
              <a:off x="1108" y="3655"/>
              <a:ext cx="5232" cy="113"/>
            </a:xfrm>
            <a:custGeom>
              <a:avLst/>
              <a:gdLst>
                <a:gd name="T0" fmla="*/ 2945 w 2951"/>
                <a:gd name="T1" fmla="*/ 22 h 60"/>
                <a:gd name="T2" fmla="*/ 2927 w 2951"/>
                <a:gd name="T3" fmla="*/ 60 h 60"/>
                <a:gd name="T4" fmla="*/ 25 w 2951"/>
                <a:gd name="T5" fmla="*/ 60 h 60"/>
                <a:gd name="T6" fmla="*/ 6 w 2951"/>
                <a:gd name="T7" fmla="*/ 18 h 60"/>
                <a:gd name="T8" fmla="*/ 5 w 2951"/>
                <a:gd name="T9" fmla="*/ 38 h 60"/>
                <a:gd name="T10" fmla="*/ 25 w 2951"/>
                <a:gd name="T11" fmla="*/ 0 h 60"/>
                <a:gd name="T12" fmla="*/ 2927 w 2951"/>
                <a:gd name="T13" fmla="*/ 0 h 60"/>
                <a:gd name="T14" fmla="*/ 2945 w 2951"/>
                <a:gd name="T15" fmla="*/ 39 h 60"/>
                <a:gd name="T16" fmla="*/ 2945 w 2951"/>
                <a:gd name="T1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60">
                  <a:moveTo>
                    <a:pt x="2945" y="22"/>
                  </a:moveTo>
                  <a:cubicBezTo>
                    <a:pt x="2945" y="32"/>
                    <a:pt x="2951" y="60"/>
                    <a:pt x="2927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0" y="60"/>
                    <a:pt x="6" y="28"/>
                    <a:pt x="6" y="1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27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8"/>
                    <a:pt x="2945" y="39"/>
                  </a:cubicBezTo>
                  <a:lnTo>
                    <a:pt x="2945" y="22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486"/>
            <p:cNvSpPr>
              <a:spLocks/>
            </p:cNvSpPr>
            <p:nvPr/>
          </p:nvSpPr>
          <p:spPr bwMode="auto">
            <a:xfrm>
              <a:off x="1110" y="3546"/>
              <a:ext cx="5212" cy="133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910" y="5375260"/>
            <a:ext cx="615963" cy="738842"/>
          </a:xfrm>
          <a:prstGeom prst="rect">
            <a:avLst/>
          </a:prstGeom>
        </p:spPr>
      </p:pic>
      <p:sp>
        <p:nvSpPr>
          <p:cNvPr id="490" name="Freeform 240"/>
          <p:cNvSpPr>
            <a:spLocks/>
          </p:cNvSpPr>
          <p:nvPr/>
        </p:nvSpPr>
        <p:spPr bwMode="auto">
          <a:xfrm>
            <a:off x="8056273" y="454000"/>
            <a:ext cx="270366" cy="384204"/>
          </a:xfrm>
          <a:custGeom>
            <a:avLst/>
            <a:gdLst>
              <a:gd name="T0" fmla="*/ 64 w 129"/>
              <a:gd name="T1" fmla="*/ 0 h 130"/>
              <a:gd name="T2" fmla="*/ 0 w 129"/>
              <a:gd name="T3" fmla="*/ 52 h 130"/>
              <a:gd name="T4" fmla="*/ 44 w 129"/>
              <a:gd name="T5" fmla="*/ 19 h 130"/>
              <a:gd name="T6" fmla="*/ 90 w 129"/>
              <a:gd name="T7" fmla="*/ 65 h 130"/>
              <a:gd name="T8" fmla="*/ 44 w 129"/>
              <a:gd name="T9" fmla="*/ 110 h 130"/>
              <a:gd name="T10" fmla="*/ 0 w 129"/>
              <a:gd name="T11" fmla="*/ 77 h 130"/>
              <a:gd name="T12" fmla="*/ 64 w 129"/>
              <a:gd name="T13" fmla="*/ 130 h 130"/>
              <a:gd name="T14" fmla="*/ 129 w 129"/>
              <a:gd name="T15" fmla="*/ 65 h 130"/>
              <a:gd name="T16" fmla="*/ 64 w 129"/>
              <a:gd name="T17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" h="130">
                <a:moveTo>
                  <a:pt x="64" y="0"/>
                </a:moveTo>
                <a:cubicBezTo>
                  <a:pt x="32" y="0"/>
                  <a:pt x="6" y="22"/>
                  <a:pt x="0" y="52"/>
                </a:cubicBezTo>
                <a:cubicBezTo>
                  <a:pt x="6" y="33"/>
                  <a:pt x="23" y="19"/>
                  <a:pt x="44" y="19"/>
                </a:cubicBezTo>
                <a:cubicBezTo>
                  <a:pt x="69" y="19"/>
                  <a:pt x="90" y="39"/>
                  <a:pt x="90" y="65"/>
                </a:cubicBezTo>
                <a:cubicBezTo>
                  <a:pt x="90" y="90"/>
                  <a:pt x="69" y="110"/>
                  <a:pt x="44" y="110"/>
                </a:cubicBezTo>
                <a:cubicBezTo>
                  <a:pt x="23" y="110"/>
                  <a:pt x="6" y="96"/>
                  <a:pt x="0" y="77"/>
                </a:cubicBezTo>
                <a:cubicBezTo>
                  <a:pt x="6" y="107"/>
                  <a:pt x="32" y="130"/>
                  <a:pt x="64" y="130"/>
                </a:cubicBezTo>
                <a:cubicBezTo>
                  <a:pt x="100" y="130"/>
                  <a:pt x="129" y="101"/>
                  <a:pt x="129" y="65"/>
                </a:cubicBezTo>
                <a:cubicBezTo>
                  <a:pt x="129" y="29"/>
                  <a:pt x="100" y="0"/>
                  <a:pt x="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400" y="1143016"/>
            <a:ext cx="83647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Kiến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tạo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kiến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thức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–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kĩ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năng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endParaRPr lang="vi-VN" sz="4400" dirty="0">
              <a:solidFill>
                <a:srgbClr val="FFC000"/>
              </a:solidFill>
              <a:latin typeface="iCiel Pony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2380634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8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Freeform 485"/>
          <p:cNvSpPr>
            <a:spLocks/>
          </p:cNvSpPr>
          <p:nvPr/>
        </p:nvSpPr>
        <p:spPr bwMode="auto">
          <a:xfrm>
            <a:off x="-58957" y="-30520"/>
            <a:ext cx="9260059" cy="132415"/>
          </a:xfrm>
          <a:custGeom>
            <a:avLst/>
            <a:gdLst>
              <a:gd name="T0" fmla="*/ 2945 w 2951"/>
              <a:gd name="T1" fmla="*/ 22 h 60"/>
              <a:gd name="T2" fmla="*/ 2927 w 2951"/>
              <a:gd name="T3" fmla="*/ 60 h 60"/>
              <a:gd name="T4" fmla="*/ 25 w 2951"/>
              <a:gd name="T5" fmla="*/ 60 h 60"/>
              <a:gd name="T6" fmla="*/ 6 w 2951"/>
              <a:gd name="T7" fmla="*/ 18 h 60"/>
              <a:gd name="T8" fmla="*/ 5 w 2951"/>
              <a:gd name="T9" fmla="*/ 38 h 60"/>
              <a:gd name="T10" fmla="*/ 25 w 2951"/>
              <a:gd name="T11" fmla="*/ 0 h 60"/>
              <a:gd name="T12" fmla="*/ 2927 w 2951"/>
              <a:gd name="T13" fmla="*/ 0 h 60"/>
              <a:gd name="T14" fmla="*/ 2945 w 2951"/>
              <a:gd name="T15" fmla="*/ 39 h 60"/>
              <a:gd name="T16" fmla="*/ 2945 w 2951"/>
              <a:gd name="T17" fmla="*/ 22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51" h="60">
                <a:moveTo>
                  <a:pt x="2945" y="22"/>
                </a:moveTo>
                <a:cubicBezTo>
                  <a:pt x="2945" y="32"/>
                  <a:pt x="2951" y="60"/>
                  <a:pt x="2927" y="60"/>
                </a:cubicBezTo>
                <a:cubicBezTo>
                  <a:pt x="25" y="60"/>
                  <a:pt x="25" y="60"/>
                  <a:pt x="25" y="60"/>
                </a:cubicBezTo>
                <a:cubicBezTo>
                  <a:pt x="0" y="60"/>
                  <a:pt x="6" y="28"/>
                  <a:pt x="6" y="18"/>
                </a:cubicBezTo>
                <a:cubicBezTo>
                  <a:pt x="5" y="38"/>
                  <a:pt x="5" y="38"/>
                  <a:pt x="5" y="38"/>
                </a:cubicBezTo>
                <a:cubicBezTo>
                  <a:pt x="5" y="27"/>
                  <a:pt x="14" y="0"/>
                  <a:pt x="25" y="0"/>
                </a:cubicBezTo>
                <a:cubicBezTo>
                  <a:pt x="2927" y="0"/>
                  <a:pt x="2927" y="0"/>
                  <a:pt x="2927" y="0"/>
                </a:cubicBezTo>
                <a:cubicBezTo>
                  <a:pt x="2938" y="0"/>
                  <a:pt x="2945" y="28"/>
                  <a:pt x="2945" y="39"/>
                </a:cubicBezTo>
                <a:lnTo>
                  <a:pt x="2945" y="22"/>
                </a:lnTo>
                <a:close/>
              </a:path>
            </a:pathLst>
          </a:custGeom>
          <a:solidFill>
            <a:srgbClr val="44636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670" name="组合 669"/>
          <p:cNvGrpSpPr/>
          <p:nvPr/>
        </p:nvGrpSpPr>
        <p:grpSpPr>
          <a:xfrm>
            <a:off x="-2057399" y="-739762"/>
            <a:ext cx="4783773" cy="7597762"/>
            <a:chOff x="6171117" y="5479616"/>
            <a:chExt cx="967626" cy="1152613"/>
          </a:xfrm>
        </p:grpSpPr>
        <p:sp>
          <p:nvSpPr>
            <p:cNvPr id="671" name="Freeform 89"/>
            <p:cNvSpPr>
              <a:spLocks/>
            </p:cNvSpPr>
            <p:nvPr/>
          </p:nvSpPr>
          <p:spPr bwMode="auto">
            <a:xfrm>
              <a:off x="6171117" y="5479616"/>
              <a:ext cx="967626" cy="884619"/>
            </a:xfrm>
            <a:custGeom>
              <a:avLst/>
              <a:gdLst>
                <a:gd name="T0" fmla="*/ 188 w 230"/>
                <a:gd name="T1" fmla="*/ 57 h 199"/>
                <a:gd name="T2" fmla="*/ 115 w 230"/>
                <a:gd name="T3" fmla="*/ 0 h 199"/>
                <a:gd name="T4" fmla="*/ 42 w 230"/>
                <a:gd name="T5" fmla="*/ 57 h 199"/>
                <a:gd name="T6" fmla="*/ 0 w 230"/>
                <a:gd name="T7" fmla="*/ 124 h 199"/>
                <a:gd name="T8" fmla="*/ 75 w 230"/>
                <a:gd name="T9" fmla="*/ 199 h 199"/>
                <a:gd name="T10" fmla="*/ 115 w 230"/>
                <a:gd name="T11" fmla="*/ 188 h 199"/>
                <a:gd name="T12" fmla="*/ 155 w 230"/>
                <a:gd name="T13" fmla="*/ 199 h 199"/>
                <a:gd name="T14" fmla="*/ 230 w 230"/>
                <a:gd name="T15" fmla="*/ 124 h 199"/>
                <a:gd name="T16" fmla="*/ 188 w 230"/>
                <a:gd name="T17" fmla="*/ 57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0" h="199">
                  <a:moveTo>
                    <a:pt x="188" y="57"/>
                  </a:moveTo>
                  <a:cubicBezTo>
                    <a:pt x="180" y="24"/>
                    <a:pt x="150" y="0"/>
                    <a:pt x="115" y="0"/>
                  </a:cubicBezTo>
                  <a:cubicBezTo>
                    <a:pt x="80" y="0"/>
                    <a:pt x="50" y="24"/>
                    <a:pt x="42" y="57"/>
                  </a:cubicBezTo>
                  <a:cubicBezTo>
                    <a:pt x="17" y="69"/>
                    <a:pt x="0" y="95"/>
                    <a:pt x="0" y="124"/>
                  </a:cubicBezTo>
                  <a:cubicBezTo>
                    <a:pt x="0" y="166"/>
                    <a:pt x="34" y="199"/>
                    <a:pt x="75" y="199"/>
                  </a:cubicBezTo>
                  <a:cubicBezTo>
                    <a:pt x="90" y="199"/>
                    <a:pt x="103" y="195"/>
                    <a:pt x="115" y="188"/>
                  </a:cubicBezTo>
                  <a:cubicBezTo>
                    <a:pt x="126" y="195"/>
                    <a:pt x="140" y="199"/>
                    <a:pt x="155" y="199"/>
                  </a:cubicBezTo>
                  <a:cubicBezTo>
                    <a:pt x="196" y="199"/>
                    <a:pt x="230" y="166"/>
                    <a:pt x="230" y="124"/>
                  </a:cubicBezTo>
                  <a:cubicBezTo>
                    <a:pt x="230" y="95"/>
                    <a:pt x="212" y="69"/>
                    <a:pt x="188" y="57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2" name="Freeform 90"/>
            <p:cNvSpPr>
              <a:spLocks/>
            </p:cNvSpPr>
            <p:nvPr/>
          </p:nvSpPr>
          <p:spPr bwMode="auto">
            <a:xfrm>
              <a:off x="6474685" y="5968172"/>
              <a:ext cx="362860" cy="664057"/>
            </a:xfrm>
            <a:custGeom>
              <a:avLst/>
              <a:gdLst>
                <a:gd name="T0" fmla="*/ 153 w 153"/>
                <a:gd name="T1" fmla="*/ 66 h 280"/>
                <a:gd name="T2" fmla="*/ 87 w 153"/>
                <a:gd name="T3" fmla="*/ 107 h 280"/>
                <a:gd name="T4" fmla="*/ 76 w 153"/>
                <a:gd name="T5" fmla="*/ 0 h 280"/>
                <a:gd name="T6" fmla="*/ 66 w 153"/>
                <a:gd name="T7" fmla="*/ 107 h 280"/>
                <a:gd name="T8" fmla="*/ 0 w 153"/>
                <a:gd name="T9" fmla="*/ 66 h 280"/>
                <a:gd name="T10" fmla="*/ 60 w 153"/>
                <a:gd name="T11" fmla="*/ 143 h 280"/>
                <a:gd name="T12" fmla="*/ 53 w 153"/>
                <a:gd name="T13" fmla="*/ 280 h 280"/>
                <a:gd name="T14" fmla="*/ 99 w 153"/>
                <a:gd name="T15" fmla="*/ 280 h 280"/>
                <a:gd name="T16" fmla="*/ 92 w 153"/>
                <a:gd name="T17" fmla="*/ 143 h 280"/>
                <a:gd name="T18" fmla="*/ 153 w 153"/>
                <a:gd name="T19" fmla="*/ 6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3" h="280">
                  <a:moveTo>
                    <a:pt x="153" y="66"/>
                  </a:moveTo>
                  <a:lnTo>
                    <a:pt x="87" y="107"/>
                  </a:lnTo>
                  <a:lnTo>
                    <a:pt x="76" y="0"/>
                  </a:lnTo>
                  <a:lnTo>
                    <a:pt x="66" y="107"/>
                  </a:lnTo>
                  <a:lnTo>
                    <a:pt x="0" y="66"/>
                  </a:lnTo>
                  <a:lnTo>
                    <a:pt x="60" y="143"/>
                  </a:lnTo>
                  <a:lnTo>
                    <a:pt x="53" y="280"/>
                  </a:lnTo>
                  <a:lnTo>
                    <a:pt x="99" y="280"/>
                  </a:lnTo>
                  <a:lnTo>
                    <a:pt x="92" y="143"/>
                  </a:lnTo>
                  <a:lnTo>
                    <a:pt x="153" y="66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3" name="Freeform 94"/>
            <p:cNvSpPr>
              <a:spLocks/>
            </p:cNvSpPr>
            <p:nvPr/>
          </p:nvSpPr>
          <p:spPr bwMode="auto">
            <a:xfrm>
              <a:off x="6659673" y="5479616"/>
              <a:ext cx="479070" cy="884619"/>
            </a:xfrm>
            <a:custGeom>
              <a:avLst/>
              <a:gdLst>
                <a:gd name="T0" fmla="*/ 0 w 114"/>
                <a:gd name="T1" fmla="*/ 0 h 199"/>
                <a:gd name="T2" fmla="*/ 0 w 114"/>
                <a:gd name="T3" fmla="*/ 122 h 199"/>
                <a:gd name="T4" fmla="*/ 5 w 114"/>
                <a:gd name="T5" fmla="*/ 167 h 199"/>
                <a:gd name="T6" fmla="*/ 42 w 114"/>
                <a:gd name="T7" fmla="*/ 145 h 199"/>
                <a:gd name="T8" fmla="*/ 8 w 114"/>
                <a:gd name="T9" fmla="*/ 186 h 199"/>
                <a:gd name="T10" fmla="*/ 8 w 114"/>
                <a:gd name="T11" fmla="*/ 193 h 199"/>
                <a:gd name="T12" fmla="*/ 8 w 114"/>
                <a:gd name="T13" fmla="*/ 193 h 199"/>
                <a:gd name="T14" fmla="*/ 8 w 114"/>
                <a:gd name="T15" fmla="*/ 193 h 199"/>
                <a:gd name="T16" fmla="*/ 37 w 114"/>
                <a:gd name="T17" fmla="*/ 199 h 199"/>
                <a:gd name="T18" fmla="*/ 37 w 114"/>
                <a:gd name="T19" fmla="*/ 199 h 199"/>
                <a:gd name="T20" fmla="*/ 37 w 114"/>
                <a:gd name="T21" fmla="*/ 199 h 199"/>
                <a:gd name="T22" fmla="*/ 37 w 114"/>
                <a:gd name="T23" fmla="*/ 199 h 199"/>
                <a:gd name="T24" fmla="*/ 37 w 114"/>
                <a:gd name="T25" fmla="*/ 199 h 199"/>
                <a:gd name="T26" fmla="*/ 37 w 114"/>
                <a:gd name="T27" fmla="*/ 199 h 199"/>
                <a:gd name="T28" fmla="*/ 37 w 114"/>
                <a:gd name="T29" fmla="*/ 199 h 199"/>
                <a:gd name="T30" fmla="*/ 37 w 114"/>
                <a:gd name="T31" fmla="*/ 199 h 199"/>
                <a:gd name="T32" fmla="*/ 37 w 114"/>
                <a:gd name="T33" fmla="*/ 199 h 199"/>
                <a:gd name="T34" fmla="*/ 37 w 114"/>
                <a:gd name="T35" fmla="*/ 199 h 199"/>
                <a:gd name="T36" fmla="*/ 37 w 114"/>
                <a:gd name="T37" fmla="*/ 199 h 199"/>
                <a:gd name="T38" fmla="*/ 38 w 114"/>
                <a:gd name="T39" fmla="*/ 199 h 199"/>
                <a:gd name="T40" fmla="*/ 38 w 114"/>
                <a:gd name="T41" fmla="*/ 199 h 199"/>
                <a:gd name="T42" fmla="*/ 38 w 114"/>
                <a:gd name="T43" fmla="*/ 199 h 199"/>
                <a:gd name="T44" fmla="*/ 38 w 114"/>
                <a:gd name="T45" fmla="*/ 199 h 199"/>
                <a:gd name="T46" fmla="*/ 38 w 114"/>
                <a:gd name="T47" fmla="*/ 199 h 199"/>
                <a:gd name="T48" fmla="*/ 38 w 114"/>
                <a:gd name="T49" fmla="*/ 199 h 199"/>
                <a:gd name="T50" fmla="*/ 38 w 114"/>
                <a:gd name="T51" fmla="*/ 199 h 199"/>
                <a:gd name="T52" fmla="*/ 38 w 114"/>
                <a:gd name="T53" fmla="*/ 199 h 199"/>
                <a:gd name="T54" fmla="*/ 38 w 114"/>
                <a:gd name="T55" fmla="*/ 199 h 199"/>
                <a:gd name="T56" fmla="*/ 38 w 114"/>
                <a:gd name="T57" fmla="*/ 199 h 199"/>
                <a:gd name="T58" fmla="*/ 39 w 114"/>
                <a:gd name="T59" fmla="*/ 199 h 199"/>
                <a:gd name="T60" fmla="*/ 39 w 114"/>
                <a:gd name="T61" fmla="*/ 199 h 199"/>
                <a:gd name="T62" fmla="*/ 114 w 114"/>
                <a:gd name="T63" fmla="*/ 124 h 199"/>
                <a:gd name="T64" fmla="*/ 77 w 114"/>
                <a:gd name="T65" fmla="*/ 60 h 199"/>
                <a:gd name="T66" fmla="*/ 72 w 114"/>
                <a:gd name="T67" fmla="*/ 57 h 199"/>
                <a:gd name="T68" fmla="*/ 66 w 114"/>
                <a:gd name="T69" fmla="*/ 42 h 199"/>
                <a:gd name="T70" fmla="*/ 0 w 114"/>
                <a:gd name="T71" fmla="*/ 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4" h="199">
                  <a:moveTo>
                    <a:pt x="0" y="0"/>
                  </a:moveTo>
                  <a:cubicBezTo>
                    <a:pt x="0" y="122"/>
                    <a:pt x="0" y="122"/>
                    <a:pt x="0" y="122"/>
                  </a:cubicBezTo>
                  <a:cubicBezTo>
                    <a:pt x="5" y="167"/>
                    <a:pt x="5" y="167"/>
                    <a:pt x="5" y="167"/>
                  </a:cubicBezTo>
                  <a:cubicBezTo>
                    <a:pt x="42" y="145"/>
                    <a:pt x="42" y="145"/>
                    <a:pt x="42" y="145"/>
                  </a:cubicBezTo>
                  <a:cubicBezTo>
                    <a:pt x="8" y="186"/>
                    <a:pt x="8" y="186"/>
                    <a:pt x="8" y="186"/>
                  </a:cubicBezTo>
                  <a:cubicBezTo>
                    <a:pt x="8" y="193"/>
                    <a:pt x="8" y="193"/>
                    <a:pt x="8" y="193"/>
                  </a:cubicBezTo>
                  <a:cubicBezTo>
                    <a:pt x="8" y="193"/>
                    <a:pt x="8" y="193"/>
                    <a:pt x="8" y="193"/>
                  </a:cubicBezTo>
                  <a:cubicBezTo>
                    <a:pt x="8" y="193"/>
                    <a:pt x="8" y="193"/>
                    <a:pt x="8" y="193"/>
                  </a:cubicBezTo>
                  <a:cubicBezTo>
                    <a:pt x="17" y="197"/>
                    <a:pt x="26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9" y="199"/>
                    <a:pt x="39" y="199"/>
                  </a:cubicBezTo>
                  <a:cubicBezTo>
                    <a:pt x="39" y="199"/>
                    <a:pt x="39" y="199"/>
                    <a:pt x="39" y="199"/>
                  </a:cubicBezTo>
                  <a:cubicBezTo>
                    <a:pt x="80" y="199"/>
                    <a:pt x="114" y="166"/>
                    <a:pt x="114" y="124"/>
                  </a:cubicBezTo>
                  <a:cubicBezTo>
                    <a:pt x="114" y="97"/>
                    <a:pt x="99" y="73"/>
                    <a:pt x="77" y="60"/>
                  </a:cubicBezTo>
                  <a:cubicBezTo>
                    <a:pt x="76" y="59"/>
                    <a:pt x="74" y="58"/>
                    <a:pt x="72" y="57"/>
                  </a:cubicBezTo>
                  <a:cubicBezTo>
                    <a:pt x="70" y="52"/>
                    <a:pt x="69" y="47"/>
                    <a:pt x="66" y="42"/>
                  </a:cubicBezTo>
                  <a:cubicBezTo>
                    <a:pt x="54" y="17"/>
                    <a:pt x="29" y="1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4" name="Freeform 95"/>
            <p:cNvSpPr>
              <a:spLocks/>
            </p:cNvSpPr>
            <p:nvPr/>
          </p:nvSpPr>
          <p:spPr bwMode="auto">
            <a:xfrm>
              <a:off x="6659673" y="6022720"/>
              <a:ext cx="177872" cy="600023"/>
            </a:xfrm>
            <a:custGeom>
              <a:avLst/>
              <a:gdLst>
                <a:gd name="T0" fmla="*/ 0 w 75"/>
                <a:gd name="T1" fmla="*/ 0 h 253"/>
                <a:gd name="T2" fmla="*/ 0 w 75"/>
                <a:gd name="T3" fmla="*/ 253 h 253"/>
                <a:gd name="T4" fmla="*/ 21 w 75"/>
                <a:gd name="T5" fmla="*/ 253 h 253"/>
                <a:gd name="T6" fmla="*/ 14 w 75"/>
                <a:gd name="T7" fmla="*/ 133 h 253"/>
                <a:gd name="T8" fmla="*/ 14 w 75"/>
                <a:gd name="T9" fmla="*/ 120 h 253"/>
                <a:gd name="T10" fmla="*/ 75 w 75"/>
                <a:gd name="T11" fmla="*/ 43 h 253"/>
                <a:gd name="T12" fmla="*/ 9 w 75"/>
                <a:gd name="T13" fmla="*/ 84 h 253"/>
                <a:gd name="T14" fmla="*/ 0 w 75"/>
                <a:gd name="T15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5" h="253">
                  <a:moveTo>
                    <a:pt x="0" y="0"/>
                  </a:moveTo>
                  <a:lnTo>
                    <a:pt x="0" y="253"/>
                  </a:lnTo>
                  <a:lnTo>
                    <a:pt x="21" y="253"/>
                  </a:lnTo>
                  <a:lnTo>
                    <a:pt x="14" y="133"/>
                  </a:lnTo>
                  <a:lnTo>
                    <a:pt x="14" y="120"/>
                  </a:lnTo>
                  <a:lnTo>
                    <a:pt x="75" y="43"/>
                  </a:lnTo>
                  <a:lnTo>
                    <a:pt x="9" y="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81" name="组合 180"/>
          <p:cNvGrpSpPr/>
          <p:nvPr/>
        </p:nvGrpSpPr>
        <p:grpSpPr>
          <a:xfrm flipH="1">
            <a:off x="7805457" y="3731671"/>
            <a:ext cx="1242094" cy="3059921"/>
            <a:chOff x="992204" y="1036691"/>
            <a:chExt cx="1105180" cy="2041976"/>
          </a:xfrm>
        </p:grpSpPr>
        <p:sp>
          <p:nvSpPr>
            <p:cNvPr id="182" name="Freeform 128"/>
            <p:cNvSpPr>
              <a:spLocks/>
            </p:cNvSpPr>
            <p:nvPr/>
          </p:nvSpPr>
          <p:spPr bwMode="auto">
            <a:xfrm>
              <a:off x="992204" y="1036691"/>
              <a:ext cx="1105180" cy="1472784"/>
            </a:xfrm>
            <a:custGeom>
              <a:avLst/>
              <a:gdLst>
                <a:gd name="T0" fmla="*/ 466 w 466"/>
                <a:gd name="T1" fmla="*/ 621 h 621"/>
                <a:gd name="T2" fmla="*/ 347 w 466"/>
                <a:gd name="T3" fmla="*/ 381 h 621"/>
                <a:gd name="T4" fmla="*/ 423 w 466"/>
                <a:gd name="T5" fmla="*/ 381 h 621"/>
                <a:gd name="T6" fmla="*/ 297 w 466"/>
                <a:gd name="T7" fmla="*/ 171 h 621"/>
                <a:gd name="T8" fmla="*/ 365 w 466"/>
                <a:gd name="T9" fmla="*/ 171 h 621"/>
                <a:gd name="T10" fmla="*/ 239 w 466"/>
                <a:gd name="T11" fmla="*/ 7 h 621"/>
                <a:gd name="T12" fmla="*/ 232 w 466"/>
                <a:gd name="T13" fmla="*/ 0 h 621"/>
                <a:gd name="T14" fmla="*/ 227 w 466"/>
                <a:gd name="T15" fmla="*/ 7 h 621"/>
                <a:gd name="T16" fmla="*/ 101 w 466"/>
                <a:gd name="T17" fmla="*/ 171 h 621"/>
                <a:gd name="T18" fmla="*/ 168 w 466"/>
                <a:gd name="T19" fmla="*/ 171 h 621"/>
                <a:gd name="T20" fmla="*/ 42 w 466"/>
                <a:gd name="T21" fmla="*/ 381 h 621"/>
                <a:gd name="T22" fmla="*/ 118 w 466"/>
                <a:gd name="T23" fmla="*/ 381 h 621"/>
                <a:gd name="T24" fmla="*/ 0 w 466"/>
                <a:gd name="T25" fmla="*/ 621 h 621"/>
                <a:gd name="T26" fmla="*/ 232 w 466"/>
                <a:gd name="T27" fmla="*/ 621 h 621"/>
                <a:gd name="T28" fmla="*/ 232 w 466"/>
                <a:gd name="T29" fmla="*/ 604 h 621"/>
                <a:gd name="T30" fmla="*/ 232 w 466"/>
                <a:gd name="T31" fmla="*/ 621 h 621"/>
                <a:gd name="T32" fmla="*/ 466 w 466"/>
                <a:gd name="T33" fmla="*/ 621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6" h="621">
                  <a:moveTo>
                    <a:pt x="466" y="621"/>
                  </a:moveTo>
                  <a:lnTo>
                    <a:pt x="347" y="381"/>
                  </a:lnTo>
                  <a:lnTo>
                    <a:pt x="423" y="381"/>
                  </a:lnTo>
                  <a:lnTo>
                    <a:pt x="297" y="171"/>
                  </a:lnTo>
                  <a:lnTo>
                    <a:pt x="365" y="171"/>
                  </a:lnTo>
                  <a:lnTo>
                    <a:pt x="239" y="7"/>
                  </a:lnTo>
                  <a:lnTo>
                    <a:pt x="232" y="0"/>
                  </a:lnTo>
                  <a:lnTo>
                    <a:pt x="227" y="7"/>
                  </a:lnTo>
                  <a:lnTo>
                    <a:pt x="101" y="171"/>
                  </a:lnTo>
                  <a:lnTo>
                    <a:pt x="168" y="171"/>
                  </a:lnTo>
                  <a:lnTo>
                    <a:pt x="42" y="381"/>
                  </a:lnTo>
                  <a:lnTo>
                    <a:pt x="118" y="381"/>
                  </a:lnTo>
                  <a:lnTo>
                    <a:pt x="0" y="621"/>
                  </a:lnTo>
                  <a:lnTo>
                    <a:pt x="232" y="621"/>
                  </a:lnTo>
                  <a:lnTo>
                    <a:pt x="232" y="604"/>
                  </a:lnTo>
                  <a:lnTo>
                    <a:pt x="232" y="621"/>
                  </a:lnTo>
                  <a:lnTo>
                    <a:pt x="466" y="621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3" name="Freeform 130"/>
            <p:cNvSpPr>
              <a:spLocks/>
            </p:cNvSpPr>
            <p:nvPr/>
          </p:nvSpPr>
          <p:spPr bwMode="auto">
            <a:xfrm>
              <a:off x="1319489" y="2137129"/>
              <a:ext cx="450610" cy="941538"/>
            </a:xfrm>
            <a:custGeom>
              <a:avLst/>
              <a:gdLst>
                <a:gd name="T0" fmla="*/ 44 w 190"/>
                <a:gd name="T1" fmla="*/ 397 h 397"/>
                <a:gd name="T2" fmla="*/ 142 w 190"/>
                <a:gd name="T3" fmla="*/ 397 h 397"/>
                <a:gd name="T4" fmla="*/ 126 w 190"/>
                <a:gd name="T5" fmla="*/ 150 h 397"/>
                <a:gd name="T6" fmla="*/ 190 w 190"/>
                <a:gd name="T7" fmla="*/ 69 h 397"/>
                <a:gd name="T8" fmla="*/ 119 w 190"/>
                <a:gd name="T9" fmla="*/ 116 h 397"/>
                <a:gd name="T10" fmla="*/ 96 w 190"/>
                <a:gd name="T11" fmla="*/ 0 h 397"/>
                <a:gd name="T12" fmla="*/ 71 w 190"/>
                <a:gd name="T13" fmla="*/ 116 h 397"/>
                <a:gd name="T14" fmla="*/ 0 w 190"/>
                <a:gd name="T15" fmla="*/ 69 h 397"/>
                <a:gd name="T16" fmla="*/ 62 w 190"/>
                <a:gd name="T17" fmla="*/ 150 h 397"/>
                <a:gd name="T18" fmla="*/ 44 w 190"/>
                <a:gd name="T19" fmla="*/ 397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0" h="397">
                  <a:moveTo>
                    <a:pt x="44" y="397"/>
                  </a:moveTo>
                  <a:lnTo>
                    <a:pt x="142" y="397"/>
                  </a:lnTo>
                  <a:lnTo>
                    <a:pt x="126" y="150"/>
                  </a:lnTo>
                  <a:lnTo>
                    <a:pt x="190" y="69"/>
                  </a:lnTo>
                  <a:lnTo>
                    <a:pt x="119" y="116"/>
                  </a:lnTo>
                  <a:lnTo>
                    <a:pt x="96" y="0"/>
                  </a:lnTo>
                  <a:lnTo>
                    <a:pt x="71" y="116"/>
                  </a:lnTo>
                  <a:lnTo>
                    <a:pt x="0" y="69"/>
                  </a:lnTo>
                  <a:lnTo>
                    <a:pt x="62" y="150"/>
                  </a:lnTo>
                  <a:lnTo>
                    <a:pt x="44" y="3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4" name="Freeform 144"/>
            <p:cNvSpPr>
              <a:spLocks/>
            </p:cNvSpPr>
            <p:nvPr/>
          </p:nvSpPr>
          <p:spPr bwMode="auto">
            <a:xfrm>
              <a:off x="1547166" y="1046178"/>
              <a:ext cx="545475" cy="1463297"/>
            </a:xfrm>
            <a:custGeom>
              <a:avLst/>
              <a:gdLst>
                <a:gd name="T0" fmla="*/ 1 w 230"/>
                <a:gd name="T1" fmla="*/ 0 h 617"/>
                <a:gd name="T2" fmla="*/ 0 w 230"/>
                <a:gd name="T3" fmla="*/ 463 h 617"/>
                <a:gd name="T4" fmla="*/ 23 w 230"/>
                <a:gd name="T5" fmla="*/ 576 h 617"/>
                <a:gd name="T6" fmla="*/ 94 w 230"/>
                <a:gd name="T7" fmla="*/ 529 h 617"/>
                <a:gd name="T8" fmla="*/ 30 w 230"/>
                <a:gd name="T9" fmla="*/ 610 h 617"/>
                <a:gd name="T10" fmla="*/ 32 w 230"/>
                <a:gd name="T11" fmla="*/ 617 h 617"/>
                <a:gd name="T12" fmla="*/ 32 w 230"/>
                <a:gd name="T13" fmla="*/ 617 h 617"/>
                <a:gd name="T14" fmla="*/ 32 w 230"/>
                <a:gd name="T15" fmla="*/ 615 h 617"/>
                <a:gd name="T16" fmla="*/ 230 w 230"/>
                <a:gd name="T17" fmla="*/ 615 h 617"/>
                <a:gd name="T18" fmla="*/ 136 w 230"/>
                <a:gd name="T19" fmla="*/ 426 h 617"/>
                <a:gd name="T20" fmla="*/ 115 w 230"/>
                <a:gd name="T21" fmla="*/ 383 h 617"/>
                <a:gd name="T22" fmla="*/ 113 w 230"/>
                <a:gd name="T23" fmla="*/ 377 h 617"/>
                <a:gd name="T24" fmla="*/ 113 w 230"/>
                <a:gd name="T25" fmla="*/ 377 h 617"/>
                <a:gd name="T26" fmla="*/ 113 w 230"/>
                <a:gd name="T27" fmla="*/ 375 h 617"/>
                <a:gd name="T28" fmla="*/ 188 w 230"/>
                <a:gd name="T29" fmla="*/ 375 h 617"/>
                <a:gd name="T30" fmla="*/ 177 w 230"/>
                <a:gd name="T31" fmla="*/ 358 h 617"/>
                <a:gd name="T32" fmla="*/ 154 w 230"/>
                <a:gd name="T33" fmla="*/ 317 h 617"/>
                <a:gd name="T34" fmla="*/ 152 w 230"/>
                <a:gd name="T35" fmla="*/ 315 h 617"/>
                <a:gd name="T36" fmla="*/ 115 w 230"/>
                <a:gd name="T37" fmla="*/ 251 h 617"/>
                <a:gd name="T38" fmla="*/ 63 w 230"/>
                <a:gd name="T39" fmla="*/ 167 h 617"/>
                <a:gd name="T40" fmla="*/ 65 w 230"/>
                <a:gd name="T41" fmla="*/ 167 h 617"/>
                <a:gd name="T42" fmla="*/ 65 w 230"/>
                <a:gd name="T43" fmla="*/ 167 h 617"/>
                <a:gd name="T44" fmla="*/ 102 w 230"/>
                <a:gd name="T45" fmla="*/ 167 h 617"/>
                <a:gd name="T46" fmla="*/ 131 w 230"/>
                <a:gd name="T47" fmla="*/ 167 h 617"/>
                <a:gd name="T48" fmla="*/ 5 w 230"/>
                <a:gd name="T49" fmla="*/ 3 h 617"/>
                <a:gd name="T50" fmla="*/ 1 w 230"/>
                <a:gd name="T51" fmla="*/ 0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30" h="617">
                  <a:moveTo>
                    <a:pt x="1" y="0"/>
                  </a:moveTo>
                  <a:lnTo>
                    <a:pt x="0" y="463"/>
                  </a:lnTo>
                  <a:lnTo>
                    <a:pt x="23" y="576"/>
                  </a:lnTo>
                  <a:lnTo>
                    <a:pt x="94" y="529"/>
                  </a:lnTo>
                  <a:lnTo>
                    <a:pt x="30" y="610"/>
                  </a:lnTo>
                  <a:lnTo>
                    <a:pt x="32" y="617"/>
                  </a:lnTo>
                  <a:lnTo>
                    <a:pt x="32" y="617"/>
                  </a:lnTo>
                  <a:lnTo>
                    <a:pt x="32" y="615"/>
                  </a:lnTo>
                  <a:lnTo>
                    <a:pt x="230" y="615"/>
                  </a:lnTo>
                  <a:lnTo>
                    <a:pt x="136" y="426"/>
                  </a:lnTo>
                  <a:lnTo>
                    <a:pt x="115" y="383"/>
                  </a:lnTo>
                  <a:lnTo>
                    <a:pt x="113" y="377"/>
                  </a:lnTo>
                  <a:lnTo>
                    <a:pt x="113" y="377"/>
                  </a:lnTo>
                  <a:lnTo>
                    <a:pt x="113" y="375"/>
                  </a:lnTo>
                  <a:lnTo>
                    <a:pt x="188" y="375"/>
                  </a:lnTo>
                  <a:lnTo>
                    <a:pt x="177" y="358"/>
                  </a:lnTo>
                  <a:lnTo>
                    <a:pt x="154" y="317"/>
                  </a:lnTo>
                  <a:lnTo>
                    <a:pt x="152" y="315"/>
                  </a:lnTo>
                  <a:lnTo>
                    <a:pt x="115" y="251"/>
                  </a:lnTo>
                  <a:lnTo>
                    <a:pt x="63" y="167"/>
                  </a:lnTo>
                  <a:lnTo>
                    <a:pt x="65" y="167"/>
                  </a:lnTo>
                  <a:lnTo>
                    <a:pt x="65" y="167"/>
                  </a:lnTo>
                  <a:lnTo>
                    <a:pt x="102" y="167"/>
                  </a:lnTo>
                  <a:lnTo>
                    <a:pt x="131" y="167"/>
                  </a:lnTo>
                  <a:lnTo>
                    <a:pt x="5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5" name="Freeform 146"/>
            <p:cNvSpPr>
              <a:spLocks/>
            </p:cNvSpPr>
            <p:nvPr/>
          </p:nvSpPr>
          <p:spPr bwMode="auto">
            <a:xfrm>
              <a:off x="1547166" y="2144243"/>
              <a:ext cx="222933" cy="934423"/>
            </a:xfrm>
            <a:custGeom>
              <a:avLst/>
              <a:gdLst>
                <a:gd name="T0" fmla="*/ 0 w 94"/>
                <a:gd name="T1" fmla="*/ 0 h 394"/>
                <a:gd name="T2" fmla="*/ 0 w 94"/>
                <a:gd name="T3" fmla="*/ 394 h 394"/>
                <a:gd name="T4" fmla="*/ 46 w 94"/>
                <a:gd name="T5" fmla="*/ 394 h 394"/>
                <a:gd name="T6" fmla="*/ 32 w 94"/>
                <a:gd name="T7" fmla="*/ 154 h 394"/>
                <a:gd name="T8" fmla="*/ 30 w 94"/>
                <a:gd name="T9" fmla="*/ 147 h 394"/>
                <a:gd name="T10" fmla="*/ 94 w 94"/>
                <a:gd name="T11" fmla="*/ 66 h 394"/>
                <a:gd name="T12" fmla="*/ 23 w 94"/>
                <a:gd name="T13" fmla="*/ 113 h 394"/>
                <a:gd name="T14" fmla="*/ 0 w 94"/>
                <a:gd name="T15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4" h="394">
                  <a:moveTo>
                    <a:pt x="0" y="0"/>
                  </a:moveTo>
                  <a:lnTo>
                    <a:pt x="0" y="394"/>
                  </a:lnTo>
                  <a:lnTo>
                    <a:pt x="46" y="394"/>
                  </a:lnTo>
                  <a:lnTo>
                    <a:pt x="32" y="154"/>
                  </a:lnTo>
                  <a:lnTo>
                    <a:pt x="30" y="147"/>
                  </a:lnTo>
                  <a:lnTo>
                    <a:pt x="94" y="66"/>
                  </a:lnTo>
                  <a:lnTo>
                    <a:pt x="23" y="1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86" name="组合 185"/>
          <p:cNvGrpSpPr/>
          <p:nvPr/>
        </p:nvGrpSpPr>
        <p:grpSpPr>
          <a:xfrm>
            <a:off x="5394888" y="4843881"/>
            <a:ext cx="950164" cy="1929123"/>
            <a:chOff x="6109556" y="1810070"/>
            <a:chExt cx="1043518" cy="1588994"/>
          </a:xfrm>
        </p:grpSpPr>
        <p:sp>
          <p:nvSpPr>
            <p:cNvPr id="187" name="Freeform 80"/>
            <p:cNvSpPr>
              <a:spLocks/>
            </p:cNvSpPr>
            <p:nvPr/>
          </p:nvSpPr>
          <p:spPr bwMode="auto">
            <a:xfrm>
              <a:off x="6109556" y="1810070"/>
              <a:ext cx="1043518" cy="1100437"/>
            </a:xfrm>
            <a:custGeom>
              <a:avLst/>
              <a:gdLst>
                <a:gd name="T0" fmla="*/ 181 w 248"/>
                <a:gd name="T1" fmla="*/ 80 h 247"/>
                <a:gd name="T2" fmla="*/ 124 w 248"/>
                <a:gd name="T3" fmla="*/ 0 h 247"/>
                <a:gd name="T4" fmla="*/ 68 w 248"/>
                <a:gd name="T5" fmla="*/ 80 h 247"/>
                <a:gd name="T6" fmla="*/ 123 w 248"/>
                <a:gd name="T7" fmla="*/ 247 h 247"/>
                <a:gd name="T8" fmla="*/ 123 w 248"/>
                <a:gd name="T9" fmla="*/ 247 h 247"/>
                <a:gd name="T10" fmla="*/ 125 w 248"/>
                <a:gd name="T11" fmla="*/ 247 h 247"/>
                <a:gd name="T12" fmla="*/ 127 w 248"/>
                <a:gd name="T13" fmla="*/ 247 h 247"/>
                <a:gd name="T14" fmla="*/ 127 w 248"/>
                <a:gd name="T15" fmla="*/ 247 h 247"/>
                <a:gd name="T16" fmla="*/ 181 w 248"/>
                <a:gd name="T17" fmla="*/ 8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8" h="247">
                  <a:moveTo>
                    <a:pt x="181" y="80"/>
                  </a:moveTo>
                  <a:cubicBezTo>
                    <a:pt x="153" y="35"/>
                    <a:pt x="124" y="0"/>
                    <a:pt x="124" y="0"/>
                  </a:cubicBezTo>
                  <a:cubicBezTo>
                    <a:pt x="124" y="0"/>
                    <a:pt x="98" y="36"/>
                    <a:pt x="68" y="80"/>
                  </a:cubicBezTo>
                  <a:cubicBezTo>
                    <a:pt x="0" y="182"/>
                    <a:pt x="75" y="243"/>
                    <a:pt x="123" y="247"/>
                  </a:cubicBezTo>
                  <a:cubicBezTo>
                    <a:pt x="123" y="247"/>
                    <a:pt x="123" y="247"/>
                    <a:pt x="123" y="247"/>
                  </a:cubicBezTo>
                  <a:cubicBezTo>
                    <a:pt x="123" y="247"/>
                    <a:pt x="124" y="247"/>
                    <a:pt x="125" y="247"/>
                  </a:cubicBezTo>
                  <a:cubicBezTo>
                    <a:pt x="126" y="247"/>
                    <a:pt x="123" y="247"/>
                    <a:pt x="127" y="247"/>
                  </a:cubicBezTo>
                  <a:cubicBezTo>
                    <a:pt x="127" y="247"/>
                    <a:pt x="127" y="247"/>
                    <a:pt x="127" y="247"/>
                  </a:cubicBezTo>
                  <a:cubicBezTo>
                    <a:pt x="171" y="243"/>
                    <a:pt x="248" y="189"/>
                    <a:pt x="181" y="80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8" name="Freeform 81"/>
            <p:cNvSpPr>
              <a:spLocks/>
            </p:cNvSpPr>
            <p:nvPr/>
          </p:nvSpPr>
          <p:spPr bwMode="auto">
            <a:xfrm>
              <a:off x="6451071" y="2417208"/>
              <a:ext cx="360488" cy="981856"/>
            </a:xfrm>
            <a:custGeom>
              <a:avLst/>
              <a:gdLst>
                <a:gd name="T0" fmla="*/ 152 w 152"/>
                <a:gd name="T1" fmla="*/ 65 h 414"/>
                <a:gd name="T2" fmla="*/ 87 w 152"/>
                <a:gd name="T3" fmla="*/ 105 h 414"/>
                <a:gd name="T4" fmla="*/ 76 w 152"/>
                <a:gd name="T5" fmla="*/ 0 h 414"/>
                <a:gd name="T6" fmla="*/ 65 w 152"/>
                <a:gd name="T7" fmla="*/ 105 h 414"/>
                <a:gd name="T8" fmla="*/ 0 w 152"/>
                <a:gd name="T9" fmla="*/ 65 h 414"/>
                <a:gd name="T10" fmla="*/ 60 w 152"/>
                <a:gd name="T11" fmla="*/ 139 h 414"/>
                <a:gd name="T12" fmla="*/ 44 w 152"/>
                <a:gd name="T13" fmla="*/ 414 h 414"/>
                <a:gd name="T14" fmla="*/ 112 w 152"/>
                <a:gd name="T15" fmla="*/ 414 h 414"/>
                <a:gd name="T16" fmla="*/ 92 w 152"/>
                <a:gd name="T17" fmla="*/ 139 h 414"/>
                <a:gd name="T18" fmla="*/ 152 w 152"/>
                <a:gd name="T19" fmla="*/ 6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2" h="414">
                  <a:moveTo>
                    <a:pt x="152" y="65"/>
                  </a:moveTo>
                  <a:lnTo>
                    <a:pt x="87" y="105"/>
                  </a:lnTo>
                  <a:lnTo>
                    <a:pt x="76" y="0"/>
                  </a:lnTo>
                  <a:lnTo>
                    <a:pt x="65" y="105"/>
                  </a:lnTo>
                  <a:lnTo>
                    <a:pt x="0" y="65"/>
                  </a:lnTo>
                  <a:lnTo>
                    <a:pt x="60" y="139"/>
                  </a:lnTo>
                  <a:lnTo>
                    <a:pt x="44" y="414"/>
                  </a:lnTo>
                  <a:lnTo>
                    <a:pt x="112" y="414"/>
                  </a:lnTo>
                  <a:lnTo>
                    <a:pt x="92" y="139"/>
                  </a:lnTo>
                  <a:lnTo>
                    <a:pt x="152" y="65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9" name="Freeform 87"/>
            <p:cNvSpPr>
              <a:spLocks/>
            </p:cNvSpPr>
            <p:nvPr/>
          </p:nvSpPr>
          <p:spPr bwMode="auto">
            <a:xfrm>
              <a:off x="6631315" y="1814813"/>
              <a:ext cx="455353" cy="1090951"/>
            </a:xfrm>
            <a:custGeom>
              <a:avLst/>
              <a:gdLst>
                <a:gd name="T0" fmla="*/ 0 w 108"/>
                <a:gd name="T1" fmla="*/ 0 h 245"/>
                <a:gd name="T2" fmla="*/ 0 w 108"/>
                <a:gd name="T3" fmla="*/ 0 h 245"/>
                <a:gd name="T4" fmla="*/ 0 w 108"/>
                <a:gd name="T5" fmla="*/ 136 h 245"/>
                <a:gd name="T6" fmla="*/ 6 w 108"/>
                <a:gd name="T7" fmla="*/ 191 h 245"/>
                <a:gd name="T8" fmla="*/ 43 w 108"/>
                <a:gd name="T9" fmla="*/ 170 h 245"/>
                <a:gd name="T10" fmla="*/ 9 w 108"/>
                <a:gd name="T11" fmla="*/ 209 h 245"/>
                <a:gd name="T12" fmla="*/ 11 w 108"/>
                <a:gd name="T13" fmla="*/ 245 h 245"/>
                <a:gd name="T14" fmla="*/ 32 w 108"/>
                <a:gd name="T15" fmla="*/ 237 h 245"/>
                <a:gd name="T16" fmla="*/ 37 w 108"/>
                <a:gd name="T17" fmla="*/ 235 h 245"/>
                <a:gd name="T18" fmla="*/ 57 w 108"/>
                <a:gd name="T19" fmla="*/ 79 h 245"/>
                <a:gd name="T20" fmla="*/ 0 w 108"/>
                <a:gd name="T21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24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6" y="191"/>
                    <a:pt x="6" y="191"/>
                    <a:pt x="6" y="191"/>
                  </a:cubicBezTo>
                  <a:cubicBezTo>
                    <a:pt x="43" y="170"/>
                    <a:pt x="43" y="170"/>
                    <a:pt x="43" y="170"/>
                  </a:cubicBezTo>
                  <a:cubicBezTo>
                    <a:pt x="9" y="209"/>
                    <a:pt x="9" y="209"/>
                    <a:pt x="9" y="209"/>
                  </a:cubicBezTo>
                  <a:cubicBezTo>
                    <a:pt x="11" y="245"/>
                    <a:pt x="11" y="245"/>
                    <a:pt x="11" y="245"/>
                  </a:cubicBezTo>
                  <a:cubicBezTo>
                    <a:pt x="18" y="243"/>
                    <a:pt x="25" y="241"/>
                    <a:pt x="32" y="237"/>
                  </a:cubicBezTo>
                  <a:cubicBezTo>
                    <a:pt x="34" y="237"/>
                    <a:pt x="35" y="236"/>
                    <a:pt x="37" y="235"/>
                  </a:cubicBezTo>
                  <a:cubicBezTo>
                    <a:pt x="75" y="214"/>
                    <a:pt x="108" y="163"/>
                    <a:pt x="57" y="79"/>
                  </a:cubicBezTo>
                  <a:cubicBezTo>
                    <a:pt x="30" y="35"/>
                    <a:pt x="2" y="1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0" name="Freeform 88"/>
            <p:cNvSpPr>
              <a:spLocks/>
            </p:cNvSpPr>
            <p:nvPr/>
          </p:nvSpPr>
          <p:spPr bwMode="auto">
            <a:xfrm>
              <a:off x="6631315" y="2419579"/>
              <a:ext cx="180244" cy="979484"/>
            </a:xfrm>
            <a:custGeom>
              <a:avLst/>
              <a:gdLst>
                <a:gd name="T0" fmla="*/ 0 w 43"/>
                <a:gd name="T1" fmla="*/ 0 h 220"/>
                <a:gd name="T2" fmla="*/ 0 w 43"/>
                <a:gd name="T3" fmla="*/ 220 h 220"/>
                <a:gd name="T4" fmla="*/ 20 w 43"/>
                <a:gd name="T5" fmla="*/ 220 h 220"/>
                <a:gd name="T6" fmla="*/ 9 w 43"/>
                <a:gd name="T7" fmla="*/ 109 h 220"/>
                <a:gd name="T8" fmla="*/ 11 w 43"/>
                <a:gd name="T9" fmla="*/ 109 h 220"/>
                <a:gd name="T10" fmla="*/ 11 w 43"/>
                <a:gd name="T11" fmla="*/ 109 h 220"/>
                <a:gd name="T12" fmla="*/ 9 w 43"/>
                <a:gd name="T13" fmla="*/ 73 h 220"/>
                <a:gd name="T14" fmla="*/ 43 w 43"/>
                <a:gd name="T15" fmla="*/ 34 h 220"/>
                <a:gd name="T16" fmla="*/ 6 w 43"/>
                <a:gd name="T17" fmla="*/ 55 h 220"/>
                <a:gd name="T18" fmla="*/ 0 w 43"/>
                <a:gd name="T19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220">
                  <a:moveTo>
                    <a:pt x="0" y="0"/>
                  </a:moveTo>
                  <a:cubicBezTo>
                    <a:pt x="0" y="220"/>
                    <a:pt x="0" y="220"/>
                    <a:pt x="0" y="220"/>
                  </a:cubicBezTo>
                  <a:cubicBezTo>
                    <a:pt x="20" y="220"/>
                    <a:pt x="20" y="220"/>
                    <a:pt x="20" y="220"/>
                  </a:cubicBezTo>
                  <a:cubicBezTo>
                    <a:pt x="9" y="109"/>
                    <a:pt x="9" y="109"/>
                    <a:pt x="9" y="109"/>
                  </a:cubicBezTo>
                  <a:cubicBezTo>
                    <a:pt x="10" y="109"/>
                    <a:pt x="11" y="109"/>
                    <a:pt x="11" y="109"/>
                  </a:cubicBezTo>
                  <a:cubicBezTo>
                    <a:pt x="11" y="109"/>
                    <a:pt x="11" y="109"/>
                    <a:pt x="11" y="109"/>
                  </a:cubicBezTo>
                  <a:cubicBezTo>
                    <a:pt x="9" y="73"/>
                    <a:pt x="9" y="73"/>
                    <a:pt x="9" y="73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91" name="组合 190"/>
          <p:cNvGrpSpPr/>
          <p:nvPr/>
        </p:nvGrpSpPr>
        <p:grpSpPr>
          <a:xfrm>
            <a:off x="7255793" y="4574121"/>
            <a:ext cx="546930" cy="2257540"/>
            <a:chOff x="6996444" y="4561795"/>
            <a:chExt cx="668800" cy="2070435"/>
          </a:xfrm>
        </p:grpSpPr>
        <p:sp>
          <p:nvSpPr>
            <p:cNvPr id="192" name="Oval 233"/>
            <p:cNvSpPr>
              <a:spLocks noChangeArrowheads="1"/>
            </p:cNvSpPr>
            <p:nvPr/>
          </p:nvSpPr>
          <p:spPr bwMode="auto">
            <a:xfrm>
              <a:off x="6996444" y="4561795"/>
              <a:ext cx="668800" cy="1304398"/>
            </a:xfrm>
            <a:prstGeom prst="ellipse">
              <a:avLst/>
            </a:pr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3" name="Freeform 234"/>
            <p:cNvSpPr>
              <a:spLocks/>
            </p:cNvSpPr>
            <p:nvPr/>
          </p:nvSpPr>
          <p:spPr bwMode="auto">
            <a:xfrm>
              <a:off x="7273925" y="5323089"/>
              <a:ext cx="125696" cy="1309141"/>
            </a:xfrm>
            <a:custGeom>
              <a:avLst/>
              <a:gdLst>
                <a:gd name="T0" fmla="*/ 19 w 53"/>
                <a:gd name="T1" fmla="*/ 0 h 552"/>
                <a:gd name="T2" fmla="*/ 0 w 53"/>
                <a:gd name="T3" fmla="*/ 552 h 552"/>
                <a:gd name="T4" fmla="*/ 53 w 53"/>
                <a:gd name="T5" fmla="*/ 552 h 552"/>
                <a:gd name="T6" fmla="*/ 19 w 53"/>
                <a:gd name="T7" fmla="*/ 0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552">
                  <a:moveTo>
                    <a:pt x="19" y="0"/>
                  </a:moveTo>
                  <a:lnTo>
                    <a:pt x="0" y="552"/>
                  </a:lnTo>
                  <a:lnTo>
                    <a:pt x="53" y="552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4" name="Freeform 237"/>
            <p:cNvSpPr>
              <a:spLocks/>
            </p:cNvSpPr>
            <p:nvPr/>
          </p:nvSpPr>
          <p:spPr bwMode="auto">
            <a:xfrm>
              <a:off x="7333216" y="4561795"/>
              <a:ext cx="332028" cy="1304398"/>
            </a:xfrm>
            <a:custGeom>
              <a:avLst/>
              <a:gdLst>
                <a:gd name="T0" fmla="*/ 0 w 79"/>
                <a:gd name="T1" fmla="*/ 217 h 293"/>
                <a:gd name="T2" fmla="*/ 79 w 79"/>
                <a:gd name="T3" fmla="*/ 155 h 293"/>
                <a:gd name="T4" fmla="*/ 79 w 79"/>
                <a:gd name="T5" fmla="*/ 155 h 293"/>
                <a:gd name="T6" fmla="*/ 79 w 79"/>
                <a:gd name="T7" fmla="*/ 152 h 293"/>
                <a:gd name="T8" fmla="*/ 79 w 79"/>
                <a:gd name="T9" fmla="*/ 152 h 293"/>
                <a:gd name="T10" fmla="*/ 79 w 79"/>
                <a:gd name="T11" fmla="*/ 151 h 293"/>
                <a:gd name="T12" fmla="*/ 79 w 79"/>
                <a:gd name="T13" fmla="*/ 151 h 293"/>
                <a:gd name="T14" fmla="*/ 79 w 79"/>
                <a:gd name="T15" fmla="*/ 151 h 293"/>
                <a:gd name="T16" fmla="*/ 79 w 79"/>
                <a:gd name="T17" fmla="*/ 151 h 293"/>
                <a:gd name="T18" fmla="*/ 79 w 79"/>
                <a:gd name="T19" fmla="*/ 151 h 293"/>
                <a:gd name="T20" fmla="*/ 79 w 79"/>
                <a:gd name="T21" fmla="*/ 150 h 293"/>
                <a:gd name="T22" fmla="*/ 79 w 79"/>
                <a:gd name="T23" fmla="*/ 150 h 293"/>
                <a:gd name="T24" fmla="*/ 79 w 79"/>
                <a:gd name="T25" fmla="*/ 150 h 293"/>
                <a:gd name="T26" fmla="*/ 79 w 79"/>
                <a:gd name="T27" fmla="*/ 150 h 293"/>
                <a:gd name="T28" fmla="*/ 79 w 79"/>
                <a:gd name="T29" fmla="*/ 149 h 293"/>
                <a:gd name="T30" fmla="*/ 79 w 79"/>
                <a:gd name="T31" fmla="*/ 149 h 293"/>
                <a:gd name="T32" fmla="*/ 79 w 79"/>
                <a:gd name="T33" fmla="*/ 149 h 293"/>
                <a:gd name="T34" fmla="*/ 79 w 79"/>
                <a:gd name="T35" fmla="*/ 149 h 293"/>
                <a:gd name="T36" fmla="*/ 79 w 79"/>
                <a:gd name="T37" fmla="*/ 149 h 293"/>
                <a:gd name="T38" fmla="*/ 79 w 79"/>
                <a:gd name="T39" fmla="*/ 148 h 293"/>
                <a:gd name="T40" fmla="*/ 79 w 79"/>
                <a:gd name="T41" fmla="*/ 148 h 293"/>
                <a:gd name="T42" fmla="*/ 79 w 79"/>
                <a:gd name="T43" fmla="*/ 148 h 293"/>
                <a:gd name="T44" fmla="*/ 79 w 79"/>
                <a:gd name="T45" fmla="*/ 148 h 293"/>
                <a:gd name="T46" fmla="*/ 79 w 79"/>
                <a:gd name="T47" fmla="*/ 147 h 293"/>
                <a:gd name="T48" fmla="*/ 79 w 79"/>
                <a:gd name="T49" fmla="*/ 147 h 293"/>
                <a:gd name="T50" fmla="*/ 79 w 79"/>
                <a:gd name="T51" fmla="*/ 147 h 293"/>
                <a:gd name="T52" fmla="*/ 79 w 79"/>
                <a:gd name="T53" fmla="*/ 147 h 293"/>
                <a:gd name="T54" fmla="*/ 79 w 79"/>
                <a:gd name="T55" fmla="*/ 145 h 293"/>
                <a:gd name="T56" fmla="*/ 79 w 79"/>
                <a:gd name="T57" fmla="*/ 145 h 293"/>
                <a:gd name="T58" fmla="*/ 79 w 79"/>
                <a:gd name="T59" fmla="*/ 144 h 293"/>
                <a:gd name="T60" fmla="*/ 79 w 79"/>
                <a:gd name="T61" fmla="*/ 144 h 293"/>
                <a:gd name="T62" fmla="*/ 79 w 79"/>
                <a:gd name="T63" fmla="*/ 143 h 293"/>
                <a:gd name="T64" fmla="*/ 79 w 79"/>
                <a:gd name="T65" fmla="*/ 142 h 293"/>
                <a:gd name="T66" fmla="*/ 60 w 79"/>
                <a:gd name="T67" fmla="*/ 50 h 293"/>
                <a:gd name="T68" fmla="*/ 60 w 79"/>
                <a:gd name="T69" fmla="*/ 50 h 293"/>
                <a:gd name="T70" fmla="*/ 59 w 79"/>
                <a:gd name="T71" fmla="*/ 50 h 293"/>
                <a:gd name="T72" fmla="*/ 59 w 79"/>
                <a:gd name="T73" fmla="*/ 50 h 293"/>
                <a:gd name="T74" fmla="*/ 59 w 79"/>
                <a:gd name="T75" fmla="*/ 49 h 293"/>
                <a:gd name="T76" fmla="*/ 59 w 79"/>
                <a:gd name="T77" fmla="*/ 49 h 293"/>
                <a:gd name="T78" fmla="*/ 59 w 79"/>
                <a:gd name="T79" fmla="*/ 49 h 293"/>
                <a:gd name="T80" fmla="*/ 59 w 79"/>
                <a:gd name="T81" fmla="*/ 49 h 293"/>
                <a:gd name="T82" fmla="*/ 59 w 79"/>
                <a:gd name="T83" fmla="*/ 49 h 293"/>
                <a:gd name="T84" fmla="*/ 59 w 79"/>
                <a:gd name="T85" fmla="*/ 49 h 293"/>
                <a:gd name="T86" fmla="*/ 59 w 79"/>
                <a:gd name="T87" fmla="*/ 48 h 293"/>
                <a:gd name="T88" fmla="*/ 59 w 79"/>
                <a:gd name="T89" fmla="*/ 48 h 293"/>
                <a:gd name="T90" fmla="*/ 59 w 79"/>
                <a:gd name="T91" fmla="*/ 48 h 293"/>
                <a:gd name="T92" fmla="*/ 59 w 79"/>
                <a:gd name="T93" fmla="*/ 48 h 293"/>
                <a:gd name="T94" fmla="*/ 0 w 79"/>
                <a:gd name="T95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9" h="293">
                  <a:moveTo>
                    <a:pt x="0" y="0"/>
                  </a:moveTo>
                  <a:cubicBezTo>
                    <a:pt x="0" y="217"/>
                    <a:pt x="0" y="217"/>
                    <a:pt x="0" y="217"/>
                  </a:cubicBezTo>
                  <a:cubicBezTo>
                    <a:pt x="5" y="293"/>
                    <a:pt x="5" y="293"/>
                    <a:pt x="5" y="293"/>
                  </a:cubicBezTo>
                  <a:cubicBezTo>
                    <a:pt x="45" y="288"/>
                    <a:pt x="77" y="229"/>
                    <a:pt x="79" y="155"/>
                  </a:cubicBezTo>
                  <a:cubicBezTo>
                    <a:pt x="79" y="155"/>
                    <a:pt x="79" y="155"/>
                    <a:pt x="79" y="155"/>
                  </a:cubicBezTo>
                  <a:cubicBezTo>
                    <a:pt x="79" y="155"/>
                    <a:pt x="79" y="155"/>
                    <a:pt x="79" y="155"/>
                  </a:cubicBezTo>
                  <a:cubicBezTo>
                    <a:pt x="79" y="155"/>
                    <a:pt x="79" y="155"/>
                    <a:pt x="79" y="155"/>
                  </a:cubicBezTo>
                  <a:cubicBezTo>
                    <a:pt x="79" y="154"/>
                    <a:pt x="79" y="153"/>
                    <a:pt x="79" y="152"/>
                  </a:cubicBezTo>
                  <a:cubicBezTo>
                    <a:pt x="79" y="152"/>
                    <a:pt x="79" y="152"/>
                    <a:pt x="79" y="152"/>
                  </a:cubicBezTo>
                  <a:cubicBezTo>
                    <a:pt x="79" y="152"/>
                    <a:pt x="79" y="152"/>
                    <a:pt x="79" y="152"/>
                  </a:cubicBezTo>
                  <a:cubicBezTo>
                    <a:pt x="79" y="152"/>
                    <a:pt x="79" y="152"/>
                    <a:pt x="79" y="152"/>
                  </a:cubicBezTo>
                  <a:cubicBezTo>
                    <a:pt x="79" y="152"/>
                    <a:pt x="79" y="152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6"/>
                    <a:pt x="79" y="146"/>
                    <a:pt x="79" y="145"/>
                  </a:cubicBezTo>
                  <a:cubicBezTo>
                    <a:pt x="79" y="145"/>
                    <a:pt x="79" y="145"/>
                    <a:pt x="79" y="145"/>
                  </a:cubicBezTo>
                  <a:cubicBezTo>
                    <a:pt x="79" y="145"/>
                    <a:pt x="79" y="145"/>
                    <a:pt x="79" y="145"/>
                  </a:cubicBezTo>
                  <a:cubicBezTo>
                    <a:pt x="79" y="145"/>
                    <a:pt x="79" y="145"/>
                    <a:pt x="79" y="145"/>
                  </a:cubicBezTo>
                  <a:cubicBezTo>
                    <a:pt x="79" y="145"/>
                    <a:pt x="79" y="145"/>
                    <a:pt x="79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79" y="144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9" y="143"/>
                    <a:pt x="79" y="143"/>
                    <a:pt x="79" y="142"/>
                  </a:cubicBezTo>
                  <a:cubicBezTo>
                    <a:pt x="79" y="142"/>
                    <a:pt x="79" y="142"/>
                    <a:pt x="79" y="142"/>
                  </a:cubicBezTo>
                  <a:cubicBezTo>
                    <a:pt x="79" y="107"/>
                    <a:pt x="71" y="75"/>
                    <a:pt x="60" y="50"/>
                  </a:cubicBezTo>
                  <a:cubicBezTo>
                    <a:pt x="60" y="50"/>
                    <a:pt x="60" y="50"/>
                    <a:pt x="60" y="50"/>
                  </a:cubicBezTo>
                  <a:cubicBezTo>
                    <a:pt x="60" y="50"/>
                    <a:pt x="60" y="50"/>
                    <a:pt x="60" y="50"/>
                  </a:cubicBezTo>
                  <a:cubicBezTo>
                    <a:pt x="60" y="50"/>
                    <a:pt x="60" y="50"/>
                    <a:pt x="60" y="50"/>
                  </a:cubicBezTo>
                  <a:cubicBezTo>
                    <a:pt x="60" y="50"/>
                    <a:pt x="60" y="50"/>
                    <a:pt x="59" y="50"/>
                  </a:cubicBezTo>
                  <a:cubicBezTo>
                    <a:pt x="59" y="50"/>
                    <a:pt x="59" y="50"/>
                    <a:pt x="59" y="50"/>
                  </a:cubicBezTo>
                  <a:cubicBezTo>
                    <a:pt x="59" y="50"/>
                    <a:pt x="59" y="50"/>
                    <a:pt x="59" y="50"/>
                  </a:cubicBezTo>
                  <a:cubicBezTo>
                    <a:pt x="59" y="50"/>
                    <a:pt x="59" y="50"/>
                    <a:pt x="59" y="50"/>
                  </a:cubicBezTo>
                  <a:cubicBezTo>
                    <a:pt x="59" y="50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44" y="19"/>
                    <a:pt x="23" y="0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5" name="Freeform 238"/>
            <p:cNvSpPr>
              <a:spLocks/>
            </p:cNvSpPr>
            <p:nvPr/>
          </p:nvSpPr>
          <p:spPr bwMode="auto">
            <a:xfrm>
              <a:off x="7333216" y="5527049"/>
              <a:ext cx="66406" cy="1105181"/>
            </a:xfrm>
            <a:custGeom>
              <a:avLst/>
              <a:gdLst>
                <a:gd name="T0" fmla="*/ 0 w 28"/>
                <a:gd name="T1" fmla="*/ 0 h 466"/>
                <a:gd name="T2" fmla="*/ 0 w 28"/>
                <a:gd name="T3" fmla="*/ 466 h 466"/>
                <a:gd name="T4" fmla="*/ 28 w 28"/>
                <a:gd name="T5" fmla="*/ 466 h 466"/>
                <a:gd name="T6" fmla="*/ 9 w 28"/>
                <a:gd name="T7" fmla="*/ 143 h 466"/>
                <a:gd name="T8" fmla="*/ 9 w 28"/>
                <a:gd name="T9" fmla="*/ 143 h 466"/>
                <a:gd name="T10" fmla="*/ 0 w 28"/>
                <a:gd name="T11" fmla="*/ 0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66">
                  <a:moveTo>
                    <a:pt x="0" y="0"/>
                  </a:moveTo>
                  <a:lnTo>
                    <a:pt x="0" y="466"/>
                  </a:lnTo>
                  <a:lnTo>
                    <a:pt x="28" y="466"/>
                  </a:lnTo>
                  <a:lnTo>
                    <a:pt x="9" y="143"/>
                  </a:lnTo>
                  <a:lnTo>
                    <a:pt x="9" y="1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693" name="Freeform 486"/>
          <p:cNvSpPr>
            <a:spLocks/>
          </p:cNvSpPr>
          <p:nvPr/>
        </p:nvSpPr>
        <p:spPr bwMode="auto">
          <a:xfrm>
            <a:off x="-116059" y="6715219"/>
            <a:ext cx="9317160" cy="152747"/>
          </a:xfrm>
          <a:custGeom>
            <a:avLst/>
            <a:gdLst>
              <a:gd name="T0" fmla="*/ 2940 w 2940"/>
              <a:gd name="T1" fmla="*/ 18 h 36"/>
              <a:gd name="T2" fmla="*/ 2922 w 2940"/>
              <a:gd name="T3" fmla="*/ 36 h 36"/>
              <a:gd name="T4" fmla="*/ 18 w 2940"/>
              <a:gd name="T5" fmla="*/ 36 h 36"/>
              <a:gd name="T6" fmla="*/ 0 w 2940"/>
              <a:gd name="T7" fmla="*/ 18 h 36"/>
              <a:gd name="T8" fmla="*/ 18 w 2940"/>
              <a:gd name="T9" fmla="*/ 0 h 36"/>
              <a:gd name="T10" fmla="*/ 2922 w 2940"/>
              <a:gd name="T11" fmla="*/ 0 h 36"/>
              <a:gd name="T12" fmla="*/ 2940 w 2940"/>
              <a:gd name="T13" fmla="*/ 18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940" h="36">
                <a:moveTo>
                  <a:pt x="2940" y="18"/>
                </a:moveTo>
                <a:cubicBezTo>
                  <a:pt x="2940" y="28"/>
                  <a:pt x="2932" y="36"/>
                  <a:pt x="2922" y="36"/>
                </a:cubicBezTo>
                <a:cubicBezTo>
                  <a:pt x="18" y="36"/>
                  <a:pt x="18" y="36"/>
                  <a:pt x="18" y="36"/>
                </a:cubicBezTo>
                <a:cubicBezTo>
                  <a:pt x="8" y="36"/>
                  <a:pt x="0" y="28"/>
                  <a:pt x="0" y="18"/>
                </a:cubicBezTo>
                <a:cubicBezTo>
                  <a:pt x="0" y="8"/>
                  <a:pt x="8" y="0"/>
                  <a:pt x="18" y="0"/>
                </a:cubicBezTo>
                <a:cubicBezTo>
                  <a:pt x="2922" y="0"/>
                  <a:pt x="2922" y="0"/>
                  <a:pt x="2922" y="0"/>
                </a:cubicBezTo>
                <a:cubicBezTo>
                  <a:pt x="2932" y="0"/>
                  <a:pt x="2940" y="8"/>
                  <a:pt x="2940" y="18"/>
                </a:cubicBezTo>
                <a:close/>
              </a:path>
            </a:pathLst>
          </a:custGeom>
          <a:solidFill>
            <a:srgbClr val="619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196" name="图片 19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124965">
            <a:off x="8525025" y="147942"/>
            <a:ext cx="821284" cy="554132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6641345" y="3910168"/>
            <a:ext cx="1158903" cy="424190"/>
          </a:xfrm>
          <a:prstGeom prst="roundRect">
            <a:avLst/>
          </a:prstGeom>
          <a:solidFill>
            <a:srgbClr val="2CFE2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prstClr val="black"/>
                </a:solidFill>
              </a:rPr>
              <a:t>Bước 2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6" y="4510817"/>
            <a:ext cx="549275" cy="226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059" y="5641898"/>
            <a:ext cx="274638" cy="1131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092" y="5580967"/>
            <a:ext cx="276506" cy="1138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2057400" y="391179"/>
            <a:ext cx="83439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B050"/>
                </a:solidFill>
                <a:latin typeface="iCiel Cadena" pitchFamily="2" charset="-93"/>
              </a:rPr>
              <a:t>( Cách tạo hình chú chim bằng cách chà xát giấy )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918" y="1097142"/>
            <a:ext cx="6243637" cy="2634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2" y="3910169"/>
            <a:ext cx="1201737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67199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Freeform 485"/>
          <p:cNvSpPr>
            <a:spLocks/>
          </p:cNvSpPr>
          <p:nvPr/>
        </p:nvSpPr>
        <p:spPr bwMode="auto">
          <a:xfrm>
            <a:off x="-58957" y="-30520"/>
            <a:ext cx="9260059" cy="132415"/>
          </a:xfrm>
          <a:custGeom>
            <a:avLst/>
            <a:gdLst>
              <a:gd name="T0" fmla="*/ 2945 w 2951"/>
              <a:gd name="T1" fmla="*/ 22 h 60"/>
              <a:gd name="T2" fmla="*/ 2927 w 2951"/>
              <a:gd name="T3" fmla="*/ 60 h 60"/>
              <a:gd name="T4" fmla="*/ 25 w 2951"/>
              <a:gd name="T5" fmla="*/ 60 h 60"/>
              <a:gd name="T6" fmla="*/ 6 w 2951"/>
              <a:gd name="T7" fmla="*/ 18 h 60"/>
              <a:gd name="T8" fmla="*/ 5 w 2951"/>
              <a:gd name="T9" fmla="*/ 38 h 60"/>
              <a:gd name="T10" fmla="*/ 25 w 2951"/>
              <a:gd name="T11" fmla="*/ 0 h 60"/>
              <a:gd name="T12" fmla="*/ 2927 w 2951"/>
              <a:gd name="T13" fmla="*/ 0 h 60"/>
              <a:gd name="T14" fmla="*/ 2945 w 2951"/>
              <a:gd name="T15" fmla="*/ 39 h 60"/>
              <a:gd name="T16" fmla="*/ 2945 w 2951"/>
              <a:gd name="T17" fmla="*/ 22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51" h="60">
                <a:moveTo>
                  <a:pt x="2945" y="22"/>
                </a:moveTo>
                <a:cubicBezTo>
                  <a:pt x="2945" y="32"/>
                  <a:pt x="2951" y="60"/>
                  <a:pt x="2927" y="60"/>
                </a:cubicBezTo>
                <a:cubicBezTo>
                  <a:pt x="25" y="60"/>
                  <a:pt x="25" y="60"/>
                  <a:pt x="25" y="60"/>
                </a:cubicBezTo>
                <a:cubicBezTo>
                  <a:pt x="0" y="60"/>
                  <a:pt x="6" y="28"/>
                  <a:pt x="6" y="18"/>
                </a:cubicBezTo>
                <a:cubicBezTo>
                  <a:pt x="5" y="38"/>
                  <a:pt x="5" y="38"/>
                  <a:pt x="5" y="38"/>
                </a:cubicBezTo>
                <a:cubicBezTo>
                  <a:pt x="5" y="27"/>
                  <a:pt x="14" y="0"/>
                  <a:pt x="25" y="0"/>
                </a:cubicBezTo>
                <a:cubicBezTo>
                  <a:pt x="2927" y="0"/>
                  <a:pt x="2927" y="0"/>
                  <a:pt x="2927" y="0"/>
                </a:cubicBezTo>
                <a:cubicBezTo>
                  <a:pt x="2938" y="0"/>
                  <a:pt x="2945" y="28"/>
                  <a:pt x="2945" y="39"/>
                </a:cubicBezTo>
                <a:lnTo>
                  <a:pt x="2945" y="22"/>
                </a:lnTo>
                <a:close/>
              </a:path>
            </a:pathLst>
          </a:custGeom>
          <a:solidFill>
            <a:srgbClr val="44636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670" name="组合 669"/>
          <p:cNvGrpSpPr/>
          <p:nvPr/>
        </p:nvGrpSpPr>
        <p:grpSpPr>
          <a:xfrm>
            <a:off x="-1509077" y="-739762"/>
            <a:ext cx="4783773" cy="7597762"/>
            <a:chOff x="6171117" y="5479616"/>
            <a:chExt cx="967626" cy="1152613"/>
          </a:xfrm>
        </p:grpSpPr>
        <p:sp>
          <p:nvSpPr>
            <p:cNvPr id="671" name="Freeform 89"/>
            <p:cNvSpPr>
              <a:spLocks/>
            </p:cNvSpPr>
            <p:nvPr/>
          </p:nvSpPr>
          <p:spPr bwMode="auto">
            <a:xfrm>
              <a:off x="6171117" y="5479616"/>
              <a:ext cx="967626" cy="884619"/>
            </a:xfrm>
            <a:custGeom>
              <a:avLst/>
              <a:gdLst>
                <a:gd name="T0" fmla="*/ 188 w 230"/>
                <a:gd name="T1" fmla="*/ 57 h 199"/>
                <a:gd name="T2" fmla="*/ 115 w 230"/>
                <a:gd name="T3" fmla="*/ 0 h 199"/>
                <a:gd name="T4" fmla="*/ 42 w 230"/>
                <a:gd name="T5" fmla="*/ 57 h 199"/>
                <a:gd name="T6" fmla="*/ 0 w 230"/>
                <a:gd name="T7" fmla="*/ 124 h 199"/>
                <a:gd name="T8" fmla="*/ 75 w 230"/>
                <a:gd name="T9" fmla="*/ 199 h 199"/>
                <a:gd name="T10" fmla="*/ 115 w 230"/>
                <a:gd name="T11" fmla="*/ 188 h 199"/>
                <a:gd name="T12" fmla="*/ 155 w 230"/>
                <a:gd name="T13" fmla="*/ 199 h 199"/>
                <a:gd name="T14" fmla="*/ 230 w 230"/>
                <a:gd name="T15" fmla="*/ 124 h 199"/>
                <a:gd name="T16" fmla="*/ 188 w 230"/>
                <a:gd name="T17" fmla="*/ 57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0" h="199">
                  <a:moveTo>
                    <a:pt x="188" y="57"/>
                  </a:moveTo>
                  <a:cubicBezTo>
                    <a:pt x="180" y="24"/>
                    <a:pt x="150" y="0"/>
                    <a:pt x="115" y="0"/>
                  </a:cubicBezTo>
                  <a:cubicBezTo>
                    <a:pt x="80" y="0"/>
                    <a:pt x="50" y="24"/>
                    <a:pt x="42" y="57"/>
                  </a:cubicBezTo>
                  <a:cubicBezTo>
                    <a:pt x="17" y="69"/>
                    <a:pt x="0" y="95"/>
                    <a:pt x="0" y="124"/>
                  </a:cubicBezTo>
                  <a:cubicBezTo>
                    <a:pt x="0" y="166"/>
                    <a:pt x="34" y="199"/>
                    <a:pt x="75" y="199"/>
                  </a:cubicBezTo>
                  <a:cubicBezTo>
                    <a:pt x="90" y="199"/>
                    <a:pt x="103" y="195"/>
                    <a:pt x="115" y="188"/>
                  </a:cubicBezTo>
                  <a:cubicBezTo>
                    <a:pt x="126" y="195"/>
                    <a:pt x="140" y="199"/>
                    <a:pt x="155" y="199"/>
                  </a:cubicBezTo>
                  <a:cubicBezTo>
                    <a:pt x="196" y="199"/>
                    <a:pt x="230" y="166"/>
                    <a:pt x="230" y="124"/>
                  </a:cubicBezTo>
                  <a:cubicBezTo>
                    <a:pt x="230" y="95"/>
                    <a:pt x="212" y="69"/>
                    <a:pt x="188" y="57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2" name="Freeform 90"/>
            <p:cNvSpPr>
              <a:spLocks/>
            </p:cNvSpPr>
            <p:nvPr/>
          </p:nvSpPr>
          <p:spPr bwMode="auto">
            <a:xfrm>
              <a:off x="6474685" y="5968172"/>
              <a:ext cx="362860" cy="664057"/>
            </a:xfrm>
            <a:custGeom>
              <a:avLst/>
              <a:gdLst>
                <a:gd name="T0" fmla="*/ 153 w 153"/>
                <a:gd name="T1" fmla="*/ 66 h 280"/>
                <a:gd name="T2" fmla="*/ 87 w 153"/>
                <a:gd name="T3" fmla="*/ 107 h 280"/>
                <a:gd name="T4" fmla="*/ 76 w 153"/>
                <a:gd name="T5" fmla="*/ 0 h 280"/>
                <a:gd name="T6" fmla="*/ 66 w 153"/>
                <a:gd name="T7" fmla="*/ 107 h 280"/>
                <a:gd name="T8" fmla="*/ 0 w 153"/>
                <a:gd name="T9" fmla="*/ 66 h 280"/>
                <a:gd name="T10" fmla="*/ 60 w 153"/>
                <a:gd name="T11" fmla="*/ 143 h 280"/>
                <a:gd name="T12" fmla="*/ 53 w 153"/>
                <a:gd name="T13" fmla="*/ 280 h 280"/>
                <a:gd name="T14" fmla="*/ 99 w 153"/>
                <a:gd name="T15" fmla="*/ 280 h 280"/>
                <a:gd name="T16" fmla="*/ 92 w 153"/>
                <a:gd name="T17" fmla="*/ 143 h 280"/>
                <a:gd name="T18" fmla="*/ 153 w 153"/>
                <a:gd name="T19" fmla="*/ 6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3" h="280">
                  <a:moveTo>
                    <a:pt x="153" y="66"/>
                  </a:moveTo>
                  <a:lnTo>
                    <a:pt x="87" y="107"/>
                  </a:lnTo>
                  <a:lnTo>
                    <a:pt x="76" y="0"/>
                  </a:lnTo>
                  <a:lnTo>
                    <a:pt x="66" y="107"/>
                  </a:lnTo>
                  <a:lnTo>
                    <a:pt x="0" y="66"/>
                  </a:lnTo>
                  <a:lnTo>
                    <a:pt x="60" y="143"/>
                  </a:lnTo>
                  <a:lnTo>
                    <a:pt x="53" y="280"/>
                  </a:lnTo>
                  <a:lnTo>
                    <a:pt x="99" y="280"/>
                  </a:lnTo>
                  <a:lnTo>
                    <a:pt x="92" y="143"/>
                  </a:lnTo>
                  <a:lnTo>
                    <a:pt x="153" y="66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3" name="Freeform 94"/>
            <p:cNvSpPr>
              <a:spLocks/>
            </p:cNvSpPr>
            <p:nvPr/>
          </p:nvSpPr>
          <p:spPr bwMode="auto">
            <a:xfrm>
              <a:off x="6659673" y="5479616"/>
              <a:ext cx="479070" cy="884619"/>
            </a:xfrm>
            <a:custGeom>
              <a:avLst/>
              <a:gdLst>
                <a:gd name="T0" fmla="*/ 0 w 114"/>
                <a:gd name="T1" fmla="*/ 0 h 199"/>
                <a:gd name="T2" fmla="*/ 0 w 114"/>
                <a:gd name="T3" fmla="*/ 122 h 199"/>
                <a:gd name="T4" fmla="*/ 5 w 114"/>
                <a:gd name="T5" fmla="*/ 167 h 199"/>
                <a:gd name="T6" fmla="*/ 42 w 114"/>
                <a:gd name="T7" fmla="*/ 145 h 199"/>
                <a:gd name="T8" fmla="*/ 8 w 114"/>
                <a:gd name="T9" fmla="*/ 186 h 199"/>
                <a:gd name="T10" fmla="*/ 8 w 114"/>
                <a:gd name="T11" fmla="*/ 193 h 199"/>
                <a:gd name="T12" fmla="*/ 8 w 114"/>
                <a:gd name="T13" fmla="*/ 193 h 199"/>
                <a:gd name="T14" fmla="*/ 8 w 114"/>
                <a:gd name="T15" fmla="*/ 193 h 199"/>
                <a:gd name="T16" fmla="*/ 37 w 114"/>
                <a:gd name="T17" fmla="*/ 199 h 199"/>
                <a:gd name="T18" fmla="*/ 37 w 114"/>
                <a:gd name="T19" fmla="*/ 199 h 199"/>
                <a:gd name="T20" fmla="*/ 37 w 114"/>
                <a:gd name="T21" fmla="*/ 199 h 199"/>
                <a:gd name="T22" fmla="*/ 37 w 114"/>
                <a:gd name="T23" fmla="*/ 199 h 199"/>
                <a:gd name="T24" fmla="*/ 37 w 114"/>
                <a:gd name="T25" fmla="*/ 199 h 199"/>
                <a:gd name="T26" fmla="*/ 37 w 114"/>
                <a:gd name="T27" fmla="*/ 199 h 199"/>
                <a:gd name="T28" fmla="*/ 37 w 114"/>
                <a:gd name="T29" fmla="*/ 199 h 199"/>
                <a:gd name="T30" fmla="*/ 37 w 114"/>
                <a:gd name="T31" fmla="*/ 199 h 199"/>
                <a:gd name="T32" fmla="*/ 37 w 114"/>
                <a:gd name="T33" fmla="*/ 199 h 199"/>
                <a:gd name="T34" fmla="*/ 37 w 114"/>
                <a:gd name="T35" fmla="*/ 199 h 199"/>
                <a:gd name="T36" fmla="*/ 37 w 114"/>
                <a:gd name="T37" fmla="*/ 199 h 199"/>
                <a:gd name="T38" fmla="*/ 38 w 114"/>
                <a:gd name="T39" fmla="*/ 199 h 199"/>
                <a:gd name="T40" fmla="*/ 38 w 114"/>
                <a:gd name="T41" fmla="*/ 199 h 199"/>
                <a:gd name="T42" fmla="*/ 38 w 114"/>
                <a:gd name="T43" fmla="*/ 199 h 199"/>
                <a:gd name="T44" fmla="*/ 38 w 114"/>
                <a:gd name="T45" fmla="*/ 199 h 199"/>
                <a:gd name="T46" fmla="*/ 38 w 114"/>
                <a:gd name="T47" fmla="*/ 199 h 199"/>
                <a:gd name="T48" fmla="*/ 38 w 114"/>
                <a:gd name="T49" fmla="*/ 199 h 199"/>
                <a:gd name="T50" fmla="*/ 38 w 114"/>
                <a:gd name="T51" fmla="*/ 199 h 199"/>
                <a:gd name="T52" fmla="*/ 38 w 114"/>
                <a:gd name="T53" fmla="*/ 199 h 199"/>
                <a:gd name="T54" fmla="*/ 38 w 114"/>
                <a:gd name="T55" fmla="*/ 199 h 199"/>
                <a:gd name="T56" fmla="*/ 38 w 114"/>
                <a:gd name="T57" fmla="*/ 199 h 199"/>
                <a:gd name="T58" fmla="*/ 39 w 114"/>
                <a:gd name="T59" fmla="*/ 199 h 199"/>
                <a:gd name="T60" fmla="*/ 39 w 114"/>
                <a:gd name="T61" fmla="*/ 199 h 199"/>
                <a:gd name="T62" fmla="*/ 114 w 114"/>
                <a:gd name="T63" fmla="*/ 124 h 199"/>
                <a:gd name="T64" fmla="*/ 77 w 114"/>
                <a:gd name="T65" fmla="*/ 60 h 199"/>
                <a:gd name="T66" fmla="*/ 72 w 114"/>
                <a:gd name="T67" fmla="*/ 57 h 199"/>
                <a:gd name="T68" fmla="*/ 66 w 114"/>
                <a:gd name="T69" fmla="*/ 42 h 199"/>
                <a:gd name="T70" fmla="*/ 0 w 114"/>
                <a:gd name="T71" fmla="*/ 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4" h="199">
                  <a:moveTo>
                    <a:pt x="0" y="0"/>
                  </a:moveTo>
                  <a:cubicBezTo>
                    <a:pt x="0" y="122"/>
                    <a:pt x="0" y="122"/>
                    <a:pt x="0" y="122"/>
                  </a:cubicBezTo>
                  <a:cubicBezTo>
                    <a:pt x="5" y="167"/>
                    <a:pt x="5" y="167"/>
                    <a:pt x="5" y="167"/>
                  </a:cubicBezTo>
                  <a:cubicBezTo>
                    <a:pt x="42" y="145"/>
                    <a:pt x="42" y="145"/>
                    <a:pt x="42" y="145"/>
                  </a:cubicBezTo>
                  <a:cubicBezTo>
                    <a:pt x="8" y="186"/>
                    <a:pt x="8" y="186"/>
                    <a:pt x="8" y="186"/>
                  </a:cubicBezTo>
                  <a:cubicBezTo>
                    <a:pt x="8" y="193"/>
                    <a:pt x="8" y="193"/>
                    <a:pt x="8" y="193"/>
                  </a:cubicBezTo>
                  <a:cubicBezTo>
                    <a:pt x="8" y="193"/>
                    <a:pt x="8" y="193"/>
                    <a:pt x="8" y="193"/>
                  </a:cubicBezTo>
                  <a:cubicBezTo>
                    <a:pt x="8" y="193"/>
                    <a:pt x="8" y="193"/>
                    <a:pt x="8" y="193"/>
                  </a:cubicBezTo>
                  <a:cubicBezTo>
                    <a:pt x="17" y="197"/>
                    <a:pt x="26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9" y="199"/>
                    <a:pt x="39" y="199"/>
                  </a:cubicBezTo>
                  <a:cubicBezTo>
                    <a:pt x="39" y="199"/>
                    <a:pt x="39" y="199"/>
                    <a:pt x="39" y="199"/>
                  </a:cubicBezTo>
                  <a:cubicBezTo>
                    <a:pt x="80" y="199"/>
                    <a:pt x="114" y="166"/>
                    <a:pt x="114" y="124"/>
                  </a:cubicBezTo>
                  <a:cubicBezTo>
                    <a:pt x="114" y="97"/>
                    <a:pt x="99" y="73"/>
                    <a:pt x="77" y="60"/>
                  </a:cubicBezTo>
                  <a:cubicBezTo>
                    <a:pt x="76" y="59"/>
                    <a:pt x="74" y="58"/>
                    <a:pt x="72" y="57"/>
                  </a:cubicBezTo>
                  <a:cubicBezTo>
                    <a:pt x="70" y="52"/>
                    <a:pt x="69" y="47"/>
                    <a:pt x="66" y="42"/>
                  </a:cubicBezTo>
                  <a:cubicBezTo>
                    <a:pt x="54" y="17"/>
                    <a:pt x="29" y="1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4" name="Freeform 95"/>
            <p:cNvSpPr>
              <a:spLocks/>
            </p:cNvSpPr>
            <p:nvPr/>
          </p:nvSpPr>
          <p:spPr bwMode="auto">
            <a:xfrm>
              <a:off x="6659673" y="6022720"/>
              <a:ext cx="177872" cy="600023"/>
            </a:xfrm>
            <a:custGeom>
              <a:avLst/>
              <a:gdLst>
                <a:gd name="T0" fmla="*/ 0 w 75"/>
                <a:gd name="T1" fmla="*/ 0 h 253"/>
                <a:gd name="T2" fmla="*/ 0 w 75"/>
                <a:gd name="T3" fmla="*/ 253 h 253"/>
                <a:gd name="T4" fmla="*/ 21 w 75"/>
                <a:gd name="T5" fmla="*/ 253 h 253"/>
                <a:gd name="T6" fmla="*/ 14 w 75"/>
                <a:gd name="T7" fmla="*/ 133 h 253"/>
                <a:gd name="T8" fmla="*/ 14 w 75"/>
                <a:gd name="T9" fmla="*/ 120 h 253"/>
                <a:gd name="T10" fmla="*/ 75 w 75"/>
                <a:gd name="T11" fmla="*/ 43 h 253"/>
                <a:gd name="T12" fmla="*/ 9 w 75"/>
                <a:gd name="T13" fmla="*/ 84 h 253"/>
                <a:gd name="T14" fmla="*/ 0 w 75"/>
                <a:gd name="T15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5" h="253">
                  <a:moveTo>
                    <a:pt x="0" y="0"/>
                  </a:moveTo>
                  <a:lnTo>
                    <a:pt x="0" y="253"/>
                  </a:lnTo>
                  <a:lnTo>
                    <a:pt x="21" y="253"/>
                  </a:lnTo>
                  <a:lnTo>
                    <a:pt x="14" y="133"/>
                  </a:lnTo>
                  <a:lnTo>
                    <a:pt x="14" y="120"/>
                  </a:lnTo>
                  <a:lnTo>
                    <a:pt x="75" y="43"/>
                  </a:lnTo>
                  <a:lnTo>
                    <a:pt x="9" y="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81" name="组合 180"/>
          <p:cNvGrpSpPr/>
          <p:nvPr/>
        </p:nvGrpSpPr>
        <p:grpSpPr>
          <a:xfrm flipH="1">
            <a:off x="7805457" y="3731671"/>
            <a:ext cx="1242094" cy="3059921"/>
            <a:chOff x="992204" y="1036691"/>
            <a:chExt cx="1105180" cy="2041976"/>
          </a:xfrm>
        </p:grpSpPr>
        <p:sp>
          <p:nvSpPr>
            <p:cNvPr id="182" name="Freeform 128"/>
            <p:cNvSpPr>
              <a:spLocks/>
            </p:cNvSpPr>
            <p:nvPr/>
          </p:nvSpPr>
          <p:spPr bwMode="auto">
            <a:xfrm>
              <a:off x="992204" y="1036691"/>
              <a:ext cx="1105180" cy="1472784"/>
            </a:xfrm>
            <a:custGeom>
              <a:avLst/>
              <a:gdLst>
                <a:gd name="T0" fmla="*/ 466 w 466"/>
                <a:gd name="T1" fmla="*/ 621 h 621"/>
                <a:gd name="T2" fmla="*/ 347 w 466"/>
                <a:gd name="T3" fmla="*/ 381 h 621"/>
                <a:gd name="T4" fmla="*/ 423 w 466"/>
                <a:gd name="T5" fmla="*/ 381 h 621"/>
                <a:gd name="T6" fmla="*/ 297 w 466"/>
                <a:gd name="T7" fmla="*/ 171 h 621"/>
                <a:gd name="T8" fmla="*/ 365 w 466"/>
                <a:gd name="T9" fmla="*/ 171 h 621"/>
                <a:gd name="T10" fmla="*/ 239 w 466"/>
                <a:gd name="T11" fmla="*/ 7 h 621"/>
                <a:gd name="T12" fmla="*/ 232 w 466"/>
                <a:gd name="T13" fmla="*/ 0 h 621"/>
                <a:gd name="T14" fmla="*/ 227 w 466"/>
                <a:gd name="T15" fmla="*/ 7 h 621"/>
                <a:gd name="T16" fmla="*/ 101 w 466"/>
                <a:gd name="T17" fmla="*/ 171 h 621"/>
                <a:gd name="T18" fmla="*/ 168 w 466"/>
                <a:gd name="T19" fmla="*/ 171 h 621"/>
                <a:gd name="T20" fmla="*/ 42 w 466"/>
                <a:gd name="T21" fmla="*/ 381 h 621"/>
                <a:gd name="T22" fmla="*/ 118 w 466"/>
                <a:gd name="T23" fmla="*/ 381 h 621"/>
                <a:gd name="T24" fmla="*/ 0 w 466"/>
                <a:gd name="T25" fmla="*/ 621 h 621"/>
                <a:gd name="T26" fmla="*/ 232 w 466"/>
                <a:gd name="T27" fmla="*/ 621 h 621"/>
                <a:gd name="T28" fmla="*/ 232 w 466"/>
                <a:gd name="T29" fmla="*/ 604 h 621"/>
                <a:gd name="T30" fmla="*/ 232 w 466"/>
                <a:gd name="T31" fmla="*/ 621 h 621"/>
                <a:gd name="T32" fmla="*/ 466 w 466"/>
                <a:gd name="T33" fmla="*/ 621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6" h="621">
                  <a:moveTo>
                    <a:pt x="466" y="621"/>
                  </a:moveTo>
                  <a:lnTo>
                    <a:pt x="347" y="381"/>
                  </a:lnTo>
                  <a:lnTo>
                    <a:pt x="423" y="381"/>
                  </a:lnTo>
                  <a:lnTo>
                    <a:pt x="297" y="171"/>
                  </a:lnTo>
                  <a:lnTo>
                    <a:pt x="365" y="171"/>
                  </a:lnTo>
                  <a:lnTo>
                    <a:pt x="239" y="7"/>
                  </a:lnTo>
                  <a:lnTo>
                    <a:pt x="232" y="0"/>
                  </a:lnTo>
                  <a:lnTo>
                    <a:pt x="227" y="7"/>
                  </a:lnTo>
                  <a:lnTo>
                    <a:pt x="101" y="171"/>
                  </a:lnTo>
                  <a:lnTo>
                    <a:pt x="168" y="171"/>
                  </a:lnTo>
                  <a:lnTo>
                    <a:pt x="42" y="381"/>
                  </a:lnTo>
                  <a:lnTo>
                    <a:pt x="118" y="381"/>
                  </a:lnTo>
                  <a:lnTo>
                    <a:pt x="0" y="621"/>
                  </a:lnTo>
                  <a:lnTo>
                    <a:pt x="232" y="621"/>
                  </a:lnTo>
                  <a:lnTo>
                    <a:pt x="232" y="604"/>
                  </a:lnTo>
                  <a:lnTo>
                    <a:pt x="232" y="621"/>
                  </a:lnTo>
                  <a:lnTo>
                    <a:pt x="466" y="621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3" name="Freeform 130"/>
            <p:cNvSpPr>
              <a:spLocks/>
            </p:cNvSpPr>
            <p:nvPr/>
          </p:nvSpPr>
          <p:spPr bwMode="auto">
            <a:xfrm>
              <a:off x="1319489" y="2137129"/>
              <a:ext cx="450610" cy="941538"/>
            </a:xfrm>
            <a:custGeom>
              <a:avLst/>
              <a:gdLst>
                <a:gd name="T0" fmla="*/ 44 w 190"/>
                <a:gd name="T1" fmla="*/ 397 h 397"/>
                <a:gd name="T2" fmla="*/ 142 w 190"/>
                <a:gd name="T3" fmla="*/ 397 h 397"/>
                <a:gd name="T4" fmla="*/ 126 w 190"/>
                <a:gd name="T5" fmla="*/ 150 h 397"/>
                <a:gd name="T6" fmla="*/ 190 w 190"/>
                <a:gd name="T7" fmla="*/ 69 h 397"/>
                <a:gd name="T8" fmla="*/ 119 w 190"/>
                <a:gd name="T9" fmla="*/ 116 h 397"/>
                <a:gd name="T10" fmla="*/ 96 w 190"/>
                <a:gd name="T11" fmla="*/ 0 h 397"/>
                <a:gd name="T12" fmla="*/ 71 w 190"/>
                <a:gd name="T13" fmla="*/ 116 h 397"/>
                <a:gd name="T14" fmla="*/ 0 w 190"/>
                <a:gd name="T15" fmla="*/ 69 h 397"/>
                <a:gd name="T16" fmla="*/ 62 w 190"/>
                <a:gd name="T17" fmla="*/ 150 h 397"/>
                <a:gd name="T18" fmla="*/ 44 w 190"/>
                <a:gd name="T19" fmla="*/ 397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0" h="397">
                  <a:moveTo>
                    <a:pt x="44" y="397"/>
                  </a:moveTo>
                  <a:lnTo>
                    <a:pt x="142" y="397"/>
                  </a:lnTo>
                  <a:lnTo>
                    <a:pt x="126" y="150"/>
                  </a:lnTo>
                  <a:lnTo>
                    <a:pt x="190" y="69"/>
                  </a:lnTo>
                  <a:lnTo>
                    <a:pt x="119" y="116"/>
                  </a:lnTo>
                  <a:lnTo>
                    <a:pt x="96" y="0"/>
                  </a:lnTo>
                  <a:lnTo>
                    <a:pt x="71" y="116"/>
                  </a:lnTo>
                  <a:lnTo>
                    <a:pt x="0" y="69"/>
                  </a:lnTo>
                  <a:lnTo>
                    <a:pt x="62" y="150"/>
                  </a:lnTo>
                  <a:lnTo>
                    <a:pt x="44" y="3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4" name="Freeform 144"/>
            <p:cNvSpPr>
              <a:spLocks/>
            </p:cNvSpPr>
            <p:nvPr/>
          </p:nvSpPr>
          <p:spPr bwMode="auto">
            <a:xfrm>
              <a:off x="1547166" y="1046178"/>
              <a:ext cx="545475" cy="1463297"/>
            </a:xfrm>
            <a:custGeom>
              <a:avLst/>
              <a:gdLst>
                <a:gd name="T0" fmla="*/ 1 w 230"/>
                <a:gd name="T1" fmla="*/ 0 h 617"/>
                <a:gd name="T2" fmla="*/ 0 w 230"/>
                <a:gd name="T3" fmla="*/ 463 h 617"/>
                <a:gd name="T4" fmla="*/ 23 w 230"/>
                <a:gd name="T5" fmla="*/ 576 h 617"/>
                <a:gd name="T6" fmla="*/ 94 w 230"/>
                <a:gd name="T7" fmla="*/ 529 h 617"/>
                <a:gd name="T8" fmla="*/ 30 w 230"/>
                <a:gd name="T9" fmla="*/ 610 h 617"/>
                <a:gd name="T10" fmla="*/ 32 w 230"/>
                <a:gd name="T11" fmla="*/ 617 h 617"/>
                <a:gd name="T12" fmla="*/ 32 w 230"/>
                <a:gd name="T13" fmla="*/ 617 h 617"/>
                <a:gd name="T14" fmla="*/ 32 w 230"/>
                <a:gd name="T15" fmla="*/ 615 h 617"/>
                <a:gd name="T16" fmla="*/ 230 w 230"/>
                <a:gd name="T17" fmla="*/ 615 h 617"/>
                <a:gd name="T18" fmla="*/ 136 w 230"/>
                <a:gd name="T19" fmla="*/ 426 h 617"/>
                <a:gd name="T20" fmla="*/ 115 w 230"/>
                <a:gd name="T21" fmla="*/ 383 h 617"/>
                <a:gd name="T22" fmla="*/ 113 w 230"/>
                <a:gd name="T23" fmla="*/ 377 h 617"/>
                <a:gd name="T24" fmla="*/ 113 w 230"/>
                <a:gd name="T25" fmla="*/ 377 h 617"/>
                <a:gd name="T26" fmla="*/ 113 w 230"/>
                <a:gd name="T27" fmla="*/ 375 h 617"/>
                <a:gd name="T28" fmla="*/ 188 w 230"/>
                <a:gd name="T29" fmla="*/ 375 h 617"/>
                <a:gd name="T30" fmla="*/ 177 w 230"/>
                <a:gd name="T31" fmla="*/ 358 h 617"/>
                <a:gd name="T32" fmla="*/ 154 w 230"/>
                <a:gd name="T33" fmla="*/ 317 h 617"/>
                <a:gd name="T34" fmla="*/ 152 w 230"/>
                <a:gd name="T35" fmla="*/ 315 h 617"/>
                <a:gd name="T36" fmla="*/ 115 w 230"/>
                <a:gd name="T37" fmla="*/ 251 h 617"/>
                <a:gd name="T38" fmla="*/ 63 w 230"/>
                <a:gd name="T39" fmla="*/ 167 h 617"/>
                <a:gd name="T40" fmla="*/ 65 w 230"/>
                <a:gd name="T41" fmla="*/ 167 h 617"/>
                <a:gd name="T42" fmla="*/ 65 w 230"/>
                <a:gd name="T43" fmla="*/ 167 h 617"/>
                <a:gd name="T44" fmla="*/ 102 w 230"/>
                <a:gd name="T45" fmla="*/ 167 h 617"/>
                <a:gd name="T46" fmla="*/ 131 w 230"/>
                <a:gd name="T47" fmla="*/ 167 h 617"/>
                <a:gd name="T48" fmla="*/ 5 w 230"/>
                <a:gd name="T49" fmla="*/ 3 h 617"/>
                <a:gd name="T50" fmla="*/ 1 w 230"/>
                <a:gd name="T51" fmla="*/ 0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30" h="617">
                  <a:moveTo>
                    <a:pt x="1" y="0"/>
                  </a:moveTo>
                  <a:lnTo>
                    <a:pt x="0" y="463"/>
                  </a:lnTo>
                  <a:lnTo>
                    <a:pt x="23" y="576"/>
                  </a:lnTo>
                  <a:lnTo>
                    <a:pt x="94" y="529"/>
                  </a:lnTo>
                  <a:lnTo>
                    <a:pt x="30" y="610"/>
                  </a:lnTo>
                  <a:lnTo>
                    <a:pt x="32" y="617"/>
                  </a:lnTo>
                  <a:lnTo>
                    <a:pt x="32" y="617"/>
                  </a:lnTo>
                  <a:lnTo>
                    <a:pt x="32" y="615"/>
                  </a:lnTo>
                  <a:lnTo>
                    <a:pt x="230" y="615"/>
                  </a:lnTo>
                  <a:lnTo>
                    <a:pt x="136" y="426"/>
                  </a:lnTo>
                  <a:lnTo>
                    <a:pt x="115" y="383"/>
                  </a:lnTo>
                  <a:lnTo>
                    <a:pt x="113" y="377"/>
                  </a:lnTo>
                  <a:lnTo>
                    <a:pt x="113" y="377"/>
                  </a:lnTo>
                  <a:lnTo>
                    <a:pt x="113" y="375"/>
                  </a:lnTo>
                  <a:lnTo>
                    <a:pt x="188" y="375"/>
                  </a:lnTo>
                  <a:lnTo>
                    <a:pt x="177" y="358"/>
                  </a:lnTo>
                  <a:lnTo>
                    <a:pt x="154" y="317"/>
                  </a:lnTo>
                  <a:lnTo>
                    <a:pt x="152" y="315"/>
                  </a:lnTo>
                  <a:lnTo>
                    <a:pt x="115" y="251"/>
                  </a:lnTo>
                  <a:lnTo>
                    <a:pt x="63" y="167"/>
                  </a:lnTo>
                  <a:lnTo>
                    <a:pt x="65" y="167"/>
                  </a:lnTo>
                  <a:lnTo>
                    <a:pt x="65" y="167"/>
                  </a:lnTo>
                  <a:lnTo>
                    <a:pt x="102" y="167"/>
                  </a:lnTo>
                  <a:lnTo>
                    <a:pt x="131" y="167"/>
                  </a:lnTo>
                  <a:lnTo>
                    <a:pt x="5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5" name="Freeform 146"/>
            <p:cNvSpPr>
              <a:spLocks/>
            </p:cNvSpPr>
            <p:nvPr/>
          </p:nvSpPr>
          <p:spPr bwMode="auto">
            <a:xfrm>
              <a:off x="1547166" y="2144243"/>
              <a:ext cx="222933" cy="934423"/>
            </a:xfrm>
            <a:custGeom>
              <a:avLst/>
              <a:gdLst>
                <a:gd name="T0" fmla="*/ 0 w 94"/>
                <a:gd name="T1" fmla="*/ 0 h 394"/>
                <a:gd name="T2" fmla="*/ 0 w 94"/>
                <a:gd name="T3" fmla="*/ 394 h 394"/>
                <a:gd name="T4" fmla="*/ 46 w 94"/>
                <a:gd name="T5" fmla="*/ 394 h 394"/>
                <a:gd name="T6" fmla="*/ 32 w 94"/>
                <a:gd name="T7" fmla="*/ 154 h 394"/>
                <a:gd name="T8" fmla="*/ 30 w 94"/>
                <a:gd name="T9" fmla="*/ 147 h 394"/>
                <a:gd name="T10" fmla="*/ 94 w 94"/>
                <a:gd name="T11" fmla="*/ 66 h 394"/>
                <a:gd name="T12" fmla="*/ 23 w 94"/>
                <a:gd name="T13" fmla="*/ 113 h 394"/>
                <a:gd name="T14" fmla="*/ 0 w 94"/>
                <a:gd name="T15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4" h="394">
                  <a:moveTo>
                    <a:pt x="0" y="0"/>
                  </a:moveTo>
                  <a:lnTo>
                    <a:pt x="0" y="394"/>
                  </a:lnTo>
                  <a:lnTo>
                    <a:pt x="46" y="394"/>
                  </a:lnTo>
                  <a:lnTo>
                    <a:pt x="32" y="154"/>
                  </a:lnTo>
                  <a:lnTo>
                    <a:pt x="30" y="147"/>
                  </a:lnTo>
                  <a:lnTo>
                    <a:pt x="94" y="66"/>
                  </a:lnTo>
                  <a:lnTo>
                    <a:pt x="23" y="1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86" name="组合 185"/>
          <p:cNvGrpSpPr/>
          <p:nvPr/>
        </p:nvGrpSpPr>
        <p:grpSpPr>
          <a:xfrm>
            <a:off x="5394888" y="4843881"/>
            <a:ext cx="950164" cy="1929123"/>
            <a:chOff x="6109556" y="1810070"/>
            <a:chExt cx="1043518" cy="1588994"/>
          </a:xfrm>
        </p:grpSpPr>
        <p:sp>
          <p:nvSpPr>
            <p:cNvPr id="187" name="Freeform 80"/>
            <p:cNvSpPr>
              <a:spLocks/>
            </p:cNvSpPr>
            <p:nvPr/>
          </p:nvSpPr>
          <p:spPr bwMode="auto">
            <a:xfrm>
              <a:off x="6109556" y="1810070"/>
              <a:ext cx="1043518" cy="1100437"/>
            </a:xfrm>
            <a:custGeom>
              <a:avLst/>
              <a:gdLst>
                <a:gd name="T0" fmla="*/ 181 w 248"/>
                <a:gd name="T1" fmla="*/ 80 h 247"/>
                <a:gd name="T2" fmla="*/ 124 w 248"/>
                <a:gd name="T3" fmla="*/ 0 h 247"/>
                <a:gd name="T4" fmla="*/ 68 w 248"/>
                <a:gd name="T5" fmla="*/ 80 h 247"/>
                <a:gd name="T6" fmla="*/ 123 w 248"/>
                <a:gd name="T7" fmla="*/ 247 h 247"/>
                <a:gd name="T8" fmla="*/ 123 w 248"/>
                <a:gd name="T9" fmla="*/ 247 h 247"/>
                <a:gd name="T10" fmla="*/ 125 w 248"/>
                <a:gd name="T11" fmla="*/ 247 h 247"/>
                <a:gd name="T12" fmla="*/ 127 w 248"/>
                <a:gd name="T13" fmla="*/ 247 h 247"/>
                <a:gd name="T14" fmla="*/ 127 w 248"/>
                <a:gd name="T15" fmla="*/ 247 h 247"/>
                <a:gd name="T16" fmla="*/ 181 w 248"/>
                <a:gd name="T17" fmla="*/ 8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8" h="247">
                  <a:moveTo>
                    <a:pt x="181" y="80"/>
                  </a:moveTo>
                  <a:cubicBezTo>
                    <a:pt x="153" y="35"/>
                    <a:pt x="124" y="0"/>
                    <a:pt x="124" y="0"/>
                  </a:cubicBezTo>
                  <a:cubicBezTo>
                    <a:pt x="124" y="0"/>
                    <a:pt x="98" y="36"/>
                    <a:pt x="68" y="80"/>
                  </a:cubicBezTo>
                  <a:cubicBezTo>
                    <a:pt x="0" y="182"/>
                    <a:pt x="75" y="243"/>
                    <a:pt x="123" y="247"/>
                  </a:cubicBezTo>
                  <a:cubicBezTo>
                    <a:pt x="123" y="247"/>
                    <a:pt x="123" y="247"/>
                    <a:pt x="123" y="247"/>
                  </a:cubicBezTo>
                  <a:cubicBezTo>
                    <a:pt x="123" y="247"/>
                    <a:pt x="124" y="247"/>
                    <a:pt x="125" y="247"/>
                  </a:cubicBezTo>
                  <a:cubicBezTo>
                    <a:pt x="126" y="247"/>
                    <a:pt x="123" y="247"/>
                    <a:pt x="127" y="247"/>
                  </a:cubicBezTo>
                  <a:cubicBezTo>
                    <a:pt x="127" y="247"/>
                    <a:pt x="127" y="247"/>
                    <a:pt x="127" y="247"/>
                  </a:cubicBezTo>
                  <a:cubicBezTo>
                    <a:pt x="171" y="243"/>
                    <a:pt x="248" y="189"/>
                    <a:pt x="181" y="80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8" name="Freeform 81"/>
            <p:cNvSpPr>
              <a:spLocks/>
            </p:cNvSpPr>
            <p:nvPr/>
          </p:nvSpPr>
          <p:spPr bwMode="auto">
            <a:xfrm>
              <a:off x="6451071" y="2417208"/>
              <a:ext cx="360488" cy="981856"/>
            </a:xfrm>
            <a:custGeom>
              <a:avLst/>
              <a:gdLst>
                <a:gd name="T0" fmla="*/ 152 w 152"/>
                <a:gd name="T1" fmla="*/ 65 h 414"/>
                <a:gd name="T2" fmla="*/ 87 w 152"/>
                <a:gd name="T3" fmla="*/ 105 h 414"/>
                <a:gd name="T4" fmla="*/ 76 w 152"/>
                <a:gd name="T5" fmla="*/ 0 h 414"/>
                <a:gd name="T6" fmla="*/ 65 w 152"/>
                <a:gd name="T7" fmla="*/ 105 h 414"/>
                <a:gd name="T8" fmla="*/ 0 w 152"/>
                <a:gd name="T9" fmla="*/ 65 h 414"/>
                <a:gd name="T10" fmla="*/ 60 w 152"/>
                <a:gd name="T11" fmla="*/ 139 h 414"/>
                <a:gd name="T12" fmla="*/ 44 w 152"/>
                <a:gd name="T13" fmla="*/ 414 h 414"/>
                <a:gd name="T14" fmla="*/ 112 w 152"/>
                <a:gd name="T15" fmla="*/ 414 h 414"/>
                <a:gd name="T16" fmla="*/ 92 w 152"/>
                <a:gd name="T17" fmla="*/ 139 h 414"/>
                <a:gd name="T18" fmla="*/ 152 w 152"/>
                <a:gd name="T19" fmla="*/ 6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2" h="414">
                  <a:moveTo>
                    <a:pt x="152" y="65"/>
                  </a:moveTo>
                  <a:lnTo>
                    <a:pt x="87" y="105"/>
                  </a:lnTo>
                  <a:lnTo>
                    <a:pt x="76" y="0"/>
                  </a:lnTo>
                  <a:lnTo>
                    <a:pt x="65" y="105"/>
                  </a:lnTo>
                  <a:lnTo>
                    <a:pt x="0" y="65"/>
                  </a:lnTo>
                  <a:lnTo>
                    <a:pt x="60" y="139"/>
                  </a:lnTo>
                  <a:lnTo>
                    <a:pt x="44" y="414"/>
                  </a:lnTo>
                  <a:lnTo>
                    <a:pt x="112" y="414"/>
                  </a:lnTo>
                  <a:lnTo>
                    <a:pt x="92" y="139"/>
                  </a:lnTo>
                  <a:lnTo>
                    <a:pt x="152" y="65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9" name="Freeform 87"/>
            <p:cNvSpPr>
              <a:spLocks/>
            </p:cNvSpPr>
            <p:nvPr/>
          </p:nvSpPr>
          <p:spPr bwMode="auto">
            <a:xfrm>
              <a:off x="6631315" y="1814813"/>
              <a:ext cx="455353" cy="1090951"/>
            </a:xfrm>
            <a:custGeom>
              <a:avLst/>
              <a:gdLst>
                <a:gd name="T0" fmla="*/ 0 w 108"/>
                <a:gd name="T1" fmla="*/ 0 h 245"/>
                <a:gd name="T2" fmla="*/ 0 w 108"/>
                <a:gd name="T3" fmla="*/ 0 h 245"/>
                <a:gd name="T4" fmla="*/ 0 w 108"/>
                <a:gd name="T5" fmla="*/ 136 h 245"/>
                <a:gd name="T6" fmla="*/ 6 w 108"/>
                <a:gd name="T7" fmla="*/ 191 h 245"/>
                <a:gd name="T8" fmla="*/ 43 w 108"/>
                <a:gd name="T9" fmla="*/ 170 h 245"/>
                <a:gd name="T10" fmla="*/ 9 w 108"/>
                <a:gd name="T11" fmla="*/ 209 h 245"/>
                <a:gd name="T12" fmla="*/ 11 w 108"/>
                <a:gd name="T13" fmla="*/ 245 h 245"/>
                <a:gd name="T14" fmla="*/ 32 w 108"/>
                <a:gd name="T15" fmla="*/ 237 h 245"/>
                <a:gd name="T16" fmla="*/ 37 w 108"/>
                <a:gd name="T17" fmla="*/ 235 h 245"/>
                <a:gd name="T18" fmla="*/ 57 w 108"/>
                <a:gd name="T19" fmla="*/ 79 h 245"/>
                <a:gd name="T20" fmla="*/ 0 w 108"/>
                <a:gd name="T21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24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6" y="191"/>
                    <a:pt x="6" y="191"/>
                    <a:pt x="6" y="191"/>
                  </a:cubicBezTo>
                  <a:cubicBezTo>
                    <a:pt x="43" y="170"/>
                    <a:pt x="43" y="170"/>
                    <a:pt x="43" y="170"/>
                  </a:cubicBezTo>
                  <a:cubicBezTo>
                    <a:pt x="9" y="209"/>
                    <a:pt x="9" y="209"/>
                    <a:pt x="9" y="209"/>
                  </a:cubicBezTo>
                  <a:cubicBezTo>
                    <a:pt x="11" y="245"/>
                    <a:pt x="11" y="245"/>
                    <a:pt x="11" y="245"/>
                  </a:cubicBezTo>
                  <a:cubicBezTo>
                    <a:pt x="18" y="243"/>
                    <a:pt x="25" y="241"/>
                    <a:pt x="32" y="237"/>
                  </a:cubicBezTo>
                  <a:cubicBezTo>
                    <a:pt x="34" y="237"/>
                    <a:pt x="35" y="236"/>
                    <a:pt x="37" y="235"/>
                  </a:cubicBezTo>
                  <a:cubicBezTo>
                    <a:pt x="75" y="214"/>
                    <a:pt x="108" y="163"/>
                    <a:pt x="57" y="79"/>
                  </a:cubicBezTo>
                  <a:cubicBezTo>
                    <a:pt x="30" y="35"/>
                    <a:pt x="2" y="1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0" name="Freeform 88"/>
            <p:cNvSpPr>
              <a:spLocks/>
            </p:cNvSpPr>
            <p:nvPr/>
          </p:nvSpPr>
          <p:spPr bwMode="auto">
            <a:xfrm>
              <a:off x="6631315" y="2419579"/>
              <a:ext cx="180244" cy="979484"/>
            </a:xfrm>
            <a:custGeom>
              <a:avLst/>
              <a:gdLst>
                <a:gd name="T0" fmla="*/ 0 w 43"/>
                <a:gd name="T1" fmla="*/ 0 h 220"/>
                <a:gd name="T2" fmla="*/ 0 w 43"/>
                <a:gd name="T3" fmla="*/ 220 h 220"/>
                <a:gd name="T4" fmla="*/ 20 w 43"/>
                <a:gd name="T5" fmla="*/ 220 h 220"/>
                <a:gd name="T6" fmla="*/ 9 w 43"/>
                <a:gd name="T7" fmla="*/ 109 h 220"/>
                <a:gd name="T8" fmla="*/ 11 w 43"/>
                <a:gd name="T9" fmla="*/ 109 h 220"/>
                <a:gd name="T10" fmla="*/ 11 w 43"/>
                <a:gd name="T11" fmla="*/ 109 h 220"/>
                <a:gd name="T12" fmla="*/ 9 w 43"/>
                <a:gd name="T13" fmla="*/ 73 h 220"/>
                <a:gd name="T14" fmla="*/ 43 w 43"/>
                <a:gd name="T15" fmla="*/ 34 h 220"/>
                <a:gd name="T16" fmla="*/ 6 w 43"/>
                <a:gd name="T17" fmla="*/ 55 h 220"/>
                <a:gd name="T18" fmla="*/ 0 w 43"/>
                <a:gd name="T19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220">
                  <a:moveTo>
                    <a:pt x="0" y="0"/>
                  </a:moveTo>
                  <a:cubicBezTo>
                    <a:pt x="0" y="220"/>
                    <a:pt x="0" y="220"/>
                    <a:pt x="0" y="220"/>
                  </a:cubicBezTo>
                  <a:cubicBezTo>
                    <a:pt x="20" y="220"/>
                    <a:pt x="20" y="220"/>
                    <a:pt x="20" y="220"/>
                  </a:cubicBezTo>
                  <a:cubicBezTo>
                    <a:pt x="9" y="109"/>
                    <a:pt x="9" y="109"/>
                    <a:pt x="9" y="109"/>
                  </a:cubicBezTo>
                  <a:cubicBezTo>
                    <a:pt x="10" y="109"/>
                    <a:pt x="11" y="109"/>
                    <a:pt x="11" y="109"/>
                  </a:cubicBezTo>
                  <a:cubicBezTo>
                    <a:pt x="11" y="109"/>
                    <a:pt x="11" y="109"/>
                    <a:pt x="11" y="109"/>
                  </a:cubicBezTo>
                  <a:cubicBezTo>
                    <a:pt x="9" y="73"/>
                    <a:pt x="9" y="73"/>
                    <a:pt x="9" y="73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91" name="组合 190"/>
          <p:cNvGrpSpPr/>
          <p:nvPr/>
        </p:nvGrpSpPr>
        <p:grpSpPr>
          <a:xfrm>
            <a:off x="7255793" y="4574121"/>
            <a:ext cx="546930" cy="2257540"/>
            <a:chOff x="6996444" y="4561795"/>
            <a:chExt cx="668800" cy="2070435"/>
          </a:xfrm>
        </p:grpSpPr>
        <p:sp>
          <p:nvSpPr>
            <p:cNvPr id="192" name="Oval 233"/>
            <p:cNvSpPr>
              <a:spLocks noChangeArrowheads="1"/>
            </p:cNvSpPr>
            <p:nvPr/>
          </p:nvSpPr>
          <p:spPr bwMode="auto">
            <a:xfrm>
              <a:off x="6996444" y="4561795"/>
              <a:ext cx="668800" cy="1304398"/>
            </a:xfrm>
            <a:prstGeom prst="ellipse">
              <a:avLst/>
            </a:pr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3" name="Freeform 234"/>
            <p:cNvSpPr>
              <a:spLocks/>
            </p:cNvSpPr>
            <p:nvPr/>
          </p:nvSpPr>
          <p:spPr bwMode="auto">
            <a:xfrm>
              <a:off x="7273925" y="5323089"/>
              <a:ext cx="125696" cy="1309141"/>
            </a:xfrm>
            <a:custGeom>
              <a:avLst/>
              <a:gdLst>
                <a:gd name="T0" fmla="*/ 19 w 53"/>
                <a:gd name="T1" fmla="*/ 0 h 552"/>
                <a:gd name="T2" fmla="*/ 0 w 53"/>
                <a:gd name="T3" fmla="*/ 552 h 552"/>
                <a:gd name="T4" fmla="*/ 53 w 53"/>
                <a:gd name="T5" fmla="*/ 552 h 552"/>
                <a:gd name="T6" fmla="*/ 19 w 53"/>
                <a:gd name="T7" fmla="*/ 0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552">
                  <a:moveTo>
                    <a:pt x="19" y="0"/>
                  </a:moveTo>
                  <a:lnTo>
                    <a:pt x="0" y="552"/>
                  </a:lnTo>
                  <a:lnTo>
                    <a:pt x="53" y="552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4" name="Freeform 237"/>
            <p:cNvSpPr>
              <a:spLocks/>
            </p:cNvSpPr>
            <p:nvPr/>
          </p:nvSpPr>
          <p:spPr bwMode="auto">
            <a:xfrm>
              <a:off x="7333216" y="4561795"/>
              <a:ext cx="332028" cy="1304398"/>
            </a:xfrm>
            <a:custGeom>
              <a:avLst/>
              <a:gdLst>
                <a:gd name="T0" fmla="*/ 0 w 79"/>
                <a:gd name="T1" fmla="*/ 217 h 293"/>
                <a:gd name="T2" fmla="*/ 79 w 79"/>
                <a:gd name="T3" fmla="*/ 155 h 293"/>
                <a:gd name="T4" fmla="*/ 79 w 79"/>
                <a:gd name="T5" fmla="*/ 155 h 293"/>
                <a:gd name="T6" fmla="*/ 79 w 79"/>
                <a:gd name="T7" fmla="*/ 152 h 293"/>
                <a:gd name="T8" fmla="*/ 79 w 79"/>
                <a:gd name="T9" fmla="*/ 152 h 293"/>
                <a:gd name="T10" fmla="*/ 79 w 79"/>
                <a:gd name="T11" fmla="*/ 151 h 293"/>
                <a:gd name="T12" fmla="*/ 79 w 79"/>
                <a:gd name="T13" fmla="*/ 151 h 293"/>
                <a:gd name="T14" fmla="*/ 79 w 79"/>
                <a:gd name="T15" fmla="*/ 151 h 293"/>
                <a:gd name="T16" fmla="*/ 79 w 79"/>
                <a:gd name="T17" fmla="*/ 151 h 293"/>
                <a:gd name="T18" fmla="*/ 79 w 79"/>
                <a:gd name="T19" fmla="*/ 151 h 293"/>
                <a:gd name="T20" fmla="*/ 79 w 79"/>
                <a:gd name="T21" fmla="*/ 150 h 293"/>
                <a:gd name="T22" fmla="*/ 79 w 79"/>
                <a:gd name="T23" fmla="*/ 150 h 293"/>
                <a:gd name="T24" fmla="*/ 79 w 79"/>
                <a:gd name="T25" fmla="*/ 150 h 293"/>
                <a:gd name="T26" fmla="*/ 79 w 79"/>
                <a:gd name="T27" fmla="*/ 150 h 293"/>
                <a:gd name="T28" fmla="*/ 79 w 79"/>
                <a:gd name="T29" fmla="*/ 149 h 293"/>
                <a:gd name="T30" fmla="*/ 79 w 79"/>
                <a:gd name="T31" fmla="*/ 149 h 293"/>
                <a:gd name="T32" fmla="*/ 79 w 79"/>
                <a:gd name="T33" fmla="*/ 149 h 293"/>
                <a:gd name="T34" fmla="*/ 79 w 79"/>
                <a:gd name="T35" fmla="*/ 149 h 293"/>
                <a:gd name="T36" fmla="*/ 79 w 79"/>
                <a:gd name="T37" fmla="*/ 149 h 293"/>
                <a:gd name="T38" fmla="*/ 79 w 79"/>
                <a:gd name="T39" fmla="*/ 148 h 293"/>
                <a:gd name="T40" fmla="*/ 79 w 79"/>
                <a:gd name="T41" fmla="*/ 148 h 293"/>
                <a:gd name="T42" fmla="*/ 79 w 79"/>
                <a:gd name="T43" fmla="*/ 148 h 293"/>
                <a:gd name="T44" fmla="*/ 79 w 79"/>
                <a:gd name="T45" fmla="*/ 148 h 293"/>
                <a:gd name="T46" fmla="*/ 79 w 79"/>
                <a:gd name="T47" fmla="*/ 147 h 293"/>
                <a:gd name="T48" fmla="*/ 79 w 79"/>
                <a:gd name="T49" fmla="*/ 147 h 293"/>
                <a:gd name="T50" fmla="*/ 79 w 79"/>
                <a:gd name="T51" fmla="*/ 147 h 293"/>
                <a:gd name="T52" fmla="*/ 79 w 79"/>
                <a:gd name="T53" fmla="*/ 147 h 293"/>
                <a:gd name="T54" fmla="*/ 79 w 79"/>
                <a:gd name="T55" fmla="*/ 145 h 293"/>
                <a:gd name="T56" fmla="*/ 79 w 79"/>
                <a:gd name="T57" fmla="*/ 145 h 293"/>
                <a:gd name="T58" fmla="*/ 79 w 79"/>
                <a:gd name="T59" fmla="*/ 144 h 293"/>
                <a:gd name="T60" fmla="*/ 79 w 79"/>
                <a:gd name="T61" fmla="*/ 144 h 293"/>
                <a:gd name="T62" fmla="*/ 79 w 79"/>
                <a:gd name="T63" fmla="*/ 143 h 293"/>
                <a:gd name="T64" fmla="*/ 79 w 79"/>
                <a:gd name="T65" fmla="*/ 142 h 293"/>
                <a:gd name="T66" fmla="*/ 60 w 79"/>
                <a:gd name="T67" fmla="*/ 50 h 293"/>
                <a:gd name="T68" fmla="*/ 60 w 79"/>
                <a:gd name="T69" fmla="*/ 50 h 293"/>
                <a:gd name="T70" fmla="*/ 59 w 79"/>
                <a:gd name="T71" fmla="*/ 50 h 293"/>
                <a:gd name="T72" fmla="*/ 59 w 79"/>
                <a:gd name="T73" fmla="*/ 50 h 293"/>
                <a:gd name="T74" fmla="*/ 59 w 79"/>
                <a:gd name="T75" fmla="*/ 49 h 293"/>
                <a:gd name="T76" fmla="*/ 59 w 79"/>
                <a:gd name="T77" fmla="*/ 49 h 293"/>
                <a:gd name="T78" fmla="*/ 59 w 79"/>
                <a:gd name="T79" fmla="*/ 49 h 293"/>
                <a:gd name="T80" fmla="*/ 59 w 79"/>
                <a:gd name="T81" fmla="*/ 49 h 293"/>
                <a:gd name="T82" fmla="*/ 59 w 79"/>
                <a:gd name="T83" fmla="*/ 49 h 293"/>
                <a:gd name="T84" fmla="*/ 59 w 79"/>
                <a:gd name="T85" fmla="*/ 49 h 293"/>
                <a:gd name="T86" fmla="*/ 59 w 79"/>
                <a:gd name="T87" fmla="*/ 48 h 293"/>
                <a:gd name="T88" fmla="*/ 59 w 79"/>
                <a:gd name="T89" fmla="*/ 48 h 293"/>
                <a:gd name="T90" fmla="*/ 59 w 79"/>
                <a:gd name="T91" fmla="*/ 48 h 293"/>
                <a:gd name="T92" fmla="*/ 59 w 79"/>
                <a:gd name="T93" fmla="*/ 48 h 293"/>
                <a:gd name="T94" fmla="*/ 0 w 79"/>
                <a:gd name="T95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9" h="293">
                  <a:moveTo>
                    <a:pt x="0" y="0"/>
                  </a:moveTo>
                  <a:cubicBezTo>
                    <a:pt x="0" y="217"/>
                    <a:pt x="0" y="217"/>
                    <a:pt x="0" y="217"/>
                  </a:cubicBezTo>
                  <a:cubicBezTo>
                    <a:pt x="5" y="293"/>
                    <a:pt x="5" y="293"/>
                    <a:pt x="5" y="293"/>
                  </a:cubicBezTo>
                  <a:cubicBezTo>
                    <a:pt x="45" y="288"/>
                    <a:pt x="77" y="229"/>
                    <a:pt x="79" y="155"/>
                  </a:cubicBezTo>
                  <a:cubicBezTo>
                    <a:pt x="79" y="155"/>
                    <a:pt x="79" y="155"/>
                    <a:pt x="79" y="155"/>
                  </a:cubicBezTo>
                  <a:cubicBezTo>
                    <a:pt x="79" y="155"/>
                    <a:pt x="79" y="155"/>
                    <a:pt x="79" y="155"/>
                  </a:cubicBezTo>
                  <a:cubicBezTo>
                    <a:pt x="79" y="155"/>
                    <a:pt x="79" y="155"/>
                    <a:pt x="79" y="155"/>
                  </a:cubicBezTo>
                  <a:cubicBezTo>
                    <a:pt x="79" y="154"/>
                    <a:pt x="79" y="153"/>
                    <a:pt x="79" y="152"/>
                  </a:cubicBezTo>
                  <a:cubicBezTo>
                    <a:pt x="79" y="152"/>
                    <a:pt x="79" y="152"/>
                    <a:pt x="79" y="152"/>
                  </a:cubicBezTo>
                  <a:cubicBezTo>
                    <a:pt x="79" y="152"/>
                    <a:pt x="79" y="152"/>
                    <a:pt x="79" y="152"/>
                  </a:cubicBezTo>
                  <a:cubicBezTo>
                    <a:pt x="79" y="152"/>
                    <a:pt x="79" y="152"/>
                    <a:pt x="79" y="152"/>
                  </a:cubicBezTo>
                  <a:cubicBezTo>
                    <a:pt x="79" y="152"/>
                    <a:pt x="79" y="152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6"/>
                    <a:pt x="79" y="146"/>
                    <a:pt x="79" y="145"/>
                  </a:cubicBezTo>
                  <a:cubicBezTo>
                    <a:pt x="79" y="145"/>
                    <a:pt x="79" y="145"/>
                    <a:pt x="79" y="145"/>
                  </a:cubicBezTo>
                  <a:cubicBezTo>
                    <a:pt x="79" y="145"/>
                    <a:pt x="79" y="145"/>
                    <a:pt x="79" y="145"/>
                  </a:cubicBezTo>
                  <a:cubicBezTo>
                    <a:pt x="79" y="145"/>
                    <a:pt x="79" y="145"/>
                    <a:pt x="79" y="145"/>
                  </a:cubicBezTo>
                  <a:cubicBezTo>
                    <a:pt x="79" y="145"/>
                    <a:pt x="79" y="145"/>
                    <a:pt x="79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79" y="144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9" y="143"/>
                    <a:pt x="79" y="143"/>
                    <a:pt x="79" y="142"/>
                  </a:cubicBezTo>
                  <a:cubicBezTo>
                    <a:pt x="79" y="142"/>
                    <a:pt x="79" y="142"/>
                    <a:pt x="79" y="142"/>
                  </a:cubicBezTo>
                  <a:cubicBezTo>
                    <a:pt x="79" y="107"/>
                    <a:pt x="71" y="75"/>
                    <a:pt x="60" y="50"/>
                  </a:cubicBezTo>
                  <a:cubicBezTo>
                    <a:pt x="60" y="50"/>
                    <a:pt x="60" y="50"/>
                    <a:pt x="60" y="50"/>
                  </a:cubicBezTo>
                  <a:cubicBezTo>
                    <a:pt x="60" y="50"/>
                    <a:pt x="60" y="50"/>
                    <a:pt x="60" y="50"/>
                  </a:cubicBezTo>
                  <a:cubicBezTo>
                    <a:pt x="60" y="50"/>
                    <a:pt x="60" y="50"/>
                    <a:pt x="60" y="50"/>
                  </a:cubicBezTo>
                  <a:cubicBezTo>
                    <a:pt x="60" y="50"/>
                    <a:pt x="60" y="50"/>
                    <a:pt x="59" y="50"/>
                  </a:cubicBezTo>
                  <a:cubicBezTo>
                    <a:pt x="59" y="50"/>
                    <a:pt x="59" y="50"/>
                    <a:pt x="59" y="50"/>
                  </a:cubicBezTo>
                  <a:cubicBezTo>
                    <a:pt x="59" y="50"/>
                    <a:pt x="59" y="50"/>
                    <a:pt x="59" y="50"/>
                  </a:cubicBezTo>
                  <a:cubicBezTo>
                    <a:pt x="59" y="50"/>
                    <a:pt x="59" y="50"/>
                    <a:pt x="59" y="50"/>
                  </a:cubicBezTo>
                  <a:cubicBezTo>
                    <a:pt x="59" y="50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44" y="19"/>
                    <a:pt x="23" y="0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5" name="Freeform 238"/>
            <p:cNvSpPr>
              <a:spLocks/>
            </p:cNvSpPr>
            <p:nvPr/>
          </p:nvSpPr>
          <p:spPr bwMode="auto">
            <a:xfrm>
              <a:off x="7333216" y="5527049"/>
              <a:ext cx="66406" cy="1105181"/>
            </a:xfrm>
            <a:custGeom>
              <a:avLst/>
              <a:gdLst>
                <a:gd name="T0" fmla="*/ 0 w 28"/>
                <a:gd name="T1" fmla="*/ 0 h 466"/>
                <a:gd name="T2" fmla="*/ 0 w 28"/>
                <a:gd name="T3" fmla="*/ 466 h 466"/>
                <a:gd name="T4" fmla="*/ 28 w 28"/>
                <a:gd name="T5" fmla="*/ 466 h 466"/>
                <a:gd name="T6" fmla="*/ 9 w 28"/>
                <a:gd name="T7" fmla="*/ 143 h 466"/>
                <a:gd name="T8" fmla="*/ 9 w 28"/>
                <a:gd name="T9" fmla="*/ 143 h 466"/>
                <a:gd name="T10" fmla="*/ 0 w 28"/>
                <a:gd name="T11" fmla="*/ 0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66">
                  <a:moveTo>
                    <a:pt x="0" y="0"/>
                  </a:moveTo>
                  <a:lnTo>
                    <a:pt x="0" y="466"/>
                  </a:lnTo>
                  <a:lnTo>
                    <a:pt x="28" y="466"/>
                  </a:lnTo>
                  <a:lnTo>
                    <a:pt x="9" y="143"/>
                  </a:lnTo>
                  <a:lnTo>
                    <a:pt x="9" y="1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693" name="Freeform 486"/>
          <p:cNvSpPr>
            <a:spLocks/>
          </p:cNvSpPr>
          <p:nvPr/>
        </p:nvSpPr>
        <p:spPr bwMode="auto">
          <a:xfrm>
            <a:off x="-116059" y="6715219"/>
            <a:ext cx="9317160" cy="152747"/>
          </a:xfrm>
          <a:custGeom>
            <a:avLst/>
            <a:gdLst>
              <a:gd name="T0" fmla="*/ 2940 w 2940"/>
              <a:gd name="T1" fmla="*/ 18 h 36"/>
              <a:gd name="T2" fmla="*/ 2922 w 2940"/>
              <a:gd name="T3" fmla="*/ 36 h 36"/>
              <a:gd name="T4" fmla="*/ 18 w 2940"/>
              <a:gd name="T5" fmla="*/ 36 h 36"/>
              <a:gd name="T6" fmla="*/ 0 w 2940"/>
              <a:gd name="T7" fmla="*/ 18 h 36"/>
              <a:gd name="T8" fmla="*/ 18 w 2940"/>
              <a:gd name="T9" fmla="*/ 0 h 36"/>
              <a:gd name="T10" fmla="*/ 2922 w 2940"/>
              <a:gd name="T11" fmla="*/ 0 h 36"/>
              <a:gd name="T12" fmla="*/ 2940 w 2940"/>
              <a:gd name="T13" fmla="*/ 18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940" h="36">
                <a:moveTo>
                  <a:pt x="2940" y="18"/>
                </a:moveTo>
                <a:cubicBezTo>
                  <a:pt x="2940" y="28"/>
                  <a:pt x="2932" y="36"/>
                  <a:pt x="2922" y="36"/>
                </a:cubicBezTo>
                <a:cubicBezTo>
                  <a:pt x="18" y="36"/>
                  <a:pt x="18" y="36"/>
                  <a:pt x="18" y="36"/>
                </a:cubicBezTo>
                <a:cubicBezTo>
                  <a:pt x="8" y="36"/>
                  <a:pt x="0" y="28"/>
                  <a:pt x="0" y="18"/>
                </a:cubicBezTo>
                <a:cubicBezTo>
                  <a:pt x="0" y="8"/>
                  <a:pt x="8" y="0"/>
                  <a:pt x="18" y="0"/>
                </a:cubicBezTo>
                <a:cubicBezTo>
                  <a:pt x="2922" y="0"/>
                  <a:pt x="2922" y="0"/>
                  <a:pt x="2922" y="0"/>
                </a:cubicBezTo>
                <a:cubicBezTo>
                  <a:pt x="2932" y="0"/>
                  <a:pt x="2940" y="8"/>
                  <a:pt x="2940" y="18"/>
                </a:cubicBezTo>
                <a:close/>
              </a:path>
            </a:pathLst>
          </a:custGeom>
          <a:solidFill>
            <a:srgbClr val="619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196" name="图片 19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124965">
            <a:off x="8525025" y="147942"/>
            <a:ext cx="821284" cy="554132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5257802" y="4224010"/>
            <a:ext cx="1158903" cy="424190"/>
          </a:xfrm>
          <a:prstGeom prst="roundRect">
            <a:avLst/>
          </a:prstGeom>
          <a:solidFill>
            <a:srgbClr val="2CFE2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prstClr val="black"/>
                </a:solidFill>
              </a:rPr>
              <a:t>Bước 3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064" y="4443933"/>
            <a:ext cx="549275" cy="226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27" y="5404225"/>
            <a:ext cx="328636" cy="1353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5" descr="E:\GIAO AN\SGV lop 2\sgv chân trời sáng tạo lớp 2\hình minh họa giáo án\11\fdsf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338" y="533400"/>
            <a:ext cx="4527865" cy="33422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69792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Freeform 485"/>
          <p:cNvSpPr>
            <a:spLocks/>
          </p:cNvSpPr>
          <p:nvPr/>
        </p:nvSpPr>
        <p:spPr bwMode="auto">
          <a:xfrm>
            <a:off x="-58957" y="-30520"/>
            <a:ext cx="9260059" cy="132415"/>
          </a:xfrm>
          <a:custGeom>
            <a:avLst/>
            <a:gdLst>
              <a:gd name="T0" fmla="*/ 2945 w 2951"/>
              <a:gd name="T1" fmla="*/ 22 h 60"/>
              <a:gd name="T2" fmla="*/ 2927 w 2951"/>
              <a:gd name="T3" fmla="*/ 60 h 60"/>
              <a:gd name="T4" fmla="*/ 25 w 2951"/>
              <a:gd name="T5" fmla="*/ 60 h 60"/>
              <a:gd name="T6" fmla="*/ 6 w 2951"/>
              <a:gd name="T7" fmla="*/ 18 h 60"/>
              <a:gd name="T8" fmla="*/ 5 w 2951"/>
              <a:gd name="T9" fmla="*/ 38 h 60"/>
              <a:gd name="T10" fmla="*/ 25 w 2951"/>
              <a:gd name="T11" fmla="*/ 0 h 60"/>
              <a:gd name="T12" fmla="*/ 2927 w 2951"/>
              <a:gd name="T13" fmla="*/ 0 h 60"/>
              <a:gd name="T14" fmla="*/ 2945 w 2951"/>
              <a:gd name="T15" fmla="*/ 39 h 60"/>
              <a:gd name="T16" fmla="*/ 2945 w 2951"/>
              <a:gd name="T17" fmla="*/ 22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51" h="60">
                <a:moveTo>
                  <a:pt x="2945" y="22"/>
                </a:moveTo>
                <a:cubicBezTo>
                  <a:pt x="2945" y="32"/>
                  <a:pt x="2951" y="60"/>
                  <a:pt x="2927" y="60"/>
                </a:cubicBezTo>
                <a:cubicBezTo>
                  <a:pt x="25" y="60"/>
                  <a:pt x="25" y="60"/>
                  <a:pt x="25" y="60"/>
                </a:cubicBezTo>
                <a:cubicBezTo>
                  <a:pt x="0" y="60"/>
                  <a:pt x="6" y="28"/>
                  <a:pt x="6" y="18"/>
                </a:cubicBezTo>
                <a:cubicBezTo>
                  <a:pt x="5" y="38"/>
                  <a:pt x="5" y="38"/>
                  <a:pt x="5" y="38"/>
                </a:cubicBezTo>
                <a:cubicBezTo>
                  <a:pt x="5" y="27"/>
                  <a:pt x="14" y="0"/>
                  <a:pt x="25" y="0"/>
                </a:cubicBezTo>
                <a:cubicBezTo>
                  <a:pt x="2927" y="0"/>
                  <a:pt x="2927" y="0"/>
                  <a:pt x="2927" y="0"/>
                </a:cubicBezTo>
                <a:cubicBezTo>
                  <a:pt x="2938" y="0"/>
                  <a:pt x="2945" y="28"/>
                  <a:pt x="2945" y="39"/>
                </a:cubicBezTo>
                <a:lnTo>
                  <a:pt x="2945" y="22"/>
                </a:lnTo>
                <a:close/>
              </a:path>
            </a:pathLst>
          </a:custGeom>
          <a:solidFill>
            <a:srgbClr val="44636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670" name="组合 669"/>
          <p:cNvGrpSpPr/>
          <p:nvPr/>
        </p:nvGrpSpPr>
        <p:grpSpPr>
          <a:xfrm>
            <a:off x="-1509077" y="-739762"/>
            <a:ext cx="4783773" cy="7597762"/>
            <a:chOff x="6171117" y="5479616"/>
            <a:chExt cx="967626" cy="1152613"/>
          </a:xfrm>
        </p:grpSpPr>
        <p:sp>
          <p:nvSpPr>
            <p:cNvPr id="671" name="Freeform 89"/>
            <p:cNvSpPr>
              <a:spLocks/>
            </p:cNvSpPr>
            <p:nvPr/>
          </p:nvSpPr>
          <p:spPr bwMode="auto">
            <a:xfrm>
              <a:off x="6171117" y="5479616"/>
              <a:ext cx="967626" cy="884619"/>
            </a:xfrm>
            <a:custGeom>
              <a:avLst/>
              <a:gdLst>
                <a:gd name="T0" fmla="*/ 188 w 230"/>
                <a:gd name="T1" fmla="*/ 57 h 199"/>
                <a:gd name="T2" fmla="*/ 115 w 230"/>
                <a:gd name="T3" fmla="*/ 0 h 199"/>
                <a:gd name="T4" fmla="*/ 42 w 230"/>
                <a:gd name="T5" fmla="*/ 57 h 199"/>
                <a:gd name="T6" fmla="*/ 0 w 230"/>
                <a:gd name="T7" fmla="*/ 124 h 199"/>
                <a:gd name="T8" fmla="*/ 75 w 230"/>
                <a:gd name="T9" fmla="*/ 199 h 199"/>
                <a:gd name="T10" fmla="*/ 115 w 230"/>
                <a:gd name="T11" fmla="*/ 188 h 199"/>
                <a:gd name="T12" fmla="*/ 155 w 230"/>
                <a:gd name="T13" fmla="*/ 199 h 199"/>
                <a:gd name="T14" fmla="*/ 230 w 230"/>
                <a:gd name="T15" fmla="*/ 124 h 199"/>
                <a:gd name="T16" fmla="*/ 188 w 230"/>
                <a:gd name="T17" fmla="*/ 57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0" h="199">
                  <a:moveTo>
                    <a:pt x="188" y="57"/>
                  </a:moveTo>
                  <a:cubicBezTo>
                    <a:pt x="180" y="24"/>
                    <a:pt x="150" y="0"/>
                    <a:pt x="115" y="0"/>
                  </a:cubicBezTo>
                  <a:cubicBezTo>
                    <a:pt x="80" y="0"/>
                    <a:pt x="50" y="24"/>
                    <a:pt x="42" y="57"/>
                  </a:cubicBezTo>
                  <a:cubicBezTo>
                    <a:pt x="17" y="69"/>
                    <a:pt x="0" y="95"/>
                    <a:pt x="0" y="124"/>
                  </a:cubicBezTo>
                  <a:cubicBezTo>
                    <a:pt x="0" y="166"/>
                    <a:pt x="34" y="199"/>
                    <a:pt x="75" y="199"/>
                  </a:cubicBezTo>
                  <a:cubicBezTo>
                    <a:pt x="90" y="199"/>
                    <a:pt x="103" y="195"/>
                    <a:pt x="115" y="188"/>
                  </a:cubicBezTo>
                  <a:cubicBezTo>
                    <a:pt x="126" y="195"/>
                    <a:pt x="140" y="199"/>
                    <a:pt x="155" y="199"/>
                  </a:cubicBezTo>
                  <a:cubicBezTo>
                    <a:pt x="196" y="199"/>
                    <a:pt x="230" y="166"/>
                    <a:pt x="230" y="124"/>
                  </a:cubicBezTo>
                  <a:cubicBezTo>
                    <a:pt x="230" y="95"/>
                    <a:pt x="212" y="69"/>
                    <a:pt x="188" y="57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2" name="Freeform 90"/>
            <p:cNvSpPr>
              <a:spLocks/>
            </p:cNvSpPr>
            <p:nvPr/>
          </p:nvSpPr>
          <p:spPr bwMode="auto">
            <a:xfrm>
              <a:off x="6474685" y="5968172"/>
              <a:ext cx="362860" cy="664057"/>
            </a:xfrm>
            <a:custGeom>
              <a:avLst/>
              <a:gdLst>
                <a:gd name="T0" fmla="*/ 153 w 153"/>
                <a:gd name="T1" fmla="*/ 66 h 280"/>
                <a:gd name="T2" fmla="*/ 87 w 153"/>
                <a:gd name="T3" fmla="*/ 107 h 280"/>
                <a:gd name="T4" fmla="*/ 76 w 153"/>
                <a:gd name="T5" fmla="*/ 0 h 280"/>
                <a:gd name="T6" fmla="*/ 66 w 153"/>
                <a:gd name="T7" fmla="*/ 107 h 280"/>
                <a:gd name="T8" fmla="*/ 0 w 153"/>
                <a:gd name="T9" fmla="*/ 66 h 280"/>
                <a:gd name="T10" fmla="*/ 60 w 153"/>
                <a:gd name="T11" fmla="*/ 143 h 280"/>
                <a:gd name="T12" fmla="*/ 53 w 153"/>
                <a:gd name="T13" fmla="*/ 280 h 280"/>
                <a:gd name="T14" fmla="*/ 99 w 153"/>
                <a:gd name="T15" fmla="*/ 280 h 280"/>
                <a:gd name="T16" fmla="*/ 92 w 153"/>
                <a:gd name="T17" fmla="*/ 143 h 280"/>
                <a:gd name="T18" fmla="*/ 153 w 153"/>
                <a:gd name="T19" fmla="*/ 6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3" h="280">
                  <a:moveTo>
                    <a:pt x="153" y="66"/>
                  </a:moveTo>
                  <a:lnTo>
                    <a:pt x="87" y="107"/>
                  </a:lnTo>
                  <a:lnTo>
                    <a:pt x="76" y="0"/>
                  </a:lnTo>
                  <a:lnTo>
                    <a:pt x="66" y="107"/>
                  </a:lnTo>
                  <a:lnTo>
                    <a:pt x="0" y="66"/>
                  </a:lnTo>
                  <a:lnTo>
                    <a:pt x="60" y="143"/>
                  </a:lnTo>
                  <a:lnTo>
                    <a:pt x="53" y="280"/>
                  </a:lnTo>
                  <a:lnTo>
                    <a:pt x="99" y="280"/>
                  </a:lnTo>
                  <a:lnTo>
                    <a:pt x="92" y="143"/>
                  </a:lnTo>
                  <a:lnTo>
                    <a:pt x="153" y="66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3" name="Freeform 94"/>
            <p:cNvSpPr>
              <a:spLocks/>
            </p:cNvSpPr>
            <p:nvPr/>
          </p:nvSpPr>
          <p:spPr bwMode="auto">
            <a:xfrm>
              <a:off x="6659673" y="5479616"/>
              <a:ext cx="479070" cy="884619"/>
            </a:xfrm>
            <a:custGeom>
              <a:avLst/>
              <a:gdLst>
                <a:gd name="T0" fmla="*/ 0 w 114"/>
                <a:gd name="T1" fmla="*/ 0 h 199"/>
                <a:gd name="T2" fmla="*/ 0 w 114"/>
                <a:gd name="T3" fmla="*/ 122 h 199"/>
                <a:gd name="T4" fmla="*/ 5 w 114"/>
                <a:gd name="T5" fmla="*/ 167 h 199"/>
                <a:gd name="T6" fmla="*/ 42 w 114"/>
                <a:gd name="T7" fmla="*/ 145 h 199"/>
                <a:gd name="T8" fmla="*/ 8 w 114"/>
                <a:gd name="T9" fmla="*/ 186 h 199"/>
                <a:gd name="T10" fmla="*/ 8 w 114"/>
                <a:gd name="T11" fmla="*/ 193 h 199"/>
                <a:gd name="T12" fmla="*/ 8 w 114"/>
                <a:gd name="T13" fmla="*/ 193 h 199"/>
                <a:gd name="T14" fmla="*/ 8 w 114"/>
                <a:gd name="T15" fmla="*/ 193 h 199"/>
                <a:gd name="T16" fmla="*/ 37 w 114"/>
                <a:gd name="T17" fmla="*/ 199 h 199"/>
                <a:gd name="T18" fmla="*/ 37 w 114"/>
                <a:gd name="T19" fmla="*/ 199 h 199"/>
                <a:gd name="T20" fmla="*/ 37 w 114"/>
                <a:gd name="T21" fmla="*/ 199 h 199"/>
                <a:gd name="T22" fmla="*/ 37 w 114"/>
                <a:gd name="T23" fmla="*/ 199 h 199"/>
                <a:gd name="T24" fmla="*/ 37 w 114"/>
                <a:gd name="T25" fmla="*/ 199 h 199"/>
                <a:gd name="T26" fmla="*/ 37 w 114"/>
                <a:gd name="T27" fmla="*/ 199 h 199"/>
                <a:gd name="T28" fmla="*/ 37 w 114"/>
                <a:gd name="T29" fmla="*/ 199 h 199"/>
                <a:gd name="T30" fmla="*/ 37 w 114"/>
                <a:gd name="T31" fmla="*/ 199 h 199"/>
                <a:gd name="T32" fmla="*/ 37 w 114"/>
                <a:gd name="T33" fmla="*/ 199 h 199"/>
                <a:gd name="T34" fmla="*/ 37 w 114"/>
                <a:gd name="T35" fmla="*/ 199 h 199"/>
                <a:gd name="T36" fmla="*/ 37 w 114"/>
                <a:gd name="T37" fmla="*/ 199 h 199"/>
                <a:gd name="T38" fmla="*/ 38 w 114"/>
                <a:gd name="T39" fmla="*/ 199 h 199"/>
                <a:gd name="T40" fmla="*/ 38 w 114"/>
                <a:gd name="T41" fmla="*/ 199 h 199"/>
                <a:gd name="T42" fmla="*/ 38 w 114"/>
                <a:gd name="T43" fmla="*/ 199 h 199"/>
                <a:gd name="T44" fmla="*/ 38 w 114"/>
                <a:gd name="T45" fmla="*/ 199 h 199"/>
                <a:gd name="T46" fmla="*/ 38 w 114"/>
                <a:gd name="T47" fmla="*/ 199 h 199"/>
                <a:gd name="T48" fmla="*/ 38 w 114"/>
                <a:gd name="T49" fmla="*/ 199 h 199"/>
                <a:gd name="T50" fmla="*/ 38 w 114"/>
                <a:gd name="T51" fmla="*/ 199 h 199"/>
                <a:gd name="T52" fmla="*/ 38 w 114"/>
                <a:gd name="T53" fmla="*/ 199 h 199"/>
                <a:gd name="T54" fmla="*/ 38 w 114"/>
                <a:gd name="T55" fmla="*/ 199 h 199"/>
                <a:gd name="T56" fmla="*/ 38 w 114"/>
                <a:gd name="T57" fmla="*/ 199 h 199"/>
                <a:gd name="T58" fmla="*/ 39 w 114"/>
                <a:gd name="T59" fmla="*/ 199 h 199"/>
                <a:gd name="T60" fmla="*/ 39 w 114"/>
                <a:gd name="T61" fmla="*/ 199 h 199"/>
                <a:gd name="T62" fmla="*/ 114 w 114"/>
                <a:gd name="T63" fmla="*/ 124 h 199"/>
                <a:gd name="T64" fmla="*/ 77 w 114"/>
                <a:gd name="T65" fmla="*/ 60 h 199"/>
                <a:gd name="T66" fmla="*/ 72 w 114"/>
                <a:gd name="T67" fmla="*/ 57 h 199"/>
                <a:gd name="T68" fmla="*/ 66 w 114"/>
                <a:gd name="T69" fmla="*/ 42 h 199"/>
                <a:gd name="T70" fmla="*/ 0 w 114"/>
                <a:gd name="T71" fmla="*/ 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4" h="199">
                  <a:moveTo>
                    <a:pt x="0" y="0"/>
                  </a:moveTo>
                  <a:cubicBezTo>
                    <a:pt x="0" y="122"/>
                    <a:pt x="0" y="122"/>
                    <a:pt x="0" y="122"/>
                  </a:cubicBezTo>
                  <a:cubicBezTo>
                    <a:pt x="5" y="167"/>
                    <a:pt x="5" y="167"/>
                    <a:pt x="5" y="167"/>
                  </a:cubicBezTo>
                  <a:cubicBezTo>
                    <a:pt x="42" y="145"/>
                    <a:pt x="42" y="145"/>
                    <a:pt x="42" y="145"/>
                  </a:cubicBezTo>
                  <a:cubicBezTo>
                    <a:pt x="8" y="186"/>
                    <a:pt x="8" y="186"/>
                    <a:pt x="8" y="186"/>
                  </a:cubicBezTo>
                  <a:cubicBezTo>
                    <a:pt x="8" y="193"/>
                    <a:pt x="8" y="193"/>
                    <a:pt x="8" y="193"/>
                  </a:cubicBezTo>
                  <a:cubicBezTo>
                    <a:pt x="8" y="193"/>
                    <a:pt x="8" y="193"/>
                    <a:pt x="8" y="193"/>
                  </a:cubicBezTo>
                  <a:cubicBezTo>
                    <a:pt x="8" y="193"/>
                    <a:pt x="8" y="193"/>
                    <a:pt x="8" y="193"/>
                  </a:cubicBezTo>
                  <a:cubicBezTo>
                    <a:pt x="17" y="197"/>
                    <a:pt x="26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9" y="199"/>
                    <a:pt x="39" y="199"/>
                  </a:cubicBezTo>
                  <a:cubicBezTo>
                    <a:pt x="39" y="199"/>
                    <a:pt x="39" y="199"/>
                    <a:pt x="39" y="199"/>
                  </a:cubicBezTo>
                  <a:cubicBezTo>
                    <a:pt x="80" y="199"/>
                    <a:pt x="114" y="166"/>
                    <a:pt x="114" y="124"/>
                  </a:cubicBezTo>
                  <a:cubicBezTo>
                    <a:pt x="114" y="97"/>
                    <a:pt x="99" y="73"/>
                    <a:pt x="77" y="60"/>
                  </a:cubicBezTo>
                  <a:cubicBezTo>
                    <a:pt x="76" y="59"/>
                    <a:pt x="74" y="58"/>
                    <a:pt x="72" y="57"/>
                  </a:cubicBezTo>
                  <a:cubicBezTo>
                    <a:pt x="70" y="52"/>
                    <a:pt x="69" y="47"/>
                    <a:pt x="66" y="42"/>
                  </a:cubicBezTo>
                  <a:cubicBezTo>
                    <a:pt x="54" y="17"/>
                    <a:pt x="29" y="1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4" name="Freeform 95"/>
            <p:cNvSpPr>
              <a:spLocks/>
            </p:cNvSpPr>
            <p:nvPr/>
          </p:nvSpPr>
          <p:spPr bwMode="auto">
            <a:xfrm>
              <a:off x="6659673" y="6022720"/>
              <a:ext cx="177872" cy="600023"/>
            </a:xfrm>
            <a:custGeom>
              <a:avLst/>
              <a:gdLst>
                <a:gd name="T0" fmla="*/ 0 w 75"/>
                <a:gd name="T1" fmla="*/ 0 h 253"/>
                <a:gd name="T2" fmla="*/ 0 w 75"/>
                <a:gd name="T3" fmla="*/ 253 h 253"/>
                <a:gd name="T4" fmla="*/ 21 w 75"/>
                <a:gd name="T5" fmla="*/ 253 h 253"/>
                <a:gd name="T6" fmla="*/ 14 w 75"/>
                <a:gd name="T7" fmla="*/ 133 h 253"/>
                <a:gd name="T8" fmla="*/ 14 w 75"/>
                <a:gd name="T9" fmla="*/ 120 h 253"/>
                <a:gd name="T10" fmla="*/ 75 w 75"/>
                <a:gd name="T11" fmla="*/ 43 h 253"/>
                <a:gd name="T12" fmla="*/ 9 w 75"/>
                <a:gd name="T13" fmla="*/ 84 h 253"/>
                <a:gd name="T14" fmla="*/ 0 w 75"/>
                <a:gd name="T15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5" h="253">
                  <a:moveTo>
                    <a:pt x="0" y="0"/>
                  </a:moveTo>
                  <a:lnTo>
                    <a:pt x="0" y="253"/>
                  </a:lnTo>
                  <a:lnTo>
                    <a:pt x="21" y="253"/>
                  </a:lnTo>
                  <a:lnTo>
                    <a:pt x="14" y="133"/>
                  </a:lnTo>
                  <a:lnTo>
                    <a:pt x="14" y="120"/>
                  </a:lnTo>
                  <a:lnTo>
                    <a:pt x="75" y="43"/>
                  </a:lnTo>
                  <a:lnTo>
                    <a:pt x="9" y="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81" name="组合 180"/>
          <p:cNvGrpSpPr/>
          <p:nvPr/>
        </p:nvGrpSpPr>
        <p:grpSpPr>
          <a:xfrm flipH="1">
            <a:off x="7805457" y="3731671"/>
            <a:ext cx="1242094" cy="3059921"/>
            <a:chOff x="992204" y="1036691"/>
            <a:chExt cx="1105180" cy="2041976"/>
          </a:xfrm>
        </p:grpSpPr>
        <p:sp>
          <p:nvSpPr>
            <p:cNvPr id="182" name="Freeform 128"/>
            <p:cNvSpPr>
              <a:spLocks/>
            </p:cNvSpPr>
            <p:nvPr/>
          </p:nvSpPr>
          <p:spPr bwMode="auto">
            <a:xfrm>
              <a:off x="992204" y="1036691"/>
              <a:ext cx="1105180" cy="1472784"/>
            </a:xfrm>
            <a:custGeom>
              <a:avLst/>
              <a:gdLst>
                <a:gd name="T0" fmla="*/ 466 w 466"/>
                <a:gd name="T1" fmla="*/ 621 h 621"/>
                <a:gd name="T2" fmla="*/ 347 w 466"/>
                <a:gd name="T3" fmla="*/ 381 h 621"/>
                <a:gd name="T4" fmla="*/ 423 w 466"/>
                <a:gd name="T5" fmla="*/ 381 h 621"/>
                <a:gd name="T6" fmla="*/ 297 w 466"/>
                <a:gd name="T7" fmla="*/ 171 h 621"/>
                <a:gd name="T8" fmla="*/ 365 w 466"/>
                <a:gd name="T9" fmla="*/ 171 h 621"/>
                <a:gd name="T10" fmla="*/ 239 w 466"/>
                <a:gd name="T11" fmla="*/ 7 h 621"/>
                <a:gd name="T12" fmla="*/ 232 w 466"/>
                <a:gd name="T13" fmla="*/ 0 h 621"/>
                <a:gd name="T14" fmla="*/ 227 w 466"/>
                <a:gd name="T15" fmla="*/ 7 h 621"/>
                <a:gd name="T16" fmla="*/ 101 w 466"/>
                <a:gd name="T17" fmla="*/ 171 h 621"/>
                <a:gd name="T18" fmla="*/ 168 w 466"/>
                <a:gd name="T19" fmla="*/ 171 h 621"/>
                <a:gd name="T20" fmla="*/ 42 w 466"/>
                <a:gd name="T21" fmla="*/ 381 h 621"/>
                <a:gd name="T22" fmla="*/ 118 w 466"/>
                <a:gd name="T23" fmla="*/ 381 h 621"/>
                <a:gd name="T24" fmla="*/ 0 w 466"/>
                <a:gd name="T25" fmla="*/ 621 h 621"/>
                <a:gd name="T26" fmla="*/ 232 w 466"/>
                <a:gd name="T27" fmla="*/ 621 h 621"/>
                <a:gd name="T28" fmla="*/ 232 w 466"/>
                <a:gd name="T29" fmla="*/ 604 h 621"/>
                <a:gd name="T30" fmla="*/ 232 w 466"/>
                <a:gd name="T31" fmla="*/ 621 h 621"/>
                <a:gd name="T32" fmla="*/ 466 w 466"/>
                <a:gd name="T33" fmla="*/ 621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6" h="621">
                  <a:moveTo>
                    <a:pt x="466" y="621"/>
                  </a:moveTo>
                  <a:lnTo>
                    <a:pt x="347" y="381"/>
                  </a:lnTo>
                  <a:lnTo>
                    <a:pt x="423" y="381"/>
                  </a:lnTo>
                  <a:lnTo>
                    <a:pt x="297" y="171"/>
                  </a:lnTo>
                  <a:lnTo>
                    <a:pt x="365" y="171"/>
                  </a:lnTo>
                  <a:lnTo>
                    <a:pt x="239" y="7"/>
                  </a:lnTo>
                  <a:lnTo>
                    <a:pt x="232" y="0"/>
                  </a:lnTo>
                  <a:lnTo>
                    <a:pt x="227" y="7"/>
                  </a:lnTo>
                  <a:lnTo>
                    <a:pt x="101" y="171"/>
                  </a:lnTo>
                  <a:lnTo>
                    <a:pt x="168" y="171"/>
                  </a:lnTo>
                  <a:lnTo>
                    <a:pt x="42" y="381"/>
                  </a:lnTo>
                  <a:lnTo>
                    <a:pt x="118" y="381"/>
                  </a:lnTo>
                  <a:lnTo>
                    <a:pt x="0" y="621"/>
                  </a:lnTo>
                  <a:lnTo>
                    <a:pt x="232" y="621"/>
                  </a:lnTo>
                  <a:lnTo>
                    <a:pt x="232" y="604"/>
                  </a:lnTo>
                  <a:lnTo>
                    <a:pt x="232" y="621"/>
                  </a:lnTo>
                  <a:lnTo>
                    <a:pt x="466" y="621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3" name="Freeform 130"/>
            <p:cNvSpPr>
              <a:spLocks/>
            </p:cNvSpPr>
            <p:nvPr/>
          </p:nvSpPr>
          <p:spPr bwMode="auto">
            <a:xfrm>
              <a:off x="1319489" y="2137129"/>
              <a:ext cx="450610" cy="941538"/>
            </a:xfrm>
            <a:custGeom>
              <a:avLst/>
              <a:gdLst>
                <a:gd name="T0" fmla="*/ 44 w 190"/>
                <a:gd name="T1" fmla="*/ 397 h 397"/>
                <a:gd name="T2" fmla="*/ 142 w 190"/>
                <a:gd name="T3" fmla="*/ 397 h 397"/>
                <a:gd name="T4" fmla="*/ 126 w 190"/>
                <a:gd name="T5" fmla="*/ 150 h 397"/>
                <a:gd name="T6" fmla="*/ 190 w 190"/>
                <a:gd name="T7" fmla="*/ 69 h 397"/>
                <a:gd name="T8" fmla="*/ 119 w 190"/>
                <a:gd name="T9" fmla="*/ 116 h 397"/>
                <a:gd name="T10" fmla="*/ 96 w 190"/>
                <a:gd name="T11" fmla="*/ 0 h 397"/>
                <a:gd name="T12" fmla="*/ 71 w 190"/>
                <a:gd name="T13" fmla="*/ 116 h 397"/>
                <a:gd name="T14" fmla="*/ 0 w 190"/>
                <a:gd name="T15" fmla="*/ 69 h 397"/>
                <a:gd name="T16" fmla="*/ 62 w 190"/>
                <a:gd name="T17" fmla="*/ 150 h 397"/>
                <a:gd name="T18" fmla="*/ 44 w 190"/>
                <a:gd name="T19" fmla="*/ 397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0" h="397">
                  <a:moveTo>
                    <a:pt x="44" y="397"/>
                  </a:moveTo>
                  <a:lnTo>
                    <a:pt x="142" y="397"/>
                  </a:lnTo>
                  <a:lnTo>
                    <a:pt x="126" y="150"/>
                  </a:lnTo>
                  <a:lnTo>
                    <a:pt x="190" y="69"/>
                  </a:lnTo>
                  <a:lnTo>
                    <a:pt x="119" y="116"/>
                  </a:lnTo>
                  <a:lnTo>
                    <a:pt x="96" y="0"/>
                  </a:lnTo>
                  <a:lnTo>
                    <a:pt x="71" y="116"/>
                  </a:lnTo>
                  <a:lnTo>
                    <a:pt x="0" y="69"/>
                  </a:lnTo>
                  <a:lnTo>
                    <a:pt x="62" y="150"/>
                  </a:lnTo>
                  <a:lnTo>
                    <a:pt x="44" y="3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4" name="Freeform 144"/>
            <p:cNvSpPr>
              <a:spLocks/>
            </p:cNvSpPr>
            <p:nvPr/>
          </p:nvSpPr>
          <p:spPr bwMode="auto">
            <a:xfrm>
              <a:off x="1547166" y="1046178"/>
              <a:ext cx="545475" cy="1463297"/>
            </a:xfrm>
            <a:custGeom>
              <a:avLst/>
              <a:gdLst>
                <a:gd name="T0" fmla="*/ 1 w 230"/>
                <a:gd name="T1" fmla="*/ 0 h 617"/>
                <a:gd name="T2" fmla="*/ 0 w 230"/>
                <a:gd name="T3" fmla="*/ 463 h 617"/>
                <a:gd name="T4" fmla="*/ 23 w 230"/>
                <a:gd name="T5" fmla="*/ 576 h 617"/>
                <a:gd name="T6" fmla="*/ 94 w 230"/>
                <a:gd name="T7" fmla="*/ 529 h 617"/>
                <a:gd name="T8" fmla="*/ 30 w 230"/>
                <a:gd name="T9" fmla="*/ 610 h 617"/>
                <a:gd name="T10" fmla="*/ 32 w 230"/>
                <a:gd name="T11" fmla="*/ 617 h 617"/>
                <a:gd name="T12" fmla="*/ 32 w 230"/>
                <a:gd name="T13" fmla="*/ 617 h 617"/>
                <a:gd name="T14" fmla="*/ 32 w 230"/>
                <a:gd name="T15" fmla="*/ 615 h 617"/>
                <a:gd name="T16" fmla="*/ 230 w 230"/>
                <a:gd name="T17" fmla="*/ 615 h 617"/>
                <a:gd name="T18" fmla="*/ 136 w 230"/>
                <a:gd name="T19" fmla="*/ 426 h 617"/>
                <a:gd name="T20" fmla="*/ 115 w 230"/>
                <a:gd name="T21" fmla="*/ 383 h 617"/>
                <a:gd name="T22" fmla="*/ 113 w 230"/>
                <a:gd name="T23" fmla="*/ 377 h 617"/>
                <a:gd name="T24" fmla="*/ 113 w 230"/>
                <a:gd name="T25" fmla="*/ 377 h 617"/>
                <a:gd name="T26" fmla="*/ 113 w 230"/>
                <a:gd name="T27" fmla="*/ 375 h 617"/>
                <a:gd name="T28" fmla="*/ 188 w 230"/>
                <a:gd name="T29" fmla="*/ 375 h 617"/>
                <a:gd name="T30" fmla="*/ 177 w 230"/>
                <a:gd name="T31" fmla="*/ 358 h 617"/>
                <a:gd name="T32" fmla="*/ 154 w 230"/>
                <a:gd name="T33" fmla="*/ 317 h 617"/>
                <a:gd name="T34" fmla="*/ 152 w 230"/>
                <a:gd name="T35" fmla="*/ 315 h 617"/>
                <a:gd name="T36" fmla="*/ 115 w 230"/>
                <a:gd name="T37" fmla="*/ 251 h 617"/>
                <a:gd name="T38" fmla="*/ 63 w 230"/>
                <a:gd name="T39" fmla="*/ 167 h 617"/>
                <a:gd name="T40" fmla="*/ 65 w 230"/>
                <a:gd name="T41" fmla="*/ 167 h 617"/>
                <a:gd name="T42" fmla="*/ 65 w 230"/>
                <a:gd name="T43" fmla="*/ 167 h 617"/>
                <a:gd name="T44" fmla="*/ 102 w 230"/>
                <a:gd name="T45" fmla="*/ 167 h 617"/>
                <a:gd name="T46" fmla="*/ 131 w 230"/>
                <a:gd name="T47" fmla="*/ 167 h 617"/>
                <a:gd name="T48" fmla="*/ 5 w 230"/>
                <a:gd name="T49" fmla="*/ 3 h 617"/>
                <a:gd name="T50" fmla="*/ 1 w 230"/>
                <a:gd name="T51" fmla="*/ 0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30" h="617">
                  <a:moveTo>
                    <a:pt x="1" y="0"/>
                  </a:moveTo>
                  <a:lnTo>
                    <a:pt x="0" y="463"/>
                  </a:lnTo>
                  <a:lnTo>
                    <a:pt x="23" y="576"/>
                  </a:lnTo>
                  <a:lnTo>
                    <a:pt x="94" y="529"/>
                  </a:lnTo>
                  <a:lnTo>
                    <a:pt x="30" y="610"/>
                  </a:lnTo>
                  <a:lnTo>
                    <a:pt x="32" y="617"/>
                  </a:lnTo>
                  <a:lnTo>
                    <a:pt x="32" y="617"/>
                  </a:lnTo>
                  <a:lnTo>
                    <a:pt x="32" y="615"/>
                  </a:lnTo>
                  <a:lnTo>
                    <a:pt x="230" y="615"/>
                  </a:lnTo>
                  <a:lnTo>
                    <a:pt x="136" y="426"/>
                  </a:lnTo>
                  <a:lnTo>
                    <a:pt x="115" y="383"/>
                  </a:lnTo>
                  <a:lnTo>
                    <a:pt x="113" y="377"/>
                  </a:lnTo>
                  <a:lnTo>
                    <a:pt x="113" y="377"/>
                  </a:lnTo>
                  <a:lnTo>
                    <a:pt x="113" y="375"/>
                  </a:lnTo>
                  <a:lnTo>
                    <a:pt x="188" y="375"/>
                  </a:lnTo>
                  <a:lnTo>
                    <a:pt x="177" y="358"/>
                  </a:lnTo>
                  <a:lnTo>
                    <a:pt x="154" y="317"/>
                  </a:lnTo>
                  <a:lnTo>
                    <a:pt x="152" y="315"/>
                  </a:lnTo>
                  <a:lnTo>
                    <a:pt x="115" y="251"/>
                  </a:lnTo>
                  <a:lnTo>
                    <a:pt x="63" y="167"/>
                  </a:lnTo>
                  <a:lnTo>
                    <a:pt x="65" y="167"/>
                  </a:lnTo>
                  <a:lnTo>
                    <a:pt x="65" y="167"/>
                  </a:lnTo>
                  <a:lnTo>
                    <a:pt x="102" y="167"/>
                  </a:lnTo>
                  <a:lnTo>
                    <a:pt x="131" y="167"/>
                  </a:lnTo>
                  <a:lnTo>
                    <a:pt x="5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5" name="Freeform 146"/>
            <p:cNvSpPr>
              <a:spLocks/>
            </p:cNvSpPr>
            <p:nvPr/>
          </p:nvSpPr>
          <p:spPr bwMode="auto">
            <a:xfrm>
              <a:off x="1547166" y="2144243"/>
              <a:ext cx="222933" cy="934423"/>
            </a:xfrm>
            <a:custGeom>
              <a:avLst/>
              <a:gdLst>
                <a:gd name="T0" fmla="*/ 0 w 94"/>
                <a:gd name="T1" fmla="*/ 0 h 394"/>
                <a:gd name="T2" fmla="*/ 0 w 94"/>
                <a:gd name="T3" fmla="*/ 394 h 394"/>
                <a:gd name="T4" fmla="*/ 46 w 94"/>
                <a:gd name="T5" fmla="*/ 394 h 394"/>
                <a:gd name="T6" fmla="*/ 32 w 94"/>
                <a:gd name="T7" fmla="*/ 154 h 394"/>
                <a:gd name="T8" fmla="*/ 30 w 94"/>
                <a:gd name="T9" fmla="*/ 147 h 394"/>
                <a:gd name="T10" fmla="*/ 94 w 94"/>
                <a:gd name="T11" fmla="*/ 66 h 394"/>
                <a:gd name="T12" fmla="*/ 23 w 94"/>
                <a:gd name="T13" fmla="*/ 113 h 394"/>
                <a:gd name="T14" fmla="*/ 0 w 94"/>
                <a:gd name="T15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4" h="394">
                  <a:moveTo>
                    <a:pt x="0" y="0"/>
                  </a:moveTo>
                  <a:lnTo>
                    <a:pt x="0" y="394"/>
                  </a:lnTo>
                  <a:lnTo>
                    <a:pt x="46" y="394"/>
                  </a:lnTo>
                  <a:lnTo>
                    <a:pt x="32" y="154"/>
                  </a:lnTo>
                  <a:lnTo>
                    <a:pt x="30" y="147"/>
                  </a:lnTo>
                  <a:lnTo>
                    <a:pt x="94" y="66"/>
                  </a:lnTo>
                  <a:lnTo>
                    <a:pt x="23" y="1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86" name="组合 185"/>
          <p:cNvGrpSpPr/>
          <p:nvPr/>
        </p:nvGrpSpPr>
        <p:grpSpPr>
          <a:xfrm>
            <a:off x="5394888" y="4843881"/>
            <a:ext cx="950164" cy="1929123"/>
            <a:chOff x="6109556" y="1810070"/>
            <a:chExt cx="1043518" cy="1588994"/>
          </a:xfrm>
        </p:grpSpPr>
        <p:sp>
          <p:nvSpPr>
            <p:cNvPr id="187" name="Freeform 80"/>
            <p:cNvSpPr>
              <a:spLocks/>
            </p:cNvSpPr>
            <p:nvPr/>
          </p:nvSpPr>
          <p:spPr bwMode="auto">
            <a:xfrm>
              <a:off x="6109556" y="1810070"/>
              <a:ext cx="1043518" cy="1100437"/>
            </a:xfrm>
            <a:custGeom>
              <a:avLst/>
              <a:gdLst>
                <a:gd name="T0" fmla="*/ 181 w 248"/>
                <a:gd name="T1" fmla="*/ 80 h 247"/>
                <a:gd name="T2" fmla="*/ 124 w 248"/>
                <a:gd name="T3" fmla="*/ 0 h 247"/>
                <a:gd name="T4" fmla="*/ 68 w 248"/>
                <a:gd name="T5" fmla="*/ 80 h 247"/>
                <a:gd name="T6" fmla="*/ 123 w 248"/>
                <a:gd name="T7" fmla="*/ 247 h 247"/>
                <a:gd name="T8" fmla="*/ 123 w 248"/>
                <a:gd name="T9" fmla="*/ 247 h 247"/>
                <a:gd name="T10" fmla="*/ 125 w 248"/>
                <a:gd name="T11" fmla="*/ 247 h 247"/>
                <a:gd name="T12" fmla="*/ 127 w 248"/>
                <a:gd name="T13" fmla="*/ 247 h 247"/>
                <a:gd name="T14" fmla="*/ 127 w 248"/>
                <a:gd name="T15" fmla="*/ 247 h 247"/>
                <a:gd name="T16" fmla="*/ 181 w 248"/>
                <a:gd name="T17" fmla="*/ 8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8" h="247">
                  <a:moveTo>
                    <a:pt x="181" y="80"/>
                  </a:moveTo>
                  <a:cubicBezTo>
                    <a:pt x="153" y="35"/>
                    <a:pt x="124" y="0"/>
                    <a:pt x="124" y="0"/>
                  </a:cubicBezTo>
                  <a:cubicBezTo>
                    <a:pt x="124" y="0"/>
                    <a:pt x="98" y="36"/>
                    <a:pt x="68" y="80"/>
                  </a:cubicBezTo>
                  <a:cubicBezTo>
                    <a:pt x="0" y="182"/>
                    <a:pt x="75" y="243"/>
                    <a:pt x="123" y="247"/>
                  </a:cubicBezTo>
                  <a:cubicBezTo>
                    <a:pt x="123" y="247"/>
                    <a:pt x="123" y="247"/>
                    <a:pt x="123" y="247"/>
                  </a:cubicBezTo>
                  <a:cubicBezTo>
                    <a:pt x="123" y="247"/>
                    <a:pt x="124" y="247"/>
                    <a:pt x="125" y="247"/>
                  </a:cubicBezTo>
                  <a:cubicBezTo>
                    <a:pt x="126" y="247"/>
                    <a:pt x="123" y="247"/>
                    <a:pt x="127" y="247"/>
                  </a:cubicBezTo>
                  <a:cubicBezTo>
                    <a:pt x="127" y="247"/>
                    <a:pt x="127" y="247"/>
                    <a:pt x="127" y="247"/>
                  </a:cubicBezTo>
                  <a:cubicBezTo>
                    <a:pt x="171" y="243"/>
                    <a:pt x="248" y="189"/>
                    <a:pt x="181" y="80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8" name="Freeform 81"/>
            <p:cNvSpPr>
              <a:spLocks/>
            </p:cNvSpPr>
            <p:nvPr/>
          </p:nvSpPr>
          <p:spPr bwMode="auto">
            <a:xfrm>
              <a:off x="6451071" y="2417208"/>
              <a:ext cx="360488" cy="981856"/>
            </a:xfrm>
            <a:custGeom>
              <a:avLst/>
              <a:gdLst>
                <a:gd name="T0" fmla="*/ 152 w 152"/>
                <a:gd name="T1" fmla="*/ 65 h 414"/>
                <a:gd name="T2" fmla="*/ 87 w 152"/>
                <a:gd name="T3" fmla="*/ 105 h 414"/>
                <a:gd name="T4" fmla="*/ 76 w 152"/>
                <a:gd name="T5" fmla="*/ 0 h 414"/>
                <a:gd name="T6" fmla="*/ 65 w 152"/>
                <a:gd name="T7" fmla="*/ 105 h 414"/>
                <a:gd name="T8" fmla="*/ 0 w 152"/>
                <a:gd name="T9" fmla="*/ 65 h 414"/>
                <a:gd name="T10" fmla="*/ 60 w 152"/>
                <a:gd name="T11" fmla="*/ 139 h 414"/>
                <a:gd name="T12" fmla="*/ 44 w 152"/>
                <a:gd name="T13" fmla="*/ 414 h 414"/>
                <a:gd name="T14" fmla="*/ 112 w 152"/>
                <a:gd name="T15" fmla="*/ 414 h 414"/>
                <a:gd name="T16" fmla="*/ 92 w 152"/>
                <a:gd name="T17" fmla="*/ 139 h 414"/>
                <a:gd name="T18" fmla="*/ 152 w 152"/>
                <a:gd name="T19" fmla="*/ 6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2" h="414">
                  <a:moveTo>
                    <a:pt x="152" y="65"/>
                  </a:moveTo>
                  <a:lnTo>
                    <a:pt x="87" y="105"/>
                  </a:lnTo>
                  <a:lnTo>
                    <a:pt x="76" y="0"/>
                  </a:lnTo>
                  <a:lnTo>
                    <a:pt x="65" y="105"/>
                  </a:lnTo>
                  <a:lnTo>
                    <a:pt x="0" y="65"/>
                  </a:lnTo>
                  <a:lnTo>
                    <a:pt x="60" y="139"/>
                  </a:lnTo>
                  <a:lnTo>
                    <a:pt x="44" y="414"/>
                  </a:lnTo>
                  <a:lnTo>
                    <a:pt x="112" y="414"/>
                  </a:lnTo>
                  <a:lnTo>
                    <a:pt x="92" y="139"/>
                  </a:lnTo>
                  <a:lnTo>
                    <a:pt x="152" y="65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9" name="Freeform 87"/>
            <p:cNvSpPr>
              <a:spLocks/>
            </p:cNvSpPr>
            <p:nvPr/>
          </p:nvSpPr>
          <p:spPr bwMode="auto">
            <a:xfrm>
              <a:off x="6631315" y="1814813"/>
              <a:ext cx="455353" cy="1090951"/>
            </a:xfrm>
            <a:custGeom>
              <a:avLst/>
              <a:gdLst>
                <a:gd name="T0" fmla="*/ 0 w 108"/>
                <a:gd name="T1" fmla="*/ 0 h 245"/>
                <a:gd name="T2" fmla="*/ 0 w 108"/>
                <a:gd name="T3" fmla="*/ 0 h 245"/>
                <a:gd name="T4" fmla="*/ 0 w 108"/>
                <a:gd name="T5" fmla="*/ 136 h 245"/>
                <a:gd name="T6" fmla="*/ 6 w 108"/>
                <a:gd name="T7" fmla="*/ 191 h 245"/>
                <a:gd name="T8" fmla="*/ 43 w 108"/>
                <a:gd name="T9" fmla="*/ 170 h 245"/>
                <a:gd name="T10" fmla="*/ 9 w 108"/>
                <a:gd name="T11" fmla="*/ 209 h 245"/>
                <a:gd name="T12" fmla="*/ 11 w 108"/>
                <a:gd name="T13" fmla="*/ 245 h 245"/>
                <a:gd name="T14" fmla="*/ 32 w 108"/>
                <a:gd name="T15" fmla="*/ 237 h 245"/>
                <a:gd name="T16" fmla="*/ 37 w 108"/>
                <a:gd name="T17" fmla="*/ 235 h 245"/>
                <a:gd name="T18" fmla="*/ 57 w 108"/>
                <a:gd name="T19" fmla="*/ 79 h 245"/>
                <a:gd name="T20" fmla="*/ 0 w 108"/>
                <a:gd name="T21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24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6" y="191"/>
                    <a:pt x="6" y="191"/>
                    <a:pt x="6" y="191"/>
                  </a:cubicBezTo>
                  <a:cubicBezTo>
                    <a:pt x="43" y="170"/>
                    <a:pt x="43" y="170"/>
                    <a:pt x="43" y="170"/>
                  </a:cubicBezTo>
                  <a:cubicBezTo>
                    <a:pt x="9" y="209"/>
                    <a:pt x="9" y="209"/>
                    <a:pt x="9" y="209"/>
                  </a:cubicBezTo>
                  <a:cubicBezTo>
                    <a:pt x="11" y="245"/>
                    <a:pt x="11" y="245"/>
                    <a:pt x="11" y="245"/>
                  </a:cubicBezTo>
                  <a:cubicBezTo>
                    <a:pt x="18" y="243"/>
                    <a:pt x="25" y="241"/>
                    <a:pt x="32" y="237"/>
                  </a:cubicBezTo>
                  <a:cubicBezTo>
                    <a:pt x="34" y="237"/>
                    <a:pt x="35" y="236"/>
                    <a:pt x="37" y="235"/>
                  </a:cubicBezTo>
                  <a:cubicBezTo>
                    <a:pt x="75" y="214"/>
                    <a:pt x="108" y="163"/>
                    <a:pt x="57" y="79"/>
                  </a:cubicBezTo>
                  <a:cubicBezTo>
                    <a:pt x="30" y="35"/>
                    <a:pt x="2" y="1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0" name="Freeform 88"/>
            <p:cNvSpPr>
              <a:spLocks/>
            </p:cNvSpPr>
            <p:nvPr/>
          </p:nvSpPr>
          <p:spPr bwMode="auto">
            <a:xfrm>
              <a:off x="6631315" y="2419579"/>
              <a:ext cx="180244" cy="979484"/>
            </a:xfrm>
            <a:custGeom>
              <a:avLst/>
              <a:gdLst>
                <a:gd name="T0" fmla="*/ 0 w 43"/>
                <a:gd name="T1" fmla="*/ 0 h 220"/>
                <a:gd name="T2" fmla="*/ 0 w 43"/>
                <a:gd name="T3" fmla="*/ 220 h 220"/>
                <a:gd name="T4" fmla="*/ 20 w 43"/>
                <a:gd name="T5" fmla="*/ 220 h 220"/>
                <a:gd name="T6" fmla="*/ 9 w 43"/>
                <a:gd name="T7" fmla="*/ 109 h 220"/>
                <a:gd name="T8" fmla="*/ 11 w 43"/>
                <a:gd name="T9" fmla="*/ 109 h 220"/>
                <a:gd name="T10" fmla="*/ 11 w 43"/>
                <a:gd name="T11" fmla="*/ 109 h 220"/>
                <a:gd name="T12" fmla="*/ 9 w 43"/>
                <a:gd name="T13" fmla="*/ 73 h 220"/>
                <a:gd name="T14" fmla="*/ 43 w 43"/>
                <a:gd name="T15" fmla="*/ 34 h 220"/>
                <a:gd name="T16" fmla="*/ 6 w 43"/>
                <a:gd name="T17" fmla="*/ 55 h 220"/>
                <a:gd name="T18" fmla="*/ 0 w 43"/>
                <a:gd name="T19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220">
                  <a:moveTo>
                    <a:pt x="0" y="0"/>
                  </a:moveTo>
                  <a:cubicBezTo>
                    <a:pt x="0" y="220"/>
                    <a:pt x="0" y="220"/>
                    <a:pt x="0" y="220"/>
                  </a:cubicBezTo>
                  <a:cubicBezTo>
                    <a:pt x="20" y="220"/>
                    <a:pt x="20" y="220"/>
                    <a:pt x="20" y="220"/>
                  </a:cubicBezTo>
                  <a:cubicBezTo>
                    <a:pt x="9" y="109"/>
                    <a:pt x="9" y="109"/>
                    <a:pt x="9" y="109"/>
                  </a:cubicBezTo>
                  <a:cubicBezTo>
                    <a:pt x="10" y="109"/>
                    <a:pt x="11" y="109"/>
                    <a:pt x="11" y="109"/>
                  </a:cubicBezTo>
                  <a:cubicBezTo>
                    <a:pt x="11" y="109"/>
                    <a:pt x="11" y="109"/>
                    <a:pt x="11" y="109"/>
                  </a:cubicBezTo>
                  <a:cubicBezTo>
                    <a:pt x="9" y="73"/>
                    <a:pt x="9" y="73"/>
                    <a:pt x="9" y="73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91" name="组合 190"/>
          <p:cNvGrpSpPr/>
          <p:nvPr/>
        </p:nvGrpSpPr>
        <p:grpSpPr>
          <a:xfrm>
            <a:off x="7255793" y="4574121"/>
            <a:ext cx="546930" cy="2257540"/>
            <a:chOff x="6996444" y="4561795"/>
            <a:chExt cx="668800" cy="2070435"/>
          </a:xfrm>
        </p:grpSpPr>
        <p:sp>
          <p:nvSpPr>
            <p:cNvPr id="192" name="Oval 233"/>
            <p:cNvSpPr>
              <a:spLocks noChangeArrowheads="1"/>
            </p:cNvSpPr>
            <p:nvPr/>
          </p:nvSpPr>
          <p:spPr bwMode="auto">
            <a:xfrm>
              <a:off x="6996444" y="4561795"/>
              <a:ext cx="668800" cy="1304398"/>
            </a:xfrm>
            <a:prstGeom prst="ellipse">
              <a:avLst/>
            </a:pr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3" name="Freeform 234"/>
            <p:cNvSpPr>
              <a:spLocks/>
            </p:cNvSpPr>
            <p:nvPr/>
          </p:nvSpPr>
          <p:spPr bwMode="auto">
            <a:xfrm>
              <a:off x="7273925" y="5323089"/>
              <a:ext cx="125696" cy="1309141"/>
            </a:xfrm>
            <a:custGeom>
              <a:avLst/>
              <a:gdLst>
                <a:gd name="T0" fmla="*/ 19 w 53"/>
                <a:gd name="T1" fmla="*/ 0 h 552"/>
                <a:gd name="T2" fmla="*/ 0 w 53"/>
                <a:gd name="T3" fmla="*/ 552 h 552"/>
                <a:gd name="T4" fmla="*/ 53 w 53"/>
                <a:gd name="T5" fmla="*/ 552 h 552"/>
                <a:gd name="T6" fmla="*/ 19 w 53"/>
                <a:gd name="T7" fmla="*/ 0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552">
                  <a:moveTo>
                    <a:pt x="19" y="0"/>
                  </a:moveTo>
                  <a:lnTo>
                    <a:pt x="0" y="552"/>
                  </a:lnTo>
                  <a:lnTo>
                    <a:pt x="53" y="552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4" name="Freeform 237"/>
            <p:cNvSpPr>
              <a:spLocks/>
            </p:cNvSpPr>
            <p:nvPr/>
          </p:nvSpPr>
          <p:spPr bwMode="auto">
            <a:xfrm>
              <a:off x="7333216" y="4561795"/>
              <a:ext cx="332028" cy="1304398"/>
            </a:xfrm>
            <a:custGeom>
              <a:avLst/>
              <a:gdLst>
                <a:gd name="T0" fmla="*/ 0 w 79"/>
                <a:gd name="T1" fmla="*/ 217 h 293"/>
                <a:gd name="T2" fmla="*/ 79 w 79"/>
                <a:gd name="T3" fmla="*/ 155 h 293"/>
                <a:gd name="T4" fmla="*/ 79 w 79"/>
                <a:gd name="T5" fmla="*/ 155 h 293"/>
                <a:gd name="T6" fmla="*/ 79 w 79"/>
                <a:gd name="T7" fmla="*/ 152 h 293"/>
                <a:gd name="T8" fmla="*/ 79 w 79"/>
                <a:gd name="T9" fmla="*/ 152 h 293"/>
                <a:gd name="T10" fmla="*/ 79 w 79"/>
                <a:gd name="T11" fmla="*/ 151 h 293"/>
                <a:gd name="T12" fmla="*/ 79 w 79"/>
                <a:gd name="T13" fmla="*/ 151 h 293"/>
                <a:gd name="T14" fmla="*/ 79 w 79"/>
                <a:gd name="T15" fmla="*/ 151 h 293"/>
                <a:gd name="T16" fmla="*/ 79 w 79"/>
                <a:gd name="T17" fmla="*/ 151 h 293"/>
                <a:gd name="T18" fmla="*/ 79 w 79"/>
                <a:gd name="T19" fmla="*/ 151 h 293"/>
                <a:gd name="T20" fmla="*/ 79 w 79"/>
                <a:gd name="T21" fmla="*/ 150 h 293"/>
                <a:gd name="T22" fmla="*/ 79 w 79"/>
                <a:gd name="T23" fmla="*/ 150 h 293"/>
                <a:gd name="T24" fmla="*/ 79 w 79"/>
                <a:gd name="T25" fmla="*/ 150 h 293"/>
                <a:gd name="T26" fmla="*/ 79 w 79"/>
                <a:gd name="T27" fmla="*/ 150 h 293"/>
                <a:gd name="T28" fmla="*/ 79 w 79"/>
                <a:gd name="T29" fmla="*/ 149 h 293"/>
                <a:gd name="T30" fmla="*/ 79 w 79"/>
                <a:gd name="T31" fmla="*/ 149 h 293"/>
                <a:gd name="T32" fmla="*/ 79 w 79"/>
                <a:gd name="T33" fmla="*/ 149 h 293"/>
                <a:gd name="T34" fmla="*/ 79 w 79"/>
                <a:gd name="T35" fmla="*/ 149 h 293"/>
                <a:gd name="T36" fmla="*/ 79 w 79"/>
                <a:gd name="T37" fmla="*/ 149 h 293"/>
                <a:gd name="T38" fmla="*/ 79 w 79"/>
                <a:gd name="T39" fmla="*/ 148 h 293"/>
                <a:gd name="T40" fmla="*/ 79 w 79"/>
                <a:gd name="T41" fmla="*/ 148 h 293"/>
                <a:gd name="T42" fmla="*/ 79 w 79"/>
                <a:gd name="T43" fmla="*/ 148 h 293"/>
                <a:gd name="T44" fmla="*/ 79 w 79"/>
                <a:gd name="T45" fmla="*/ 148 h 293"/>
                <a:gd name="T46" fmla="*/ 79 w 79"/>
                <a:gd name="T47" fmla="*/ 147 h 293"/>
                <a:gd name="T48" fmla="*/ 79 w 79"/>
                <a:gd name="T49" fmla="*/ 147 h 293"/>
                <a:gd name="T50" fmla="*/ 79 w 79"/>
                <a:gd name="T51" fmla="*/ 147 h 293"/>
                <a:gd name="T52" fmla="*/ 79 w 79"/>
                <a:gd name="T53" fmla="*/ 147 h 293"/>
                <a:gd name="T54" fmla="*/ 79 w 79"/>
                <a:gd name="T55" fmla="*/ 145 h 293"/>
                <a:gd name="T56" fmla="*/ 79 w 79"/>
                <a:gd name="T57" fmla="*/ 145 h 293"/>
                <a:gd name="T58" fmla="*/ 79 w 79"/>
                <a:gd name="T59" fmla="*/ 144 h 293"/>
                <a:gd name="T60" fmla="*/ 79 w 79"/>
                <a:gd name="T61" fmla="*/ 144 h 293"/>
                <a:gd name="T62" fmla="*/ 79 w 79"/>
                <a:gd name="T63" fmla="*/ 143 h 293"/>
                <a:gd name="T64" fmla="*/ 79 w 79"/>
                <a:gd name="T65" fmla="*/ 142 h 293"/>
                <a:gd name="T66" fmla="*/ 60 w 79"/>
                <a:gd name="T67" fmla="*/ 50 h 293"/>
                <a:gd name="T68" fmla="*/ 60 w 79"/>
                <a:gd name="T69" fmla="*/ 50 h 293"/>
                <a:gd name="T70" fmla="*/ 59 w 79"/>
                <a:gd name="T71" fmla="*/ 50 h 293"/>
                <a:gd name="T72" fmla="*/ 59 w 79"/>
                <a:gd name="T73" fmla="*/ 50 h 293"/>
                <a:gd name="T74" fmla="*/ 59 w 79"/>
                <a:gd name="T75" fmla="*/ 49 h 293"/>
                <a:gd name="T76" fmla="*/ 59 w 79"/>
                <a:gd name="T77" fmla="*/ 49 h 293"/>
                <a:gd name="T78" fmla="*/ 59 w 79"/>
                <a:gd name="T79" fmla="*/ 49 h 293"/>
                <a:gd name="T80" fmla="*/ 59 w 79"/>
                <a:gd name="T81" fmla="*/ 49 h 293"/>
                <a:gd name="T82" fmla="*/ 59 w 79"/>
                <a:gd name="T83" fmla="*/ 49 h 293"/>
                <a:gd name="T84" fmla="*/ 59 w 79"/>
                <a:gd name="T85" fmla="*/ 49 h 293"/>
                <a:gd name="T86" fmla="*/ 59 w 79"/>
                <a:gd name="T87" fmla="*/ 48 h 293"/>
                <a:gd name="T88" fmla="*/ 59 w 79"/>
                <a:gd name="T89" fmla="*/ 48 h 293"/>
                <a:gd name="T90" fmla="*/ 59 w 79"/>
                <a:gd name="T91" fmla="*/ 48 h 293"/>
                <a:gd name="T92" fmla="*/ 59 w 79"/>
                <a:gd name="T93" fmla="*/ 48 h 293"/>
                <a:gd name="T94" fmla="*/ 0 w 79"/>
                <a:gd name="T95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9" h="293">
                  <a:moveTo>
                    <a:pt x="0" y="0"/>
                  </a:moveTo>
                  <a:cubicBezTo>
                    <a:pt x="0" y="217"/>
                    <a:pt x="0" y="217"/>
                    <a:pt x="0" y="217"/>
                  </a:cubicBezTo>
                  <a:cubicBezTo>
                    <a:pt x="5" y="293"/>
                    <a:pt x="5" y="293"/>
                    <a:pt x="5" y="293"/>
                  </a:cubicBezTo>
                  <a:cubicBezTo>
                    <a:pt x="45" y="288"/>
                    <a:pt x="77" y="229"/>
                    <a:pt x="79" y="155"/>
                  </a:cubicBezTo>
                  <a:cubicBezTo>
                    <a:pt x="79" y="155"/>
                    <a:pt x="79" y="155"/>
                    <a:pt x="79" y="155"/>
                  </a:cubicBezTo>
                  <a:cubicBezTo>
                    <a:pt x="79" y="155"/>
                    <a:pt x="79" y="155"/>
                    <a:pt x="79" y="155"/>
                  </a:cubicBezTo>
                  <a:cubicBezTo>
                    <a:pt x="79" y="155"/>
                    <a:pt x="79" y="155"/>
                    <a:pt x="79" y="155"/>
                  </a:cubicBezTo>
                  <a:cubicBezTo>
                    <a:pt x="79" y="154"/>
                    <a:pt x="79" y="153"/>
                    <a:pt x="79" y="152"/>
                  </a:cubicBezTo>
                  <a:cubicBezTo>
                    <a:pt x="79" y="152"/>
                    <a:pt x="79" y="152"/>
                    <a:pt x="79" y="152"/>
                  </a:cubicBezTo>
                  <a:cubicBezTo>
                    <a:pt x="79" y="152"/>
                    <a:pt x="79" y="152"/>
                    <a:pt x="79" y="152"/>
                  </a:cubicBezTo>
                  <a:cubicBezTo>
                    <a:pt x="79" y="152"/>
                    <a:pt x="79" y="152"/>
                    <a:pt x="79" y="152"/>
                  </a:cubicBezTo>
                  <a:cubicBezTo>
                    <a:pt x="79" y="152"/>
                    <a:pt x="79" y="152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6"/>
                    <a:pt x="79" y="146"/>
                    <a:pt x="79" y="145"/>
                  </a:cubicBezTo>
                  <a:cubicBezTo>
                    <a:pt x="79" y="145"/>
                    <a:pt x="79" y="145"/>
                    <a:pt x="79" y="145"/>
                  </a:cubicBezTo>
                  <a:cubicBezTo>
                    <a:pt x="79" y="145"/>
                    <a:pt x="79" y="145"/>
                    <a:pt x="79" y="145"/>
                  </a:cubicBezTo>
                  <a:cubicBezTo>
                    <a:pt x="79" y="145"/>
                    <a:pt x="79" y="145"/>
                    <a:pt x="79" y="145"/>
                  </a:cubicBezTo>
                  <a:cubicBezTo>
                    <a:pt x="79" y="145"/>
                    <a:pt x="79" y="145"/>
                    <a:pt x="79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79" y="144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9" y="143"/>
                    <a:pt x="79" y="143"/>
                    <a:pt x="79" y="142"/>
                  </a:cubicBezTo>
                  <a:cubicBezTo>
                    <a:pt x="79" y="142"/>
                    <a:pt x="79" y="142"/>
                    <a:pt x="79" y="142"/>
                  </a:cubicBezTo>
                  <a:cubicBezTo>
                    <a:pt x="79" y="107"/>
                    <a:pt x="71" y="75"/>
                    <a:pt x="60" y="50"/>
                  </a:cubicBezTo>
                  <a:cubicBezTo>
                    <a:pt x="60" y="50"/>
                    <a:pt x="60" y="50"/>
                    <a:pt x="60" y="50"/>
                  </a:cubicBezTo>
                  <a:cubicBezTo>
                    <a:pt x="60" y="50"/>
                    <a:pt x="60" y="50"/>
                    <a:pt x="60" y="50"/>
                  </a:cubicBezTo>
                  <a:cubicBezTo>
                    <a:pt x="60" y="50"/>
                    <a:pt x="60" y="50"/>
                    <a:pt x="60" y="50"/>
                  </a:cubicBezTo>
                  <a:cubicBezTo>
                    <a:pt x="60" y="50"/>
                    <a:pt x="60" y="50"/>
                    <a:pt x="59" y="50"/>
                  </a:cubicBezTo>
                  <a:cubicBezTo>
                    <a:pt x="59" y="50"/>
                    <a:pt x="59" y="50"/>
                    <a:pt x="59" y="50"/>
                  </a:cubicBezTo>
                  <a:cubicBezTo>
                    <a:pt x="59" y="50"/>
                    <a:pt x="59" y="50"/>
                    <a:pt x="59" y="50"/>
                  </a:cubicBezTo>
                  <a:cubicBezTo>
                    <a:pt x="59" y="50"/>
                    <a:pt x="59" y="50"/>
                    <a:pt x="59" y="50"/>
                  </a:cubicBezTo>
                  <a:cubicBezTo>
                    <a:pt x="59" y="50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44" y="19"/>
                    <a:pt x="23" y="0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5" name="Freeform 238"/>
            <p:cNvSpPr>
              <a:spLocks/>
            </p:cNvSpPr>
            <p:nvPr/>
          </p:nvSpPr>
          <p:spPr bwMode="auto">
            <a:xfrm>
              <a:off x="7333216" y="5527049"/>
              <a:ext cx="66406" cy="1105181"/>
            </a:xfrm>
            <a:custGeom>
              <a:avLst/>
              <a:gdLst>
                <a:gd name="T0" fmla="*/ 0 w 28"/>
                <a:gd name="T1" fmla="*/ 0 h 466"/>
                <a:gd name="T2" fmla="*/ 0 w 28"/>
                <a:gd name="T3" fmla="*/ 466 h 466"/>
                <a:gd name="T4" fmla="*/ 28 w 28"/>
                <a:gd name="T5" fmla="*/ 466 h 466"/>
                <a:gd name="T6" fmla="*/ 9 w 28"/>
                <a:gd name="T7" fmla="*/ 143 h 466"/>
                <a:gd name="T8" fmla="*/ 9 w 28"/>
                <a:gd name="T9" fmla="*/ 143 h 466"/>
                <a:gd name="T10" fmla="*/ 0 w 28"/>
                <a:gd name="T11" fmla="*/ 0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66">
                  <a:moveTo>
                    <a:pt x="0" y="0"/>
                  </a:moveTo>
                  <a:lnTo>
                    <a:pt x="0" y="466"/>
                  </a:lnTo>
                  <a:lnTo>
                    <a:pt x="28" y="466"/>
                  </a:lnTo>
                  <a:lnTo>
                    <a:pt x="9" y="143"/>
                  </a:lnTo>
                  <a:lnTo>
                    <a:pt x="9" y="1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693" name="Freeform 486"/>
          <p:cNvSpPr>
            <a:spLocks/>
          </p:cNvSpPr>
          <p:nvPr/>
        </p:nvSpPr>
        <p:spPr bwMode="auto">
          <a:xfrm>
            <a:off x="-116059" y="6715219"/>
            <a:ext cx="9317160" cy="152747"/>
          </a:xfrm>
          <a:custGeom>
            <a:avLst/>
            <a:gdLst>
              <a:gd name="T0" fmla="*/ 2940 w 2940"/>
              <a:gd name="T1" fmla="*/ 18 h 36"/>
              <a:gd name="T2" fmla="*/ 2922 w 2940"/>
              <a:gd name="T3" fmla="*/ 36 h 36"/>
              <a:gd name="T4" fmla="*/ 18 w 2940"/>
              <a:gd name="T5" fmla="*/ 36 h 36"/>
              <a:gd name="T6" fmla="*/ 0 w 2940"/>
              <a:gd name="T7" fmla="*/ 18 h 36"/>
              <a:gd name="T8" fmla="*/ 18 w 2940"/>
              <a:gd name="T9" fmla="*/ 0 h 36"/>
              <a:gd name="T10" fmla="*/ 2922 w 2940"/>
              <a:gd name="T11" fmla="*/ 0 h 36"/>
              <a:gd name="T12" fmla="*/ 2940 w 2940"/>
              <a:gd name="T13" fmla="*/ 18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940" h="36">
                <a:moveTo>
                  <a:pt x="2940" y="18"/>
                </a:moveTo>
                <a:cubicBezTo>
                  <a:pt x="2940" y="28"/>
                  <a:pt x="2932" y="36"/>
                  <a:pt x="2922" y="36"/>
                </a:cubicBezTo>
                <a:cubicBezTo>
                  <a:pt x="18" y="36"/>
                  <a:pt x="18" y="36"/>
                  <a:pt x="18" y="36"/>
                </a:cubicBezTo>
                <a:cubicBezTo>
                  <a:pt x="8" y="36"/>
                  <a:pt x="0" y="28"/>
                  <a:pt x="0" y="18"/>
                </a:cubicBezTo>
                <a:cubicBezTo>
                  <a:pt x="0" y="8"/>
                  <a:pt x="8" y="0"/>
                  <a:pt x="18" y="0"/>
                </a:cubicBezTo>
                <a:cubicBezTo>
                  <a:pt x="2922" y="0"/>
                  <a:pt x="2922" y="0"/>
                  <a:pt x="2922" y="0"/>
                </a:cubicBezTo>
                <a:cubicBezTo>
                  <a:pt x="2932" y="0"/>
                  <a:pt x="2940" y="8"/>
                  <a:pt x="2940" y="18"/>
                </a:cubicBezTo>
                <a:close/>
              </a:path>
            </a:pathLst>
          </a:custGeom>
          <a:solidFill>
            <a:srgbClr val="619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196" name="图片 19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124965">
            <a:off x="8525025" y="147942"/>
            <a:ext cx="821284" cy="554132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5497826" y="3886200"/>
            <a:ext cx="1158903" cy="424190"/>
          </a:xfrm>
          <a:prstGeom prst="roundRect">
            <a:avLst/>
          </a:prstGeom>
          <a:solidFill>
            <a:srgbClr val="2CFE2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prstClr val="black"/>
                </a:solidFill>
              </a:rPr>
              <a:t>Bước 1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1" y="5425884"/>
            <a:ext cx="310724" cy="1279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6" y="3334509"/>
            <a:ext cx="818525" cy="3371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189" y="4987816"/>
            <a:ext cx="429813" cy="1770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6" descr="E:\GIAO AN\SGV lop 2\sgv chân trời sáng tạo lớp 2\hình minh họa giáo án\11\ưdsds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84" y="425008"/>
            <a:ext cx="4281416" cy="289208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02680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GIAO AN\SGV lop 2\chan trời sang tạo lớp 1\hình ảnh minh họa\hinh-nen-dong-powerpoint-dep-ve-o-to-773x58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2"/>
            <a:ext cx="9144000" cy="686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6989"/>
            <a:ext cx="4572000" cy="2829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67637" y="1524001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vi-VN" sz="3600" dirty="0">
              <a:solidFill>
                <a:srgbClr val="1F497D">
                  <a:lumMod val="60000"/>
                  <a:lumOff val="40000"/>
                </a:srgbClr>
              </a:solidFill>
              <a:latin typeface="iCiel Cadena" pitchFamily="2" charset="-93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675" y="1371600"/>
            <a:ext cx="386997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51"/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</a:rPr>
              <a:t>Từ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</a:rPr>
              <a:t>hình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</a:rPr>
              <a:t> in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</a:rPr>
              <a:t>lá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</a:rPr>
              <a:t>cây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</a:rPr>
              <a:t>, ta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</a:rPr>
              <a:t>có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</a:rPr>
              <a:t>thể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</a:p>
          <a:p>
            <a:pPr defTabSz="914151"/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</a:rPr>
              <a:t>tưởng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</a:rPr>
              <a:t>tượng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</a:rPr>
              <a:t>và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</a:rPr>
              <a:t>vẽ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</a:rPr>
              <a:t>thành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</a:p>
          <a:p>
            <a:pPr defTabSz="914151"/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</a:rPr>
              <a:t>những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</a:rPr>
              <a:t>chú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</a:rPr>
              <a:t>chim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</a:rPr>
              <a:t>sinh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</a:rPr>
              <a:t>động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</a:rPr>
              <a:t> ,</a:t>
            </a:r>
          </a:p>
          <a:p>
            <a:pPr algn="ctr" defTabSz="914151"/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</a:rPr>
              <a:t>Đáng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</a:rPr>
              <a:t>yêu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endParaRPr lang="vi-VN" sz="2400" dirty="0">
              <a:solidFill>
                <a:srgbClr val="00B050"/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60719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标题 1"/>
          <p:cNvSpPr txBox="1">
            <a:spLocks/>
          </p:cNvSpPr>
          <p:nvPr/>
        </p:nvSpPr>
        <p:spPr>
          <a:xfrm>
            <a:off x="2059046" y="228616"/>
            <a:ext cx="5018484" cy="6960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6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Hoạt</a:t>
            </a:r>
            <a:r>
              <a:rPr lang="en-US" altLang="zh-CN" sz="6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</a:t>
            </a:r>
            <a:r>
              <a:rPr lang="en-US" altLang="zh-CN" sz="6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động</a:t>
            </a:r>
            <a:r>
              <a:rPr lang="en-US" altLang="zh-CN" sz="6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3</a:t>
            </a:r>
            <a:endParaRPr lang="zh-CN" altLang="en-US" sz="6000" dirty="0">
              <a:solidFill>
                <a:srgbClr val="FFC000">
                  <a:lumMod val="60000"/>
                  <a:lumOff val="40000"/>
                </a:srgbClr>
              </a:solidFill>
              <a:latin typeface="iCiel Pony" pitchFamily="2" charset="-93"/>
            </a:endParaRPr>
          </a:p>
        </p:txBody>
      </p:sp>
      <p:grpSp>
        <p:nvGrpSpPr>
          <p:cNvPr id="502" name="Group 4"/>
          <p:cNvGrpSpPr>
            <a:grpSpLocks/>
          </p:cNvGrpSpPr>
          <p:nvPr/>
        </p:nvGrpSpPr>
        <p:grpSpPr bwMode="auto">
          <a:xfrm>
            <a:off x="1017813" y="4457309"/>
            <a:ext cx="341710" cy="889000"/>
            <a:chOff x="0" y="0"/>
            <a:chExt cx="455984" cy="889318"/>
          </a:xfrm>
        </p:grpSpPr>
        <p:sp>
          <p:nvSpPr>
            <p:cNvPr id="503" name="TextBox 5"/>
            <p:cNvSpPr txBox="1">
              <a:spLocks noChangeArrowheads="1"/>
            </p:cNvSpPr>
            <p:nvPr/>
          </p:nvSpPr>
          <p:spPr bwMode="auto">
            <a:xfrm>
              <a:off x="0" y="0"/>
              <a:ext cx="455984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d-ID" altLang="zh-CN" sz="4800">
                  <a:solidFill>
                    <a:srgbClr val="44546A"/>
                  </a:solidFill>
                  <a:latin typeface="Sosa" pitchFamily="2" charset="0"/>
                </a:rPr>
                <a:t>o</a:t>
              </a:r>
              <a:endParaRPr lang="id-ID" altLang="zh-CN" sz="4800">
                <a:solidFill>
                  <a:srgbClr val="44546A"/>
                </a:solidFill>
              </a:endParaRPr>
            </a:p>
          </p:txBody>
        </p:sp>
        <p:sp>
          <p:nvSpPr>
            <p:cNvPr id="504" name="Oval 6"/>
            <p:cNvSpPr>
              <a:spLocks noChangeArrowheads="1"/>
            </p:cNvSpPr>
            <p:nvPr/>
          </p:nvSpPr>
          <p:spPr bwMode="auto">
            <a:xfrm>
              <a:off x="157978" y="757644"/>
              <a:ext cx="133200" cy="1316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zh-CN" altLang="zh-CN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54114" y="838207"/>
            <a:ext cx="9006739" cy="6113583"/>
            <a:chOff x="1108" y="2225"/>
            <a:chExt cx="5232" cy="1543"/>
          </a:xfrm>
        </p:grpSpPr>
        <p:grpSp>
          <p:nvGrpSpPr>
            <p:cNvPr id="8" name="Group 205"/>
            <p:cNvGrpSpPr>
              <a:grpSpLocks/>
            </p:cNvGrpSpPr>
            <p:nvPr/>
          </p:nvGrpSpPr>
          <p:grpSpPr bwMode="auto">
            <a:xfrm>
              <a:off x="1131" y="2569"/>
              <a:ext cx="5145" cy="1041"/>
              <a:chOff x="1131" y="2569"/>
              <a:chExt cx="5145" cy="1041"/>
            </a:xfrm>
          </p:grpSpPr>
          <p:sp>
            <p:nvSpPr>
              <p:cNvPr id="303" name="Freeform 18"/>
              <p:cNvSpPr>
                <a:spLocks/>
              </p:cNvSpPr>
              <p:nvPr/>
            </p:nvSpPr>
            <p:spPr bwMode="auto">
              <a:xfrm>
                <a:off x="2064" y="2771"/>
                <a:ext cx="363" cy="835"/>
              </a:xfrm>
              <a:custGeom>
                <a:avLst/>
                <a:gdLst>
                  <a:gd name="T0" fmla="*/ 77 w 205"/>
                  <a:gd name="T1" fmla="*/ 0 h 445"/>
                  <a:gd name="T2" fmla="*/ 74 w 205"/>
                  <a:gd name="T3" fmla="*/ 4 h 445"/>
                  <a:gd name="T4" fmla="*/ 5 w 205"/>
                  <a:gd name="T5" fmla="*/ 89 h 445"/>
                  <a:gd name="T6" fmla="*/ 42 w 205"/>
                  <a:gd name="T7" fmla="*/ 89 h 445"/>
                  <a:gd name="T8" fmla="*/ 5 w 205"/>
                  <a:gd name="T9" fmla="*/ 146 h 445"/>
                  <a:gd name="T10" fmla="*/ 19 w 205"/>
                  <a:gd name="T11" fmla="*/ 169 h 445"/>
                  <a:gd name="T12" fmla="*/ 17 w 205"/>
                  <a:gd name="T13" fmla="*/ 169 h 445"/>
                  <a:gd name="T14" fmla="*/ 19 w 205"/>
                  <a:gd name="T15" fmla="*/ 173 h 445"/>
                  <a:gd name="T16" fmla="*/ 0 w 205"/>
                  <a:gd name="T17" fmla="*/ 173 h 445"/>
                  <a:gd name="T18" fmla="*/ 12 w 205"/>
                  <a:gd name="T19" fmla="*/ 197 h 445"/>
                  <a:gd name="T20" fmla="*/ 15 w 205"/>
                  <a:gd name="T21" fmla="*/ 197 h 445"/>
                  <a:gd name="T22" fmla="*/ 14 w 205"/>
                  <a:gd name="T23" fmla="*/ 200 h 445"/>
                  <a:gd name="T24" fmla="*/ 36 w 205"/>
                  <a:gd name="T25" fmla="*/ 245 h 445"/>
                  <a:gd name="T26" fmla="*/ 36 w 205"/>
                  <a:gd name="T27" fmla="*/ 245 h 445"/>
                  <a:gd name="T28" fmla="*/ 36 w 205"/>
                  <a:gd name="T29" fmla="*/ 245 h 445"/>
                  <a:gd name="T30" fmla="*/ 23 w 205"/>
                  <a:gd name="T31" fmla="*/ 245 h 445"/>
                  <a:gd name="T32" fmla="*/ 50 w 205"/>
                  <a:gd name="T33" fmla="*/ 305 h 445"/>
                  <a:gd name="T34" fmla="*/ 50 w 205"/>
                  <a:gd name="T35" fmla="*/ 305 h 445"/>
                  <a:gd name="T36" fmla="*/ 50 w 205"/>
                  <a:gd name="T37" fmla="*/ 306 h 445"/>
                  <a:gd name="T38" fmla="*/ 35 w 205"/>
                  <a:gd name="T39" fmla="*/ 306 h 445"/>
                  <a:gd name="T40" fmla="*/ 40 w 205"/>
                  <a:gd name="T41" fmla="*/ 321 h 445"/>
                  <a:gd name="T42" fmla="*/ 59 w 205"/>
                  <a:gd name="T43" fmla="*/ 321 h 445"/>
                  <a:gd name="T44" fmla="*/ 56 w 205"/>
                  <a:gd name="T45" fmla="*/ 362 h 445"/>
                  <a:gd name="T46" fmla="*/ 57 w 205"/>
                  <a:gd name="T47" fmla="*/ 364 h 445"/>
                  <a:gd name="T48" fmla="*/ 57 w 205"/>
                  <a:gd name="T49" fmla="*/ 364 h 445"/>
                  <a:gd name="T50" fmla="*/ 57 w 205"/>
                  <a:gd name="T51" fmla="*/ 365 h 445"/>
                  <a:gd name="T52" fmla="*/ 56 w 205"/>
                  <a:gd name="T53" fmla="*/ 365 h 445"/>
                  <a:gd name="T54" fmla="*/ 50 w 205"/>
                  <a:gd name="T55" fmla="*/ 445 h 445"/>
                  <a:gd name="T56" fmla="*/ 78 w 205"/>
                  <a:gd name="T57" fmla="*/ 445 h 445"/>
                  <a:gd name="T58" fmla="*/ 103 w 205"/>
                  <a:gd name="T59" fmla="*/ 445 h 445"/>
                  <a:gd name="T60" fmla="*/ 104 w 205"/>
                  <a:gd name="T61" fmla="*/ 445 h 445"/>
                  <a:gd name="T62" fmla="*/ 96 w 205"/>
                  <a:gd name="T63" fmla="*/ 321 h 445"/>
                  <a:gd name="T64" fmla="*/ 205 w 205"/>
                  <a:gd name="T65" fmla="*/ 321 h 445"/>
                  <a:gd name="T66" fmla="*/ 202 w 205"/>
                  <a:gd name="T67" fmla="*/ 317 h 445"/>
                  <a:gd name="T68" fmla="*/ 98 w 205"/>
                  <a:gd name="T69" fmla="*/ 317 h 445"/>
                  <a:gd name="T70" fmla="*/ 151 w 205"/>
                  <a:gd name="T71" fmla="*/ 217 h 445"/>
                  <a:gd name="T72" fmla="*/ 140 w 205"/>
                  <a:gd name="T73" fmla="*/ 197 h 445"/>
                  <a:gd name="T74" fmla="*/ 161 w 205"/>
                  <a:gd name="T75" fmla="*/ 197 h 445"/>
                  <a:gd name="T76" fmla="*/ 163 w 205"/>
                  <a:gd name="T77" fmla="*/ 192 h 445"/>
                  <a:gd name="T78" fmla="*/ 148 w 205"/>
                  <a:gd name="T79" fmla="*/ 192 h 445"/>
                  <a:gd name="T80" fmla="*/ 147 w 205"/>
                  <a:gd name="T81" fmla="*/ 189 h 445"/>
                  <a:gd name="T82" fmla="*/ 122 w 205"/>
                  <a:gd name="T83" fmla="*/ 189 h 445"/>
                  <a:gd name="T84" fmla="*/ 149 w 205"/>
                  <a:gd name="T85" fmla="*/ 145 h 445"/>
                  <a:gd name="T86" fmla="*/ 114 w 205"/>
                  <a:gd name="T87" fmla="*/ 89 h 445"/>
                  <a:gd name="T88" fmla="*/ 134 w 205"/>
                  <a:gd name="T89" fmla="*/ 89 h 445"/>
                  <a:gd name="T90" fmla="*/ 150 w 205"/>
                  <a:gd name="T91" fmla="*/ 89 h 445"/>
                  <a:gd name="T92" fmla="*/ 81 w 205"/>
                  <a:gd name="T93" fmla="*/ 4 h 445"/>
                  <a:gd name="T94" fmla="*/ 78 w 205"/>
                  <a:gd name="T95" fmla="*/ 1 h 445"/>
                  <a:gd name="T96" fmla="*/ 78 w 205"/>
                  <a:gd name="T97" fmla="*/ 2 h 445"/>
                  <a:gd name="T98" fmla="*/ 77 w 205"/>
                  <a:gd name="T99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5" h="445">
                    <a:moveTo>
                      <a:pt x="77" y="0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5" y="146"/>
                      <a:pt x="5" y="146"/>
                      <a:pt x="5" y="146"/>
                    </a:cubicBezTo>
                    <a:cubicBezTo>
                      <a:pt x="19" y="169"/>
                      <a:pt x="19" y="169"/>
                      <a:pt x="19" y="169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19" y="173"/>
                      <a:pt x="19" y="173"/>
                      <a:pt x="19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12" y="197"/>
                      <a:pt x="12" y="197"/>
                      <a:pt x="12" y="197"/>
                    </a:cubicBezTo>
                    <a:cubicBezTo>
                      <a:pt x="15" y="197"/>
                      <a:pt x="15" y="197"/>
                      <a:pt x="15" y="197"/>
                    </a:cubicBezTo>
                    <a:cubicBezTo>
                      <a:pt x="14" y="200"/>
                      <a:pt x="14" y="200"/>
                      <a:pt x="14" y="200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23" y="245"/>
                      <a:pt x="23" y="245"/>
                      <a:pt x="23" y="24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6"/>
                      <a:pt x="50" y="306"/>
                      <a:pt x="50" y="306"/>
                    </a:cubicBezTo>
                    <a:cubicBezTo>
                      <a:pt x="35" y="306"/>
                      <a:pt x="35" y="306"/>
                      <a:pt x="35" y="306"/>
                    </a:cubicBezTo>
                    <a:cubicBezTo>
                      <a:pt x="40" y="321"/>
                      <a:pt x="40" y="321"/>
                      <a:pt x="40" y="321"/>
                    </a:cubicBezTo>
                    <a:cubicBezTo>
                      <a:pt x="59" y="321"/>
                      <a:pt x="59" y="321"/>
                      <a:pt x="59" y="321"/>
                    </a:cubicBezTo>
                    <a:cubicBezTo>
                      <a:pt x="56" y="362"/>
                      <a:pt x="56" y="362"/>
                      <a:pt x="56" y="362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5"/>
                      <a:pt x="57" y="365"/>
                      <a:pt x="57" y="365"/>
                    </a:cubicBezTo>
                    <a:cubicBezTo>
                      <a:pt x="56" y="365"/>
                      <a:pt x="56" y="365"/>
                      <a:pt x="56" y="365"/>
                    </a:cubicBezTo>
                    <a:cubicBezTo>
                      <a:pt x="50" y="445"/>
                      <a:pt x="50" y="445"/>
                      <a:pt x="50" y="445"/>
                    </a:cubicBezTo>
                    <a:cubicBezTo>
                      <a:pt x="78" y="445"/>
                      <a:pt x="78" y="445"/>
                      <a:pt x="78" y="445"/>
                    </a:cubicBezTo>
                    <a:cubicBezTo>
                      <a:pt x="103" y="445"/>
                      <a:pt x="103" y="445"/>
                      <a:pt x="103" y="445"/>
                    </a:cubicBezTo>
                    <a:cubicBezTo>
                      <a:pt x="104" y="445"/>
                      <a:pt x="104" y="445"/>
                      <a:pt x="104" y="445"/>
                    </a:cubicBezTo>
                    <a:cubicBezTo>
                      <a:pt x="96" y="321"/>
                      <a:pt x="96" y="321"/>
                      <a:pt x="96" y="321"/>
                    </a:cubicBezTo>
                    <a:cubicBezTo>
                      <a:pt x="205" y="321"/>
                      <a:pt x="205" y="321"/>
                      <a:pt x="205" y="321"/>
                    </a:cubicBezTo>
                    <a:cubicBezTo>
                      <a:pt x="202" y="317"/>
                      <a:pt x="202" y="317"/>
                      <a:pt x="202" y="317"/>
                    </a:cubicBezTo>
                    <a:cubicBezTo>
                      <a:pt x="98" y="317"/>
                      <a:pt x="98" y="317"/>
                      <a:pt x="98" y="317"/>
                    </a:cubicBezTo>
                    <a:cubicBezTo>
                      <a:pt x="151" y="217"/>
                      <a:pt x="151" y="217"/>
                      <a:pt x="151" y="217"/>
                    </a:cubicBezTo>
                    <a:cubicBezTo>
                      <a:pt x="140" y="197"/>
                      <a:pt x="140" y="197"/>
                      <a:pt x="140" y="197"/>
                    </a:cubicBezTo>
                    <a:cubicBezTo>
                      <a:pt x="161" y="197"/>
                      <a:pt x="161" y="197"/>
                      <a:pt x="161" y="197"/>
                    </a:cubicBezTo>
                    <a:cubicBezTo>
                      <a:pt x="163" y="192"/>
                      <a:pt x="163" y="192"/>
                      <a:pt x="163" y="192"/>
                    </a:cubicBezTo>
                    <a:cubicBezTo>
                      <a:pt x="148" y="192"/>
                      <a:pt x="148" y="192"/>
                      <a:pt x="148" y="192"/>
                    </a:cubicBezTo>
                    <a:cubicBezTo>
                      <a:pt x="148" y="191"/>
                      <a:pt x="148" y="190"/>
                      <a:pt x="147" y="189"/>
                    </a:cubicBezTo>
                    <a:cubicBezTo>
                      <a:pt x="122" y="189"/>
                      <a:pt x="122" y="189"/>
                      <a:pt x="122" y="189"/>
                    </a:cubicBezTo>
                    <a:cubicBezTo>
                      <a:pt x="149" y="145"/>
                      <a:pt x="149" y="145"/>
                      <a:pt x="149" y="145"/>
                    </a:cubicBezTo>
                    <a:cubicBezTo>
                      <a:pt x="114" y="89"/>
                      <a:pt x="114" y="89"/>
                      <a:pt x="114" y="89"/>
                    </a:cubicBezTo>
                    <a:cubicBezTo>
                      <a:pt x="134" y="89"/>
                      <a:pt x="134" y="89"/>
                      <a:pt x="134" y="89"/>
                    </a:cubicBezTo>
                    <a:cubicBezTo>
                      <a:pt x="150" y="89"/>
                      <a:pt x="150" y="89"/>
                      <a:pt x="150" y="89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78" y="1"/>
                      <a:pt x="78" y="1"/>
                      <a:pt x="78" y="1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7" y="0"/>
                      <a:pt x="77" y="0"/>
                      <a:pt x="77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Freeform 19"/>
              <p:cNvSpPr>
                <a:spLocks/>
              </p:cNvSpPr>
              <p:nvPr/>
            </p:nvSpPr>
            <p:spPr bwMode="auto">
              <a:xfrm>
                <a:off x="2325" y="3126"/>
                <a:ext cx="31" cy="6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1 w 18"/>
                  <a:gd name="T5" fmla="*/ 3 h 3"/>
                  <a:gd name="T6" fmla="*/ 16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Freeform 20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Freeform 21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Freeform 22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close/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Freeform 23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 26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Freeform 27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 28"/>
              <p:cNvSpPr>
                <a:spLocks noEditPoints="1"/>
              </p:cNvSpPr>
              <p:nvPr/>
            </p:nvSpPr>
            <p:spPr bwMode="auto">
              <a:xfrm>
                <a:off x="4321" y="2739"/>
                <a:ext cx="469" cy="867"/>
              </a:xfrm>
              <a:custGeom>
                <a:avLst/>
                <a:gdLst>
                  <a:gd name="T0" fmla="*/ 159 w 265"/>
                  <a:gd name="T1" fmla="*/ 449 h 462"/>
                  <a:gd name="T2" fmla="*/ 115 w 265"/>
                  <a:gd name="T3" fmla="*/ 449 h 462"/>
                  <a:gd name="T4" fmla="*/ 114 w 265"/>
                  <a:gd name="T5" fmla="*/ 458 h 462"/>
                  <a:gd name="T6" fmla="*/ 137 w 265"/>
                  <a:gd name="T7" fmla="*/ 458 h 462"/>
                  <a:gd name="T8" fmla="*/ 137 w 265"/>
                  <a:gd name="T9" fmla="*/ 462 h 462"/>
                  <a:gd name="T10" fmla="*/ 159 w 265"/>
                  <a:gd name="T11" fmla="*/ 462 h 462"/>
                  <a:gd name="T12" fmla="*/ 159 w 265"/>
                  <a:gd name="T13" fmla="*/ 458 h 462"/>
                  <a:gd name="T14" fmla="*/ 159 w 265"/>
                  <a:gd name="T15" fmla="*/ 458 h 462"/>
                  <a:gd name="T16" fmla="*/ 159 w 265"/>
                  <a:gd name="T17" fmla="*/ 449 h 462"/>
                  <a:gd name="T18" fmla="*/ 139 w 265"/>
                  <a:gd name="T19" fmla="*/ 0 h 462"/>
                  <a:gd name="T20" fmla="*/ 0 w 265"/>
                  <a:gd name="T21" fmla="*/ 386 h 462"/>
                  <a:gd name="T22" fmla="*/ 119 w 265"/>
                  <a:gd name="T23" fmla="*/ 386 h 462"/>
                  <a:gd name="T24" fmla="*/ 117 w 265"/>
                  <a:gd name="T25" fmla="*/ 410 h 462"/>
                  <a:gd name="T26" fmla="*/ 128 w 265"/>
                  <a:gd name="T27" fmla="*/ 409 h 462"/>
                  <a:gd name="T28" fmla="*/ 129 w 265"/>
                  <a:gd name="T29" fmla="*/ 409 h 462"/>
                  <a:gd name="T30" fmla="*/ 128 w 265"/>
                  <a:gd name="T31" fmla="*/ 400 h 462"/>
                  <a:gd name="T32" fmla="*/ 162 w 265"/>
                  <a:gd name="T33" fmla="*/ 365 h 462"/>
                  <a:gd name="T34" fmla="*/ 175 w 265"/>
                  <a:gd name="T35" fmla="*/ 368 h 462"/>
                  <a:gd name="T36" fmla="*/ 210 w 265"/>
                  <a:gd name="T37" fmla="*/ 338 h 462"/>
                  <a:gd name="T38" fmla="*/ 240 w 265"/>
                  <a:gd name="T39" fmla="*/ 355 h 462"/>
                  <a:gd name="T40" fmla="*/ 241 w 265"/>
                  <a:gd name="T41" fmla="*/ 356 h 462"/>
                  <a:gd name="T42" fmla="*/ 265 w 265"/>
                  <a:gd name="T43" fmla="*/ 348 h 462"/>
                  <a:gd name="T44" fmla="*/ 261 w 265"/>
                  <a:gd name="T45" fmla="*/ 338 h 462"/>
                  <a:gd name="T46" fmla="*/ 260 w 265"/>
                  <a:gd name="T47" fmla="*/ 337 h 462"/>
                  <a:gd name="T48" fmla="*/ 261 w 265"/>
                  <a:gd name="T49" fmla="*/ 337 h 462"/>
                  <a:gd name="T50" fmla="*/ 139 w 265"/>
                  <a:gd name="T5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5" h="462">
                    <a:moveTo>
                      <a:pt x="159" y="449"/>
                    </a:moveTo>
                    <a:cubicBezTo>
                      <a:pt x="115" y="449"/>
                      <a:pt x="115" y="449"/>
                      <a:pt x="115" y="449"/>
                    </a:cubicBezTo>
                    <a:cubicBezTo>
                      <a:pt x="114" y="458"/>
                      <a:pt x="114" y="458"/>
                      <a:pt x="114" y="458"/>
                    </a:cubicBezTo>
                    <a:cubicBezTo>
                      <a:pt x="137" y="458"/>
                      <a:pt x="137" y="458"/>
                      <a:pt x="137" y="458"/>
                    </a:cubicBezTo>
                    <a:cubicBezTo>
                      <a:pt x="137" y="462"/>
                      <a:pt x="137" y="462"/>
                      <a:pt x="137" y="462"/>
                    </a:cubicBezTo>
                    <a:cubicBezTo>
                      <a:pt x="159" y="462"/>
                      <a:pt x="159" y="462"/>
                      <a:pt x="159" y="462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49"/>
                      <a:pt x="159" y="449"/>
                      <a:pt x="159" y="449"/>
                    </a:cubicBezTo>
                    <a:moveTo>
                      <a:pt x="139" y="0"/>
                    </a:moveTo>
                    <a:cubicBezTo>
                      <a:pt x="0" y="386"/>
                      <a:pt x="0" y="386"/>
                      <a:pt x="0" y="386"/>
                    </a:cubicBezTo>
                    <a:cubicBezTo>
                      <a:pt x="119" y="386"/>
                      <a:pt x="119" y="386"/>
                      <a:pt x="119" y="386"/>
                    </a:cubicBezTo>
                    <a:cubicBezTo>
                      <a:pt x="117" y="410"/>
                      <a:pt x="117" y="410"/>
                      <a:pt x="117" y="410"/>
                    </a:cubicBezTo>
                    <a:cubicBezTo>
                      <a:pt x="121" y="409"/>
                      <a:pt x="124" y="409"/>
                      <a:pt x="128" y="409"/>
                    </a:cubicBezTo>
                    <a:cubicBezTo>
                      <a:pt x="129" y="409"/>
                      <a:pt x="129" y="409"/>
                      <a:pt x="129" y="409"/>
                    </a:cubicBezTo>
                    <a:cubicBezTo>
                      <a:pt x="128" y="406"/>
                      <a:pt x="128" y="403"/>
                      <a:pt x="128" y="400"/>
                    </a:cubicBezTo>
                    <a:cubicBezTo>
                      <a:pt x="128" y="381"/>
                      <a:pt x="143" y="365"/>
                      <a:pt x="162" y="365"/>
                    </a:cubicBezTo>
                    <a:cubicBezTo>
                      <a:pt x="167" y="365"/>
                      <a:pt x="171" y="366"/>
                      <a:pt x="175" y="368"/>
                    </a:cubicBezTo>
                    <a:cubicBezTo>
                      <a:pt x="177" y="352"/>
                      <a:pt x="189" y="338"/>
                      <a:pt x="210" y="338"/>
                    </a:cubicBezTo>
                    <a:cubicBezTo>
                      <a:pt x="224" y="338"/>
                      <a:pt x="234" y="345"/>
                      <a:pt x="240" y="355"/>
                    </a:cubicBezTo>
                    <a:cubicBezTo>
                      <a:pt x="240" y="355"/>
                      <a:pt x="240" y="356"/>
                      <a:pt x="241" y="356"/>
                    </a:cubicBezTo>
                    <a:cubicBezTo>
                      <a:pt x="248" y="351"/>
                      <a:pt x="256" y="348"/>
                      <a:pt x="265" y="348"/>
                    </a:cubicBezTo>
                    <a:cubicBezTo>
                      <a:pt x="261" y="338"/>
                      <a:pt x="261" y="338"/>
                      <a:pt x="261" y="338"/>
                    </a:cubicBezTo>
                    <a:cubicBezTo>
                      <a:pt x="260" y="337"/>
                      <a:pt x="260" y="337"/>
                      <a:pt x="260" y="337"/>
                    </a:cubicBezTo>
                    <a:cubicBezTo>
                      <a:pt x="260" y="337"/>
                      <a:pt x="260" y="337"/>
                      <a:pt x="261" y="337"/>
                    </a:cubicBezTo>
                    <a:cubicBezTo>
                      <a:pt x="139" y="0"/>
                      <a:pt x="139" y="0"/>
                      <a:pt x="13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Freeform 29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close/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close/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close/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Freeform 30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Freeform 31"/>
              <p:cNvSpPr>
                <a:spLocks noEditPoints="1"/>
              </p:cNvSpPr>
              <p:nvPr/>
            </p:nvSpPr>
            <p:spPr bwMode="auto">
              <a:xfrm>
                <a:off x="2927" y="2886"/>
                <a:ext cx="311" cy="668"/>
              </a:xfrm>
              <a:custGeom>
                <a:avLst/>
                <a:gdLst>
                  <a:gd name="T0" fmla="*/ 119 w 175"/>
                  <a:gd name="T1" fmla="*/ 0 h 356"/>
                  <a:gd name="T2" fmla="*/ 64 w 175"/>
                  <a:gd name="T3" fmla="*/ 79 h 356"/>
                  <a:gd name="T4" fmla="*/ 107 w 175"/>
                  <a:gd name="T5" fmla="*/ 244 h 356"/>
                  <a:gd name="T6" fmla="*/ 102 w 175"/>
                  <a:gd name="T7" fmla="*/ 323 h 356"/>
                  <a:gd name="T8" fmla="*/ 113 w 175"/>
                  <a:gd name="T9" fmla="*/ 336 h 356"/>
                  <a:gd name="T10" fmla="*/ 118 w 175"/>
                  <a:gd name="T11" fmla="*/ 349 h 356"/>
                  <a:gd name="T12" fmla="*/ 119 w 175"/>
                  <a:gd name="T13" fmla="*/ 356 h 356"/>
                  <a:gd name="T14" fmla="*/ 139 w 175"/>
                  <a:gd name="T15" fmla="*/ 356 h 356"/>
                  <a:gd name="T16" fmla="*/ 138 w 175"/>
                  <a:gd name="T17" fmla="*/ 356 h 356"/>
                  <a:gd name="T18" fmla="*/ 139 w 175"/>
                  <a:gd name="T19" fmla="*/ 356 h 356"/>
                  <a:gd name="T20" fmla="*/ 129 w 175"/>
                  <a:gd name="T21" fmla="*/ 245 h 356"/>
                  <a:gd name="T22" fmla="*/ 145 w 175"/>
                  <a:gd name="T23" fmla="*/ 240 h 356"/>
                  <a:gd name="T24" fmla="*/ 148 w 175"/>
                  <a:gd name="T25" fmla="*/ 239 h 356"/>
                  <a:gd name="T26" fmla="*/ 156 w 175"/>
                  <a:gd name="T27" fmla="*/ 107 h 356"/>
                  <a:gd name="T28" fmla="*/ 175 w 175"/>
                  <a:gd name="T29" fmla="*/ 79 h 356"/>
                  <a:gd name="T30" fmla="*/ 119 w 175"/>
                  <a:gd name="T31" fmla="*/ 0 h 356"/>
                  <a:gd name="T32" fmla="*/ 118 w 175"/>
                  <a:gd name="T33" fmla="*/ 0 h 356"/>
                  <a:gd name="T34" fmla="*/ 118 w 175"/>
                  <a:gd name="T35" fmla="*/ 0 h 356"/>
                  <a:gd name="T36" fmla="*/ 118 w 175"/>
                  <a:gd name="T37" fmla="*/ 0 h 356"/>
                  <a:gd name="T38" fmla="*/ 118 w 175"/>
                  <a:gd name="T39" fmla="*/ 0 h 356"/>
                  <a:gd name="T40" fmla="*/ 119 w 175"/>
                  <a:gd name="T41" fmla="*/ 0 h 356"/>
                  <a:gd name="T42" fmla="*/ 118 w 175"/>
                  <a:gd name="T43" fmla="*/ 0 h 356"/>
                  <a:gd name="T44" fmla="*/ 119 w 175"/>
                  <a:gd name="T45" fmla="*/ 0 h 356"/>
                  <a:gd name="T46" fmla="*/ 119 w 175"/>
                  <a:gd name="T47" fmla="*/ 0 h 356"/>
                  <a:gd name="T48" fmla="*/ 119 w 175"/>
                  <a:gd name="T49" fmla="*/ 0 h 356"/>
                  <a:gd name="T50" fmla="*/ 119 w 175"/>
                  <a:gd name="T51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5" h="356">
                    <a:moveTo>
                      <a:pt x="119" y="0"/>
                    </a:moveTo>
                    <a:cubicBezTo>
                      <a:pt x="114" y="4"/>
                      <a:pt x="91" y="38"/>
                      <a:pt x="64" y="79"/>
                    </a:cubicBezTo>
                    <a:cubicBezTo>
                      <a:pt x="0" y="174"/>
                      <a:pt x="58" y="232"/>
                      <a:pt x="107" y="244"/>
                    </a:cubicBezTo>
                    <a:cubicBezTo>
                      <a:pt x="102" y="323"/>
                      <a:pt x="102" y="323"/>
                      <a:pt x="102" y="323"/>
                    </a:cubicBezTo>
                    <a:cubicBezTo>
                      <a:pt x="106" y="327"/>
                      <a:pt x="110" y="331"/>
                      <a:pt x="113" y="336"/>
                    </a:cubicBezTo>
                    <a:cubicBezTo>
                      <a:pt x="114" y="341"/>
                      <a:pt x="116" y="345"/>
                      <a:pt x="118" y="349"/>
                    </a:cubicBezTo>
                    <a:cubicBezTo>
                      <a:pt x="119" y="351"/>
                      <a:pt x="119" y="354"/>
                      <a:pt x="119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38" y="356"/>
                      <a:pt x="138" y="356"/>
                      <a:pt x="138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29" y="245"/>
                      <a:pt x="129" y="245"/>
                      <a:pt x="129" y="245"/>
                    </a:cubicBezTo>
                    <a:cubicBezTo>
                      <a:pt x="134" y="244"/>
                      <a:pt x="140" y="242"/>
                      <a:pt x="145" y="240"/>
                    </a:cubicBezTo>
                    <a:cubicBezTo>
                      <a:pt x="146" y="240"/>
                      <a:pt x="147" y="240"/>
                      <a:pt x="148" y="239"/>
                    </a:cubicBezTo>
                    <a:cubicBezTo>
                      <a:pt x="125" y="211"/>
                      <a:pt x="117" y="166"/>
                      <a:pt x="156" y="107"/>
                    </a:cubicBezTo>
                    <a:cubicBezTo>
                      <a:pt x="163" y="97"/>
                      <a:pt x="169" y="88"/>
                      <a:pt x="175" y="79"/>
                    </a:cubicBezTo>
                    <a:cubicBezTo>
                      <a:pt x="149" y="37"/>
                      <a:pt x="123" y="4"/>
                      <a:pt x="119" y="0"/>
                    </a:cubicBezTo>
                    <a:moveTo>
                      <a:pt x="118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moveTo>
                      <a:pt x="119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Freeform 32"/>
              <p:cNvSpPr>
                <a:spLocks noEditPoints="1"/>
              </p:cNvSpPr>
              <p:nvPr/>
            </p:nvSpPr>
            <p:spPr bwMode="auto">
              <a:xfrm>
                <a:off x="4938" y="2886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1 w 1"/>
                  <a:gd name="T5" fmla="*/ 0 w 1"/>
                  <a:gd name="T6" fmla="*/ 1 w 1"/>
                  <a:gd name="T7" fmla="*/ 1 w 1"/>
                  <a:gd name="T8" fmla="*/ 1 w 1"/>
                  <a:gd name="T9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Freeform 33"/>
              <p:cNvSpPr>
                <a:spLocks/>
              </p:cNvSpPr>
              <p:nvPr/>
            </p:nvSpPr>
            <p:spPr bwMode="auto">
              <a:xfrm>
                <a:off x="4728" y="2903"/>
                <a:ext cx="362" cy="551"/>
              </a:xfrm>
              <a:custGeom>
                <a:avLst/>
                <a:gdLst>
                  <a:gd name="T0" fmla="*/ 126 w 204"/>
                  <a:gd name="T1" fmla="*/ 0 h 294"/>
                  <a:gd name="T2" fmla="*/ 112 w 204"/>
                  <a:gd name="T3" fmla="*/ 0 h 294"/>
                  <a:gd name="T4" fmla="*/ 64 w 204"/>
                  <a:gd name="T5" fmla="*/ 70 h 294"/>
                  <a:gd name="T6" fmla="*/ 107 w 204"/>
                  <a:gd name="T7" fmla="*/ 235 h 294"/>
                  <a:gd name="T8" fmla="*/ 104 w 204"/>
                  <a:gd name="T9" fmla="*/ 280 h 294"/>
                  <a:gd name="T10" fmla="*/ 108 w 204"/>
                  <a:gd name="T11" fmla="*/ 269 h 294"/>
                  <a:gd name="T12" fmla="*/ 116 w 204"/>
                  <a:gd name="T13" fmla="*/ 252 h 294"/>
                  <a:gd name="T14" fmla="*/ 121 w 204"/>
                  <a:gd name="T15" fmla="*/ 245 h 294"/>
                  <a:gd name="T16" fmla="*/ 125 w 204"/>
                  <a:gd name="T17" fmla="*/ 241 h 294"/>
                  <a:gd name="T18" fmla="*/ 128 w 204"/>
                  <a:gd name="T19" fmla="*/ 239 h 294"/>
                  <a:gd name="T20" fmla="*/ 129 w 204"/>
                  <a:gd name="T21" fmla="*/ 238 h 294"/>
                  <a:gd name="T22" fmla="*/ 128 w 204"/>
                  <a:gd name="T23" fmla="*/ 239 h 294"/>
                  <a:gd name="T24" fmla="*/ 126 w 204"/>
                  <a:gd name="T25" fmla="*/ 242 h 294"/>
                  <a:gd name="T26" fmla="*/ 124 w 204"/>
                  <a:gd name="T27" fmla="*/ 247 h 294"/>
                  <a:gd name="T28" fmla="*/ 122 w 204"/>
                  <a:gd name="T29" fmla="*/ 254 h 294"/>
                  <a:gd name="T30" fmla="*/ 120 w 204"/>
                  <a:gd name="T31" fmla="*/ 272 h 294"/>
                  <a:gd name="T32" fmla="*/ 121 w 204"/>
                  <a:gd name="T33" fmla="*/ 292 h 294"/>
                  <a:gd name="T34" fmla="*/ 122 w 204"/>
                  <a:gd name="T35" fmla="*/ 294 h 294"/>
                  <a:gd name="T36" fmla="*/ 126 w 204"/>
                  <a:gd name="T37" fmla="*/ 288 h 294"/>
                  <a:gd name="T38" fmla="*/ 133 w 204"/>
                  <a:gd name="T39" fmla="*/ 281 h 294"/>
                  <a:gd name="T40" fmla="*/ 129 w 204"/>
                  <a:gd name="T41" fmla="*/ 236 h 294"/>
                  <a:gd name="T42" fmla="*/ 145 w 204"/>
                  <a:gd name="T43" fmla="*/ 231 h 294"/>
                  <a:gd name="T44" fmla="*/ 202 w 204"/>
                  <a:gd name="T45" fmla="*/ 160 h 294"/>
                  <a:gd name="T46" fmla="*/ 176 w 204"/>
                  <a:gd name="T47" fmla="*/ 70 h 294"/>
                  <a:gd name="T48" fmla="*/ 126 w 204"/>
                  <a:gd name="T49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4" h="294">
                    <a:moveTo>
                      <a:pt x="126" y="0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02" y="14"/>
                      <a:pt x="84" y="40"/>
                      <a:pt x="64" y="70"/>
                    </a:cubicBezTo>
                    <a:cubicBezTo>
                      <a:pt x="0" y="165"/>
                      <a:pt x="58" y="223"/>
                      <a:pt x="107" y="235"/>
                    </a:cubicBezTo>
                    <a:cubicBezTo>
                      <a:pt x="104" y="280"/>
                      <a:pt x="104" y="280"/>
                      <a:pt x="104" y="280"/>
                    </a:cubicBezTo>
                    <a:cubicBezTo>
                      <a:pt x="105" y="276"/>
                      <a:pt x="107" y="273"/>
                      <a:pt x="108" y="269"/>
                    </a:cubicBezTo>
                    <a:cubicBezTo>
                      <a:pt x="110" y="263"/>
                      <a:pt x="113" y="257"/>
                      <a:pt x="116" y="252"/>
                    </a:cubicBezTo>
                    <a:cubicBezTo>
                      <a:pt x="118" y="249"/>
                      <a:pt x="119" y="247"/>
                      <a:pt x="121" y="245"/>
                    </a:cubicBezTo>
                    <a:cubicBezTo>
                      <a:pt x="122" y="244"/>
                      <a:pt x="124" y="242"/>
                      <a:pt x="125" y="241"/>
                    </a:cubicBezTo>
                    <a:cubicBezTo>
                      <a:pt x="126" y="240"/>
                      <a:pt x="127" y="239"/>
                      <a:pt x="128" y="239"/>
                    </a:cubicBezTo>
                    <a:cubicBezTo>
                      <a:pt x="128" y="238"/>
                      <a:pt x="129" y="238"/>
                      <a:pt x="129" y="238"/>
                    </a:cubicBezTo>
                    <a:cubicBezTo>
                      <a:pt x="129" y="238"/>
                      <a:pt x="128" y="238"/>
                      <a:pt x="128" y="239"/>
                    </a:cubicBezTo>
                    <a:cubicBezTo>
                      <a:pt x="128" y="240"/>
                      <a:pt x="127" y="241"/>
                      <a:pt x="126" y="242"/>
                    </a:cubicBezTo>
                    <a:cubicBezTo>
                      <a:pt x="125" y="243"/>
                      <a:pt x="125" y="245"/>
                      <a:pt x="124" y="247"/>
                    </a:cubicBezTo>
                    <a:cubicBezTo>
                      <a:pt x="123" y="249"/>
                      <a:pt x="123" y="251"/>
                      <a:pt x="122" y="254"/>
                    </a:cubicBezTo>
                    <a:cubicBezTo>
                      <a:pt x="121" y="259"/>
                      <a:pt x="120" y="265"/>
                      <a:pt x="120" y="272"/>
                    </a:cubicBezTo>
                    <a:cubicBezTo>
                      <a:pt x="120" y="278"/>
                      <a:pt x="121" y="285"/>
                      <a:pt x="121" y="292"/>
                    </a:cubicBezTo>
                    <a:cubicBezTo>
                      <a:pt x="121" y="293"/>
                      <a:pt x="121" y="294"/>
                      <a:pt x="122" y="294"/>
                    </a:cubicBezTo>
                    <a:cubicBezTo>
                      <a:pt x="123" y="292"/>
                      <a:pt x="125" y="290"/>
                      <a:pt x="126" y="288"/>
                    </a:cubicBezTo>
                    <a:cubicBezTo>
                      <a:pt x="129" y="286"/>
                      <a:pt x="131" y="283"/>
                      <a:pt x="133" y="281"/>
                    </a:cubicBezTo>
                    <a:cubicBezTo>
                      <a:pt x="129" y="236"/>
                      <a:pt x="129" y="236"/>
                      <a:pt x="129" y="236"/>
                    </a:cubicBezTo>
                    <a:cubicBezTo>
                      <a:pt x="134" y="235"/>
                      <a:pt x="140" y="233"/>
                      <a:pt x="145" y="231"/>
                    </a:cubicBezTo>
                    <a:cubicBezTo>
                      <a:pt x="171" y="221"/>
                      <a:pt x="198" y="198"/>
                      <a:pt x="202" y="160"/>
                    </a:cubicBezTo>
                    <a:cubicBezTo>
                      <a:pt x="204" y="136"/>
                      <a:pt x="198" y="106"/>
                      <a:pt x="176" y="70"/>
                    </a:cubicBezTo>
                    <a:cubicBezTo>
                      <a:pt x="156" y="39"/>
                      <a:pt x="137" y="14"/>
                      <a:pt x="126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 34"/>
              <p:cNvSpPr>
                <a:spLocks/>
              </p:cNvSpPr>
              <p:nvPr/>
            </p:nvSpPr>
            <p:spPr bwMode="auto">
              <a:xfrm>
                <a:off x="4927" y="2886"/>
                <a:ext cx="25" cy="17"/>
              </a:xfrm>
              <a:custGeom>
                <a:avLst/>
                <a:gdLst>
                  <a:gd name="T0" fmla="*/ 7 w 14"/>
                  <a:gd name="T1" fmla="*/ 0 h 9"/>
                  <a:gd name="T2" fmla="*/ 0 w 14"/>
                  <a:gd name="T3" fmla="*/ 9 h 9"/>
                  <a:gd name="T4" fmla="*/ 14 w 14"/>
                  <a:gd name="T5" fmla="*/ 9 h 9"/>
                  <a:gd name="T6" fmla="*/ 7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7" y="0"/>
                    </a:moveTo>
                    <a:cubicBezTo>
                      <a:pt x="6" y="1"/>
                      <a:pt x="3" y="4"/>
                      <a:pt x="0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4"/>
                      <a:pt x="8" y="1"/>
                      <a:pt x="7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Freeform 35"/>
              <p:cNvSpPr>
                <a:spLocks/>
              </p:cNvSpPr>
              <p:nvPr/>
            </p:nvSpPr>
            <p:spPr bwMode="auto">
              <a:xfrm>
                <a:off x="3440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Freeform 36"/>
              <p:cNvSpPr>
                <a:spLocks/>
              </p:cNvSpPr>
              <p:nvPr/>
            </p:nvSpPr>
            <p:spPr bwMode="auto">
              <a:xfrm>
                <a:off x="3335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Freeform 37"/>
              <p:cNvSpPr>
                <a:spLocks/>
              </p:cNvSpPr>
              <p:nvPr/>
            </p:nvSpPr>
            <p:spPr bwMode="auto">
              <a:xfrm>
                <a:off x="3448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Freeform 38"/>
              <p:cNvSpPr>
                <a:spLocks/>
              </p:cNvSpPr>
              <p:nvPr/>
            </p:nvSpPr>
            <p:spPr bwMode="auto">
              <a:xfrm>
                <a:off x="3316" y="3468"/>
                <a:ext cx="196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Freeform 39"/>
              <p:cNvSpPr>
                <a:spLocks/>
              </p:cNvSpPr>
              <p:nvPr/>
            </p:nvSpPr>
            <p:spPr bwMode="auto">
              <a:xfrm>
                <a:off x="3447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Freeform 40"/>
              <p:cNvSpPr>
                <a:spLocks/>
              </p:cNvSpPr>
              <p:nvPr/>
            </p:nvSpPr>
            <p:spPr bwMode="auto">
              <a:xfrm>
                <a:off x="125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Freeform 41"/>
              <p:cNvSpPr>
                <a:spLocks/>
              </p:cNvSpPr>
              <p:nvPr/>
            </p:nvSpPr>
            <p:spPr bwMode="auto">
              <a:xfrm>
                <a:off x="1151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5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5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Freeform 42"/>
              <p:cNvSpPr>
                <a:spLocks/>
              </p:cNvSpPr>
              <p:nvPr/>
            </p:nvSpPr>
            <p:spPr bwMode="auto">
              <a:xfrm>
                <a:off x="1264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Freeform 43"/>
              <p:cNvSpPr>
                <a:spLocks/>
              </p:cNvSpPr>
              <p:nvPr/>
            </p:nvSpPr>
            <p:spPr bwMode="auto">
              <a:xfrm>
                <a:off x="1131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lnTo>
                      <a:pt x="72" y="68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Freeform 44"/>
              <p:cNvSpPr>
                <a:spLocks/>
              </p:cNvSpPr>
              <p:nvPr/>
            </p:nvSpPr>
            <p:spPr bwMode="auto">
              <a:xfrm>
                <a:off x="126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 45"/>
              <p:cNvSpPr>
                <a:spLocks/>
              </p:cNvSpPr>
              <p:nvPr/>
            </p:nvSpPr>
            <p:spPr bwMode="auto">
              <a:xfrm>
                <a:off x="488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 46"/>
              <p:cNvSpPr>
                <a:spLocks/>
              </p:cNvSpPr>
              <p:nvPr/>
            </p:nvSpPr>
            <p:spPr bwMode="auto">
              <a:xfrm>
                <a:off x="4782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47"/>
              <p:cNvSpPr>
                <a:spLocks/>
              </p:cNvSpPr>
              <p:nvPr/>
            </p:nvSpPr>
            <p:spPr bwMode="auto">
              <a:xfrm>
                <a:off x="4897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48"/>
              <p:cNvSpPr>
                <a:spLocks/>
              </p:cNvSpPr>
              <p:nvPr/>
            </p:nvSpPr>
            <p:spPr bwMode="auto">
              <a:xfrm>
                <a:off x="4762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49"/>
              <p:cNvSpPr>
                <a:spLocks/>
              </p:cNvSpPr>
              <p:nvPr/>
            </p:nvSpPr>
            <p:spPr bwMode="auto">
              <a:xfrm>
                <a:off x="489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50"/>
              <p:cNvSpPr>
                <a:spLocks/>
              </p:cNvSpPr>
              <p:nvPr/>
            </p:nvSpPr>
            <p:spPr bwMode="auto">
              <a:xfrm>
                <a:off x="4312" y="3349"/>
                <a:ext cx="193" cy="224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51"/>
              <p:cNvSpPr>
                <a:spLocks/>
              </p:cNvSpPr>
              <p:nvPr/>
            </p:nvSpPr>
            <p:spPr bwMode="auto">
              <a:xfrm>
                <a:off x="4207" y="3349"/>
                <a:ext cx="193" cy="224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52"/>
              <p:cNvSpPr>
                <a:spLocks/>
              </p:cNvSpPr>
              <p:nvPr/>
            </p:nvSpPr>
            <p:spPr bwMode="auto">
              <a:xfrm>
                <a:off x="4322" y="3445"/>
                <a:ext cx="195" cy="128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53"/>
              <p:cNvSpPr>
                <a:spLocks/>
              </p:cNvSpPr>
              <p:nvPr/>
            </p:nvSpPr>
            <p:spPr bwMode="auto">
              <a:xfrm>
                <a:off x="4188" y="3445"/>
                <a:ext cx="197" cy="128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Freeform 54"/>
              <p:cNvSpPr>
                <a:spLocks/>
              </p:cNvSpPr>
              <p:nvPr/>
            </p:nvSpPr>
            <p:spPr bwMode="auto">
              <a:xfrm>
                <a:off x="4319" y="3327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Freeform 55"/>
              <p:cNvSpPr>
                <a:spLocks/>
              </p:cNvSpPr>
              <p:nvPr/>
            </p:nvSpPr>
            <p:spPr bwMode="auto">
              <a:xfrm>
                <a:off x="6070" y="3372"/>
                <a:ext cx="194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Freeform 56"/>
              <p:cNvSpPr>
                <a:spLocks/>
              </p:cNvSpPr>
              <p:nvPr/>
            </p:nvSpPr>
            <p:spPr bwMode="auto">
              <a:xfrm>
                <a:off x="5966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Freeform 57"/>
              <p:cNvSpPr>
                <a:spLocks/>
              </p:cNvSpPr>
              <p:nvPr/>
            </p:nvSpPr>
            <p:spPr bwMode="auto">
              <a:xfrm>
                <a:off x="6081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Freeform 58"/>
              <p:cNvSpPr>
                <a:spLocks/>
              </p:cNvSpPr>
              <p:nvPr/>
            </p:nvSpPr>
            <p:spPr bwMode="auto">
              <a:xfrm>
                <a:off x="5946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reeform 59"/>
              <p:cNvSpPr>
                <a:spLocks/>
              </p:cNvSpPr>
              <p:nvPr/>
            </p:nvSpPr>
            <p:spPr bwMode="auto">
              <a:xfrm>
                <a:off x="6078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Freeform 60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Freeform 61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Freeform 62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Freeform 63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Freeform 64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close/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Freeform 65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Rectangle 66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Rectangle 67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Rectangle 68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Rectangle 69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 70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 71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 72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 73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 74"/>
              <p:cNvSpPr>
                <a:spLocks/>
              </p:cNvSpPr>
              <p:nvPr/>
            </p:nvSpPr>
            <p:spPr bwMode="auto">
              <a:xfrm>
                <a:off x="2621" y="3349"/>
                <a:ext cx="519" cy="209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2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70 h 111"/>
                  <a:gd name="T12" fmla="*/ 239 w 293"/>
                  <a:gd name="T13" fmla="*/ 63 h 111"/>
                  <a:gd name="T14" fmla="*/ 232 w 293"/>
                  <a:gd name="T15" fmla="*/ 64 h 111"/>
                  <a:gd name="T16" fmla="*/ 232 w 293"/>
                  <a:gd name="T17" fmla="*/ 60 h 111"/>
                  <a:gd name="T18" fmla="*/ 182 w 293"/>
                  <a:gd name="T19" fmla="*/ 10 h 111"/>
                  <a:gd name="T20" fmla="*/ 155 w 293"/>
                  <a:gd name="T21" fmla="*/ 19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8 h 111"/>
                  <a:gd name="T28" fmla="*/ 42 w 293"/>
                  <a:gd name="T29" fmla="*/ 63 h 111"/>
                  <a:gd name="T30" fmla="*/ 43 w 293"/>
                  <a:gd name="T31" fmla="*/ 72 h 111"/>
                  <a:gd name="T32" fmla="*/ 42 w 293"/>
                  <a:gd name="T33" fmla="*/ 72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2"/>
                    </a:cubicBezTo>
                    <a:cubicBezTo>
                      <a:pt x="289" y="98"/>
                      <a:pt x="287" y="94"/>
                      <a:pt x="286" y="89"/>
                    </a:cubicBezTo>
                    <a:cubicBezTo>
                      <a:pt x="281" y="81"/>
                      <a:pt x="275" y="75"/>
                      <a:pt x="267" y="70"/>
                    </a:cubicBezTo>
                    <a:cubicBezTo>
                      <a:pt x="266" y="70"/>
                      <a:pt x="266" y="70"/>
                      <a:pt x="266" y="70"/>
                    </a:cubicBezTo>
                    <a:cubicBezTo>
                      <a:pt x="258" y="65"/>
                      <a:pt x="249" y="63"/>
                      <a:pt x="239" y="63"/>
                    </a:cubicBezTo>
                    <a:cubicBezTo>
                      <a:pt x="237" y="63"/>
                      <a:pt x="234" y="63"/>
                      <a:pt x="232" y="64"/>
                    </a:cubicBezTo>
                    <a:cubicBezTo>
                      <a:pt x="232" y="62"/>
                      <a:pt x="232" y="61"/>
                      <a:pt x="232" y="60"/>
                    </a:cubicBezTo>
                    <a:cubicBezTo>
                      <a:pt x="232" y="33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9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9"/>
                      <a:pt x="81" y="28"/>
                      <a:pt x="76" y="28"/>
                    </a:cubicBezTo>
                    <a:cubicBezTo>
                      <a:pt x="57" y="28"/>
                      <a:pt x="42" y="44"/>
                      <a:pt x="42" y="63"/>
                    </a:cubicBezTo>
                    <a:cubicBezTo>
                      <a:pt x="42" y="66"/>
                      <a:pt x="42" y="69"/>
                      <a:pt x="43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20" y="72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75"/>
              <p:cNvSpPr>
                <a:spLocks/>
              </p:cNvSpPr>
              <p:nvPr/>
            </p:nvSpPr>
            <p:spPr bwMode="auto">
              <a:xfrm>
                <a:off x="2894" y="3368"/>
                <a:ext cx="138" cy="94"/>
              </a:xfrm>
              <a:custGeom>
                <a:avLst/>
                <a:gdLst>
                  <a:gd name="T0" fmla="*/ 28 w 78"/>
                  <a:gd name="T1" fmla="*/ 0 h 50"/>
                  <a:gd name="T2" fmla="*/ 1 w 78"/>
                  <a:gd name="T3" fmla="*/ 9 h 50"/>
                  <a:gd name="T4" fmla="*/ 0 w 78"/>
                  <a:gd name="T5" fmla="*/ 8 h 50"/>
                  <a:gd name="T6" fmla="*/ 1 w 78"/>
                  <a:gd name="T7" fmla="*/ 9 h 50"/>
                  <a:gd name="T8" fmla="*/ 28 w 78"/>
                  <a:gd name="T9" fmla="*/ 0 h 50"/>
                  <a:gd name="T10" fmla="*/ 78 w 78"/>
                  <a:gd name="T11" fmla="*/ 50 h 50"/>
                  <a:gd name="T12" fmla="*/ 78 w 78"/>
                  <a:gd name="T13" fmla="*/ 50 h 50"/>
                  <a:gd name="T14" fmla="*/ 28 w 78"/>
                  <a:gd name="T1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50">
                    <a:moveTo>
                      <a:pt x="28" y="0"/>
                    </a:moveTo>
                    <a:cubicBezTo>
                      <a:pt x="18" y="0"/>
                      <a:pt x="9" y="3"/>
                      <a:pt x="1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9"/>
                      <a:pt x="1" y="9"/>
                    </a:cubicBezTo>
                    <a:cubicBezTo>
                      <a:pt x="9" y="3"/>
                      <a:pt x="18" y="0"/>
                      <a:pt x="28" y="0"/>
                    </a:cubicBezTo>
                    <a:cubicBezTo>
                      <a:pt x="55" y="0"/>
                      <a:pt x="78" y="23"/>
                      <a:pt x="78" y="50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78" y="23"/>
                      <a:pt x="55" y="0"/>
                      <a:pt x="28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76"/>
              <p:cNvSpPr>
                <a:spLocks/>
              </p:cNvSpPr>
              <p:nvPr/>
            </p:nvSpPr>
            <p:spPr bwMode="auto">
              <a:xfrm>
                <a:off x="2881" y="3366"/>
                <a:ext cx="259" cy="192"/>
              </a:xfrm>
              <a:custGeom>
                <a:avLst/>
                <a:gdLst>
                  <a:gd name="T0" fmla="*/ 0 w 146"/>
                  <a:gd name="T1" fmla="*/ 0 h 102"/>
                  <a:gd name="T2" fmla="*/ 0 w 146"/>
                  <a:gd name="T3" fmla="*/ 102 h 102"/>
                  <a:gd name="T4" fmla="*/ 146 w 146"/>
                  <a:gd name="T5" fmla="*/ 102 h 102"/>
                  <a:gd name="T6" fmla="*/ 145 w 146"/>
                  <a:gd name="T7" fmla="*/ 100 h 102"/>
                  <a:gd name="T8" fmla="*/ 144 w 146"/>
                  <a:gd name="T9" fmla="*/ 93 h 102"/>
                  <a:gd name="T10" fmla="*/ 139 w 146"/>
                  <a:gd name="T11" fmla="*/ 80 h 102"/>
                  <a:gd name="T12" fmla="*/ 128 w 146"/>
                  <a:gd name="T13" fmla="*/ 67 h 102"/>
                  <a:gd name="T14" fmla="*/ 120 w 146"/>
                  <a:gd name="T15" fmla="*/ 61 h 102"/>
                  <a:gd name="T16" fmla="*/ 119 w 146"/>
                  <a:gd name="T17" fmla="*/ 61 h 102"/>
                  <a:gd name="T18" fmla="*/ 92 w 146"/>
                  <a:gd name="T19" fmla="*/ 54 h 102"/>
                  <a:gd name="T20" fmla="*/ 85 w 146"/>
                  <a:gd name="T21" fmla="*/ 55 h 102"/>
                  <a:gd name="T22" fmla="*/ 85 w 146"/>
                  <a:gd name="T23" fmla="*/ 55 h 102"/>
                  <a:gd name="T24" fmla="*/ 85 w 146"/>
                  <a:gd name="T25" fmla="*/ 55 h 102"/>
                  <a:gd name="T26" fmla="*/ 85 w 146"/>
                  <a:gd name="T27" fmla="*/ 51 h 102"/>
                  <a:gd name="T28" fmla="*/ 35 w 146"/>
                  <a:gd name="T29" fmla="*/ 1 h 102"/>
                  <a:gd name="T30" fmla="*/ 8 w 146"/>
                  <a:gd name="T31" fmla="*/ 10 h 102"/>
                  <a:gd name="T32" fmla="*/ 7 w 146"/>
                  <a:gd name="T33" fmla="*/ 9 h 102"/>
                  <a:gd name="T34" fmla="*/ 0 w 146"/>
                  <a:gd name="T3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6" h="102">
                    <a:moveTo>
                      <a:pt x="0" y="0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146" y="102"/>
                      <a:pt x="146" y="102"/>
                      <a:pt x="146" y="102"/>
                    </a:cubicBezTo>
                    <a:cubicBezTo>
                      <a:pt x="146" y="102"/>
                      <a:pt x="145" y="101"/>
                      <a:pt x="145" y="100"/>
                    </a:cubicBezTo>
                    <a:cubicBezTo>
                      <a:pt x="145" y="98"/>
                      <a:pt x="145" y="95"/>
                      <a:pt x="144" y="93"/>
                    </a:cubicBezTo>
                    <a:cubicBezTo>
                      <a:pt x="142" y="89"/>
                      <a:pt x="140" y="85"/>
                      <a:pt x="139" y="80"/>
                    </a:cubicBezTo>
                    <a:cubicBezTo>
                      <a:pt x="136" y="75"/>
                      <a:pt x="132" y="71"/>
                      <a:pt x="128" y="67"/>
                    </a:cubicBezTo>
                    <a:cubicBezTo>
                      <a:pt x="126" y="65"/>
                      <a:pt x="123" y="63"/>
                      <a:pt x="120" y="61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6"/>
                      <a:pt x="102" y="54"/>
                      <a:pt x="92" y="54"/>
                    </a:cubicBezTo>
                    <a:cubicBezTo>
                      <a:pt x="90" y="54"/>
                      <a:pt x="87" y="54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3"/>
                      <a:pt x="85" y="52"/>
                      <a:pt x="85" y="51"/>
                    </a:cubicBezTo>
                    <a:cubicBezTo>
                      <a:pt x="85" y="24"/>
                      <a:pt x="62" y="1"/>
                      <a:pt x="35" y="1"/>
                    </a:cubicBezTo>
                    <a:cubicBezTo>
                      <a:pt x="25" y="1"/>
                      <a:pt x="16" y="4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77"/>
              <p:cNvSpPr>
                <a:spLocks/>
              </p:cNvSpPr>
              <p:nvPr/>
            </p:nvSpPr>
            <p:spPr bwMode="auto">
              <a:xfrm>
                <a:off x="4473" y="3374"/>
                <a:ext cx="520" cy="208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1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69 h 111"/>
                  <a:gd name="T12" fmla="*/ 239 w 293"/>
                  <a:gd name="T13" fmla="*/ 62 h 111"/>
                  <a:gd name="T14" fmla="*/ 232 w 293"/>
                  <a:gd name="T15" fmla="*/ 63 h 111"/>
                  <a:gd name="T16" fmla="*/ 232 w 293"/>
                  <a:gd name="T17" fmla="*/ 59 h 111"/>
                  <a:gd name="T18" fmla="*/ 182 w 293"/>
                  <a:gd name="T19" fmla="*/ 10 h 111"/>
                  <a:gd name="T20" fmla="*/ 155 w 293"/>
                  <a:gd name="T21" fmla="*/ 18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7 h 111"/>
                  <a:gd name="T28" fmla="*/ 42 w 293"/>
                  <a:gd name="T29" fmla="*/ 62 h 111"/>
                  <a:gd name="T30" fmla="*/ 43 w 293"/>
                  <a:gd name="T31" fmla="*/ 71 h 111"/>
                  <a:gd name="T32" fmla="*/ 42 w 293"/>
                  <a:gd name="T33" fmla="*/ 71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1"/>
                    </a:cubicBezTo>
                    <a:cubicBezTo>
                      <a:pt x="289" y="97"/>
                      <a:pt x="287" y="93"/>
                      <a:pt x="286" y="89"/>
                    </a:cubicBezTo>
                    <a:cubicBezTo>
                      <a:pt x="281" y="81"/>
                      <a:pt x="275" y="74"/>
                      <a:pt x="267" y="70"/>
                    </a:cubicBezTo>
                    <a:cubicBezTo>
                      <a:pt x="266" y="69"/>
                      <a:pt x="266" y="69"/>
                      <a:pt x="266" y="69"/>
                    </a:cubicBezTo>
                    <a:cubicBezTo>
                      <a:pt x="258" y="64"/>
                      <a:pt x="249" y="62"/>
                      <a:pt x="239" y="62"/>
                    </a:cubicBezTo>
                    <a:cubicBezTo>
                      <a:pt x="237" y="62"/>
                      <a:pt x="234" y="63"/>
                      <a:pt x="232" y="63"/>
                    </a:cubicBezTo>
                    <a:cubicBezTo>
                      <a:pt x="232" y="62"/>
                      <a:pt x="232" y="61"/>
                      <a:pt x="232" y="59"/>
                    </a:cubicBezTo>
                    <a:cubicBezTo>
                      <a:pt x="232" y="32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8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8"/>
                      <a:pt x="81" y="27"/>
                      <a:pt x="76" y="27"/>
                    </a:cubicBezTo>
                    <a:cubicBezTo>
                      <a:pt x="57" y="27"/>
                      <a:pt x="42" y="43"/>
                      <a:pt x="42" y="62"/>
                    </a:cubicBezTo>
                    <a:cubicBezTo>
                      <a:pt x="42" y="65"/>
                      <a:pt x="42" y="68"/>
                      <a:pt x="43" y="71"/>
                    </a:cubicBezTo>
                    <a:cubicBezTo>
                      <a:pt x="42" y="71"/>
                      <a:pt x="42" y="71"/>
                      <a:pt x="42" y="71"/>
                    </a:cubicBezTo>
                    <a:cubicBezTo>
                      <a:pt x="20" y="71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78"/>
              <p:cNvSpPr>
                <a:spLocks/>
              </p:cNvSpPr>
              <p:nvPr/>
            </p:nvSpPr>
            <p:spPr bwMode="auto">
              <a:xfrm>
                <a:off x="4746" y="3392"/>
                <a:ext cx="44" cy="15"/>
              </a:xfrm>
              <a:custGeom>
                <a:avLst/>
                <a:gdLst>
                  <a:gd name="T0" fmla="*/ 25 w 25"/>
                  <a:gd name="T1" fmla="*/ 0 h 8"/>
                  <a:gd name="T2" fmla="*/ 1 w 25"/>
                  <a:gd name="T3" fmla="*/ 8 h 8"/>
                  <a:gd name="T4" fmla="*/ 0 w 25"/>
                  <a:gd name="T5" fmla="*/ 7 h 8"/>
                  <a:gd name="T6" fmla="*/ 1 w 25"/>
                  <a:gd name="T7" fmla="*/ 8 h 8"/>
                  <a:gd name="T8" fmla="*/ 25 w 25"/>
                  <a:gd name="T9" fmla="*/ 0 h 8"/>
                  <a:gd name="T10" fmla="*/ 25 w 25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8">
                    <a:moveTo>
                      <a:pt x="25" y="0"/>
                    </a:moveTo>
                    <a:cubicBezTo>
                      <a:pt x="16" y="0"/>
                      <a:pt x="8" y="3"/>
                      <a:pt x="1" y="8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8"/>
                      <a:pt x="1" y="8"/>
                    </a:cubicBezTo>
                    <a:cubicBezTo>
                      <a:pt x="8" y="3"/>
                      <a:pt x="16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79"/>
              <p:cNvSpPr>
                <a:spLocks/>
              </p:cNvSpPr>
              <p:nvPr/>
            </p:nvSpPr>
            <p:spPr bwMode="auto">
              <a:xfrm>
                <a:off x="4734" y="3389"/>
                <a:ext cx="259" cy="193"/>
              </a:xfrm>
              <a:custGeom>
                <a:avLst/>
                <a:gdLst>
                  <a:gd name="T0" fmla="*/ 0 w 146"/>
                  <a:gd name="T1" fmla="*/ 0 h 103"/>
                  <a:gd name="T2" fmla="*/ 0 w 146"/>
                  <a:gd name="T3" fmla="*/ 103 h 103"/>
                  <a:gd name="T4" fmla="*/ 146 w 146"/>
                  <a:gd name="T5" fmla="*/ 103 h 103"/>
                  <a:gd name="T6" fmla="*/ 144 w 146"/>
                  <a:gd name="T7" fmla="*/ 93 h 103"/>
                  <a:gd name="T8" fmla="*/ 139 w 146"/>
                  <a:gd name="T9" fmla="*/ 81 h 103"/>
                  <a:gd name="T10" fmla="*/ 123 w 146"/>
                  <a:gd name="T11" fmla="*/ 64 h 103"/>
                  <a:gd name="T12" fmla="*/ 120 w 146"/>
                  <a:gd name="T13" fmla="*/ 62 h 103"/>
                  <a:gd name="T14" fmla="*/ 119 w 146"/>
                  <a:gd name="T15" fmla="*/ 61 h 103"/>
                  <a:gd name="T16" fmla="*/ 94 w 146"/>
                  <a:gd name="T17" fmla="*/ 54 h 103"/>
                  <a:gd name="T18" fmla="*/ 92 w 146"/>
                  <a:gd name="T19" fmla="*/ 54 h 103"/>
                  <a:gd name="T20" fmla="*/ 85 w 146"/>
                  <a:gd name="T21" fmla="*/ 55 h 103"/>
                  <a:gd name="T22" fmla="*/ 85 w 146"/>
                  <a:gd name="T23" fmla="*/ 55 h 103"/>
                  <a:gd name="T24" fmla="*/ 85 w 146"/>
                  <a:gd name="T25" fmla="*/ 55 h 103"/>
                  <a:gd name="T26" fmla="*/ 85 w 146"/>
                  <a:gd name="T27" fmla="*/ 51 h 103"/>
                  <a:gd name="T28" fmla="*/ 84 w 146"/>
                  <a:gd name="T29" fmla="*/ 46 h 103"/>
                  <a:gd name="T30" fmla="*/ 53 w 146"/>
                  <a:gd name="T31" fmla="*/ 5 h 103"/>
                  <a:gd name="T32" fmla="*/ 35 w 146"/>
                  <a:gd name="T33" fmla="*/ 2 h 103"/>
                  <a:gd name="T34" fmla="*/ 32 w 146"/>
                  <a:gd name="T35" fmla="*/ 2 h 103"/>
                  <a:gd name="T36" fmla="*/ 8 w 146"/>
                  <a:gd name="T37" fmla="*/ 10 h 103"/>
                  <a:gd name="T38" fmla="*/ 7 w 146"/>
                  <a:gd name="T39" fmla="*/ 9 h 103"/>
                  <a:gd name="T40" fmla="*/ 0 w 146"/>
                  <a:gd name="T4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103">
                    <a:moveTo>
                      <a:pt x="0" y="0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146" y="103"/>
                      <a:pt x="146" y="103"/>
                      <a:pt x="146" y="103"/>
                    </a:cubicBezTo>
                    <a:cubicBezTo>
                      <a:pt x="145" y="100"/>
                      <a:pt x="145" y="97"/>
                      <a:pt x="144" y="93"/>
                    </a:cubicBezTo>
                    <a:cubicBezTo>
                      <a:pt x="142" y="89"/>
                      <a:pt x="140" y="85"/>
                      <a:pt x="139" y="81"/>
                    </a:cubicBezTo>
                    <a:cubicBezTo>
                      <a:pt x="135" y="74"/>
                      <a:pt x="130" y="69"/>
                      <a:pt x="123" y="64"/>
                    </a:cubicBezTo>
                    <a:cubicBezTo>
                      <a:pt x="122" y="63"/>
                      <a:pt x="121" y="62"/>
                      <a:pt x="120" y="62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7"/>
                      <a:pt x="103" y="54"/>
                      <a:pt x="94" y="54"/>
                    </a:cubicBezTo>
                    <a:cubicBezTo>
                      <a:pt x="93" y="54"/>
                      <a:pt x="93" y="54"/>
                      <a:pt x="92" y="54"/>
                    </a:cubicBezTo>
                    <a:cubicBezTo>
                      <a:pt x="90" y="54"/>
                      <a:pt x="87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4"/>
                      <a:pt x="85" y="53"/>
                      <a:pt x="85" y="51"/>
                    </a:cubicBezTo>
                    <a:cubicBezTo>
                      <a:pt x="85" y="49"/>
                      <a:pt x="85" y="47"/>
                      <a:pt x="84" y="46"/>
                    </a:cubicBezTo>
                    <a:cubicBezTo>
                      <a:pt x="82" y="27"/>
                      <a:pt x="70" y="12"/>
                      <a:pt x="53" y="5"/>
                    </a:cubicBezTo>
                    <a:cubicBezTo>
                      <a:pt x="48" y="3"/>
                      <a:pt x="42" y="2"/>
                      <a:pt x="35" y="2"/>
                    </a:cubicBezTo>
                    <a:cubicBezTo>
                      <a:pt x="34" y="2"/>
                      <a:pt x="33" y="2"/>
                      <a:pt x="32" y="2"/>
                    </a:cubicBezTo>
                    <a:cubicBezTo>
                      <a:pt x="23" y="2"/>
                      <a:pt x="15" y="5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80"/>
              <p:cNvSpPr>
                <a:spLocks/>
              </p:cNvSpPr>
              <p:nvPr/>
            </p:nvSpPr>
            <p:spPr bwMode="auto">
              <a:xfrm>
                <a:off x="3083" y="2936"/>
                <a:ext cx="440" cy="464"/>
              </a:xfrm>
              <a:custGeom>
                <a:avLst/>
                <a:gdLst>
                  <a:gd name="T0" fmla="*/ 181 w 248"/>
                  <a:gd name="T1" fmla="*/ 80 h 247"/>
                  <a:gd name="T2" fmla="*/ 124 w 248"/>
                  <a:gd name="T3" fmla="*/ 0 h 247"/>
                  <a:gd name="T4" fmla="*/ 68 w 248"/>
                  <a:gd name="T5" fmla="*/ 80 h 247"/>
                  <a:gd name="T6" fmla="*/ 123 w 248"/>
                  <a:gd name="T7" fmla="*/ 247 h 247"/>
                  <a:gd name="T8" fmla="*/ 123 w 248"/>
                  <a:gd name="T9" fmla="*/ 247 h 247"/>
                  <a:gd name="T10" fmla="*/ 125 w 248"/>
                  <a:gd name="T11" fmla="*/ 247 h 247"/>
                  <a:gd name="T12" fmla="*/ 127 w 248"/>
                  <a:gd name="T13" fmla="*/ 247 h 247"/>
                  <a:gd name="T14" fmla="*/ 127 w 248"/>
                  <a:gd name="T15" fmla="*/ 247 h 247"/>
                  <a:gd name="T16" fmla="*/ 181 w 248"/>
                  <a:gd name="T17" fmla="*/ 8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8" h="247">
                    <a:moveTo>
                      <a:pt x="181" y="80"/>
                    </a:moveTo>
                    <a:cubicBezTo>
                      <a:pt x="153" y="35"/>
                      <a:pt x="124" y="0"/>
                      <a:pt x="124" y="0"/>
                    </a:cubicBezTo>
                    <a:cubicBezTo>
                      <a:pt x="124" y="0"/>
                      <a:pt x="98" y="36"/>
                      <a:pt x="68" y="80"/>
                    </a:cubicBezTo>
                    <a:cubicBezTo>
                      <a:pt x="0" y="182"/>
                      <a:pt x="75" y="243"/>
                      <a:pt x="123" y="247"/>
                    </a:cubicBezTo>
                    <a:cubicBezTo>
                      <a:pt x="123" y="247"/>
                      <a:pt x="123" y="247"/>
                      <a:pt x="123" y="247"/>
                    </a:cubicBezTo>
                    <a:cubicBezTo>
                      <a:pt x="123" y="247"/>
                      <a:pt x="124" y="247"/>
                      <a:pt x="125" y="247"/>
                    </a:cubicBezTo>
                    <a:cubicBezTo>
                      <a:pt x="126" y="247"/>
                      <a:pt x="123" y="247"/>
                      <a:pt x="127" y="247"/>
                    </a:cubicBezTo>
                    <a:cubicBezTo>
                      <a:pt x="127" y="247"/>
                      <a:pt x="127" y="247"/>
                      <a:pt x="127" y="247"/>
                    </a:cubicBezTo>
                    <a:cubicBezTo>
                      <a:pt x="171" y="243"/>
                      <a:pt x="248" y="189"/>
                      <a:pt x="181" y="8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 81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82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83"/>
              <p:cNvSpPr>
                <a:spLocks noEditPoints="1"/>
              </p:cNvSpPr>
              <p:nvPr/>
            </p:nvSpPr>
            <p:spPr bwMode="auto">
              <a:xfrm>
                <a:off x="3303" y="2936"/>
                <a:ext cx="193" cy="462"/>
              </a:xfrm>
              <a:custGeom>
                <a:avLst/>
                <a:gdLst>
                  <a:gd name="T0" fmla="*/ 32 w 109"/>
                  <a:gd name="T1" fmla="*/ 238 h 246"/>
                  <a:gd name="T2" fmla="*/ 11 w 109"/>
                  <a:gd name="T3" fmla="*/ 246 h 246"/>
                  <a:gd name="T4" fmla="*/ 11 w 109"/>
                  <a:gd name="T5" fmla="*/ 246 h 246"/>
                  <a:gd name="T6" fmla="*/ 32 w 109"/>
                  <a:gd name="T7" fmla="*/ 239 h 246"/>
                  <a:gd name="T8" fmla="*/ 32 w 109"/>
                  <a:gd name="T9" fmla="*/ 238 h 246"/>
                  <a:gd name="T10" fmla="*/ 0 w 109"/>
                  <a:gd name="T11" fmla="*/ 0 h 246"/>
                  <a:gd name="T12" fmla="*/ 0 w 109"/>
                  <a:gd name="T13" fmla="*/ 1 h 246"/>
                  <a:gd name="T14" fmla="*/ 57 w 109"/>
                  <a:gd name="T15" fmla="*/ 80 h 246"/>
                  <a:gd name="T16" fmla="*/ 37 w 109"/>
                  <a:gd name="T17" fmla="*/ 236 h 246"/>
                  <a:gd name="T18" fmla="*/ 38 w 109"/>
                  <a:gd name="T19" fmla="*/ 236 h 246"/>
                  <a:gd name="T20" fmla="*/ 57 w 109"/>
                  <a:gd name="T21" fmla="*/ 80 h 246"/>
                  <a:gd name="T22" fmla="*/ 0 w 109"/>
                  <a:gd name="T23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9" h="246">
                    <a:moveTo>
                      <a:pt x="32" y="238"/>
                    </a:moveTo>
                    <a:cubicBezTo>
                      <a:pt x="25" y="242"/>
                      <a:pt x="18" y="244"/>
                      <a:pt x="11" y="246"/>
                    </a:cubicBezTo>
                    <a:cubicBezTo>
                      <a:pt x="11" y="246"/>
                      <a:pt x="11" y="246"/>
                      <a:pt x="11" y="246"/>
                    </a:cubicBezTo>
                    <a:cubicBezTo>
                      <a:pt x="18" y="244"/>
                      <a:pt x="25" y="242"/>
                      <a:pt x="32" y="239"/>
                    </a:cubicBezTo>
                    <a:cubicBezTo>
                      <a:pt x="32" y="239"/>
                      <a:pt x="32" y="238"/>
                      <a:pt x="32" y="238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30" y="36"/>
                      <a:pt x="57" y="80"/>
                    </a:cubicBezTo>
                    <a:cubicBezTo>
                      <a:pt x="108" y="164"/>
                      <a:pt x="75" y="215"/>
                      <a:pt x="37" y="236"/>
                    </a:cubicBezTo>
                    <a:cubicBezTo>
                      <a:pt x="37" y="236"/>
                      <a:pt x="38" y="236"/>
                      <a:pt x="38" y="236"/>
                    </a:cubicBezTo>
                    <a:cubicBezTo>
                      <a:pt x="76" y="215"/>
                      <a:pt x="109" y="164"/>
                      <a:pt x="57" y="80"/>
                    </a:cubicBezTo>
                    <a:cubicBezTo>
                      <a:pt x="29" y="35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84"/>
              <p:cNvSpPr>
                <a:spLocks/>
              </p:cNvSpPr>
              <p:nvPr/>
            </p:nvSpPr>
            <p:spPr bwMode="auto">
              <a:xfrm>
                <a:off x="3360" y="3379"/>
                <a:ext cx="10" cy="6"/>
              </a:xfrm>
              <a:custGeom>
                <a:avLst/>
                <a:gdLst>
                  <a:gd name="T0" fmla="*/ 5 w 6"/>
                  <a:gd name="T1" fmla="*/ 0 h 3"/>
                  <a:gd name="T2" fmla="*/ 0 w 6"/>
                  <a:gd name="T3" fmla="*/ 2 h 3"/>
                  <a:gd name="T4" fmla="*/ 0 w 6"/>
                  <a:gd name="T5" fmla="*/ 3 h 3"/>
                  <a:gd name="T6" fmla="*/ 6 w 6"/>
                  <a:gd name="T7" fmla="*/ 0 h 3"/>
                  <a:gd name="T8" fmla="*/ 5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5" y="0"/>
                    </a:moveTo>
                    <a:cubicBezTo>
                      <a:pt x="3" y="1"/>
                      <a:pt x="2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2" y="2"/>
                      <a:pt x="4" y="1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Rectangle 85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Rectangle 86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87"/>
              <p:cNvSpPr>
                <a:spLocks/>
              </p:cNvSpPr>
              <p:nvPr/>
            </p:nvSpPr>
            <p:spPr bwMode="auto">
              <a:xfrm>
                <a:off x="3303" y="2938"/>
                <a:ext cx="192" cy="460"/>
              </a:xfrm>
              <a:custGeom>
                <a:avLst/>
                <a:gdLst>
                  <a:gd name="T0" fmla="*/ 0 w 108"/>
                  <a:gd name="T1" fmla="*/ 0 h 245"/>
                  <a:gd name="T2" fmla="*/ 0 w 108"/>
                  <a:gd name="T3" fmla="*/ 0 h 245"/>
                  <a:gd name="T4" fmla="*/ 0 w 108"/>
                  <a:gd name="T5" fmla="*/ 136 h 245"/>
                  <a:gd name="T6" fmla="*/ 6 w 108"/>
                  <a:gd name="T7" fmla="*/ 191 h 245"/>
                  <a:gd name="T8" fmla="*/ 43 w 108"/>
                  <a:gd name="T9" fmla="*/ 170 h 245"/>
                  <a:gd name="T10" fmla="*/ 9 w 108"/>
                  <a:gd name="T11" fmla="*/ 209 h 245"/>
                  <a:gd name="T12" fmla="*/ 11 w 108"/>
                  <a:gd name="T13" fmla="*/ 245 h 245"/>
                  <a:gd name="T14" fmla="*/ 32 w 108"/>
                  <a:gd name="T15" fmla="*/ 237 h 245"/>
                  <a:gd name="T16" fmla="*/ 37 w 108"/>
                  <a:gd name="T17" fmla="*/ 235 h 245"/>
                  <a:gd name="T18" fmla="*/ 57 w 108"/>
                  <a:gd name="T19" fmla="*/ 79 h 245"/>
                  <a:gd name="T20" fmla="*/ 0 w 108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" h="24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6" y="191"/>
                      <a:pt x="6" y="191"/>
                      <a:pt x="6" y="191"/>
                    </a:cubicBezTo>
                    <a:cubicBezTo>
                      <a:pt x="43" y="170"/>
                      <a:pt x="43" y="170"/>
                      <a:pt x="43" y="170"/>
                    </a:cubicBezTo>
                    <a:cubicBezTo>
                      <a:pt x="9" y="209"/>
                      <a:pt x="9" y="209"/>
                      <a:pt x="9" y="209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18" y="243"/>
                      <a:pt x="25" y="241"/>
                      <a:pt x="32" y="237"/>
                    </a:cubicBezTo>
                    <a:cubicBezTo>
                      <a:pt x="34" y="237"/>
                      <a:pt x="35" y="236"/>
                      <a:pt x="37" y="235"/>
                    </a:cubicBezTo>
                    <a:cubicBezTo>
                      <a:pt x="75" y="214"/>
                      <a:pt x="108" y="163"/>
                      <a:pt x="57" y="79"/>
                    </a:cubicBezTo>
                    <a:cubicBezTo>
                      <a:pt x="30" y="35"/>
                      <a:pt x="2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88"/>
              <p:cNvSpPr>
                <a:spLocks/>
              </p:cNvSpPr>
              <p:nvPr/>
            </p:nvSpPr>
            <p:spPr bwMode="auto">
              <a:xfrm>
                <a:off x="3303" y="3193"/>
                <a:ext cx="76" cy="413"/>
              </a:xfrm>
              <a:custGeom>
                <a:avLst/>
                <a:gdLst>
                  <a:gd name="T0" fmla="*/ 0 w 43"/>
                  <a:gd name="T1" fmla="*/ 0 h 220"/>
                  <a:gd name="T2" fmla="*/ 0 w 43"/>
                  <a:gd name="T3" fmla="*/ 220 h 220"/>
                  <a:gd name="T4" fmla="*/ 20 w 43"/>
                  <a:gd name="T5" fmla="*/ 220 h 220"/>
                  <a:gd name="T6" fmla="*/ 9 w 43"/>
                  <a:gd name="T7" fmla="*/ 109 h 220"/>
                  <a:gd name="T8" fmla="*/ 11 w 43"/>
                  <a:gd name="T9" fmla="*/ 109 h 220"/>
                  <a:gd name="T10" fmla="*/ 11 w 43"/>
                  <a:gd name="T11" fmla="*/ 109 h 220"/>
                  <a:gd name="T12" fmla="*/ 9 w 43"/>
                  <a:gd name="T13" fmla="*/ 73 h 220"/>
                  <a:gd name="T14" fmla="*/ 43 w 43"/>
                  <a:gd name="T15" fmla="*/ 34 h 220"/>
                  <a:gd name="T16" fmla="*/ 6 w 43"/>
                  <a:gd name="T17" fmla="*/ 55 h 220"/>
                  <a:gd name="T18" fmla="*/ 0 w 43"/>
                  <a:gd name="T1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220">
                    <a:moveTo>
                      <a:pt x="0" y="0"/>
                    </a:moveTo>
                    <a:cubicBezTo>
                      <a:pt x="0" y="220"/>
                      <a:pt x="0" y="220"/>
                      <a:pt x="0" y="220"/>
                    </a:cubicBezTo>
                    <a:cubicBezTo>
                      <a:pt x="20" y="220"/>
                      <a:pt x="20" y="220"/>
                      <a:pt x="20" y="220"/>
                    </a:cubicBezTo>
                    <a:cubicBezTo>
                      <a:pt x="9" y="109"/>
                      <a:pt x="9" y="109"/>
                      <a:pt x="9" y="109"/>
                    </a:cubicBezTo>
                    <a:cubicBezTo>
                      <a:pt x="10" y="109"/>
                      <a:pt x="11" y="109"/>
                      <a:pt x="11" y="109"/>
                    </a:cubicBezTo>
                    <a:cubicBezTo>
                      <a:pt x="11" y="109"/>
                      <a:pt x="11" y="109"/>
                      <a:pt x="11" y="109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89"/>
              <p:cNvSpPr>
                <a:spLocks/>
              </p:cNvSpPr>
              <p:nvPr/>
            </p:nvSpPr>
            <p:spPr bwMode="auto">
              <a:xfrm>
                <a:off x="3698" y="3083"/>
                <a:ext cx="408" cy="373"/>
              </a:xfrm>
              <a:custGeom>
                <a:avLst/>
                <a:gdLst>
                  <a:gd name="T0" fmla="*/ 188 w 230"/>
                  <a:gd name="T1" fmla="*/ 57 h 199"/>
                  <a:gd name="T2" fmla="*/ 115 w 230"/>
                  <a:gd name="T3" fmla="*/ 0 h 199"/>
                  <a:gd name="T4" fmla="*/ 42 w 230"/>
                  <a:gd name="T5" fmla="*/ 57 h 199"/>
                  <a:gd name="T6" fmla="*/ 0 w 230"/>
                  <a:gd name="T7" fmla="*/ 124 h 199"/>
                  <a:gd name="T8" fmla="*/ 75 w 230"/>
                  <a:gd name="T9" fmla="*/ 199 h 199"/>
                  <a:gd name="T10" fmla="*/ 115 w 230"/>
                  <a:gd name="T11" fmla="*/ 188 h 199"/>
                  <a:gd name="T12" fmla="*/ 155 w 230"/>
                  <a:gd name="T13" fmla="*/ 199 h 199"/>
                  <a:gd name="T14" fmla="*/ 230 w 230"/>
                  <a:gd name="T15" fmla="*/ 124 h 199"/>
                  <a:gd name="T16" fmla="*/ 188 w 230"/>
                  <a:gd name="T17" fmla="*/ 5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199">
                    <a:moveTo>
                      <a:pt x="188" y="57"/>
                    </a:moveTo>
                    <a:cubicBezTo>
                      <a:pt x="180" y="24"/>
                      <a:pt x="150" y="0"/>
                      <a:pt x="115" y="0"/>
                    </a:cubicBezTo>
                    <a:cubicBezTo>
                      <a:pt x="80" y="0"/>
                      <a:pt x="50" y="24"/>
                      <a:pt x="42" y="57"/>
                    </a:cubicBezTo>
                    <a:cubicBezTo>
                      <a:pt x="17" y="69"/>
                      <a:pt x="0" y="95"/>
                      <a:pt x="0" y="124"/>
                    </a:cubicBezTo>
                    <a:cubicBezTo>
                      <a:pt x="0" y="166"/>
                      <a:pt x="34" y="199"/>
                      <a:pt x="75" y="199"/>
                    </a:cubicBezTo>
                    <a:cubicBezTo>
                      <a:pt x="90" y="199"/>
                      <a:pt x="103" y="195"/>
                      <a:pt x="115" y="188"/>
                    </a:cubicBezTo>
                    <a:cubicBezTo>
                      <a:pt x="126" y="195"/>
                      <a:pt x="140" y="199"/>
                      <a:pt x="155" y="199"/>
                    </a:cubicBezTo>
                    <a:cubicBezTo>
                      <a:pt x="196" y="199"/>
                      <a:pt x="230" y="166"/>
                      <a:pt x="230" y="124"/>
                    </a:cubicBezTo>
                    <a:cubicBezTo>
                      <a:pt x="230" y="95"/>
                      <a:pt x="212" y="69"/>
                      <a:pt x="188" y="57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90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91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92"/>
              <p:cNvSpPr>
                <a:spLocks noEditPoints="1"/>
              </p:cNvSpPr>
              <p:nvPr/>
            </p:nvSpPr>
            <p:spPr bwMode="auto">
              <a:xfrm>
                <a:off x="3918" y="3162"/>
                <a:ext cx="123" cy="403"/>
              </a:xfrm>
              <a:custGeom>
                <a:avLst/>
                <a:gdLst>
                  <a:gd name="T0" fmla="*/ 0 w 69"/>
                  <a:gd name="T1" fmla="*/ 151 h 215"/>
                  <a:gd name="T2" fmla="*/ 4 w 69"/>
                  <a:gd name="T3" fmla="*/ 215 h 215"/>
                  <a:gd name="T4" fmla="*/ 4 w 69"/>
                  <a:gd name="T5" fmla="*/ 215 h 215"/>
                  <a:gd name="T6" fmla="*/ 0 w 69"/>
                  <a:gd name="T7" fmla="*/ 151 h 215"/>
                  <a:gd name="T8" fmla="*/ 0 w 69"/>
                  <a:gd name="T9" fmla="*/ 151 h 215"/>
                  <a:gd name="T10" fmla="*/ 58 w 69"/>
                  <a:gd name="T11" fmla="*/ 0 h 215"/>
                  <a:gd name="T12" fmla="*/ 64 w 69"/>
                  <a:gd name="T13" fmla="*/ 15 h 215"/>
                  <a:gd name="T14" fmla="*/ 69 w 69"/>
                  <a:gd name="T15" fmla="*/ 18 h 215"/>
                  <a:gd name="T16" fmla="*/ 69 w 69"/>
                  <a:gd name="T17" fmla="*/ 18 h 215"/>
                  <a:gd name="T18" fmla="*/ 64 w 69"/>
                  <a:gd name="T19" fmla="*/ 15 h 215"/>
                  <a:gd name="T20" fmla="*/ 58 w 69"/>
                  <a:gd name="T21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215">
                    <a:moveTo>
                      <a:pt x="0" y="151"/>
                    </a:moveTo>
                    <a:cubicBezTo>
                      <a:pt x="4" y="215"/>
                      <a:pt x="4" y="215"/>
                      <a:pt x="4" y="215"/>
                    </a:cubicBezTo>
                    <a:cubicBezTo>
                      <a:pt x="4" y="215"/>
                      <a:pt x="4" y="215"/>
                      <a:pt x="4" y="215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51"/>
                      <a:pt x="0" y="151"/>
                      <a:pt x="0" y="151"/>
                    </a:cubicBezTo>
                    <a:moveTo>
                      <a:pt x="58" y="0"/>
                    </a:moveTo>
                    <a:cubicBezTo>
                      <a:pt x="61" y="5"/>
                      <a:pt x="62" y="10"/>
                      <a:pt x="64" y="15"/>
                    </a:cubicBezTo>
                    <a:cubicBezTo>
                      <a:pt x="66" y="16"/>
                      <a:pt x="68" y="17"/>
                      <a:pt x="69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8" y="17"/>
                      <a:pt x="66" y="16"/>
                      <a:pt x="64" y="15"/>
                    </a:cubicBezTo>
                    <a:cubicBezTo>
                      <a:pt x="62" y="10"/>
                      <a:pt x="61" y="5"/>
                      <a:pt x="58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93"/>
              <p:cNvSpPr>
                <a:spLocks noEditPoints="1"/>
              </p:cNvSpPr>
              <p:nvPr/>
            </p:nvSpPr>
            <p:spPr bwMode="auto">
              <a:xfrm>
                <a:off x="3970" y="3456"/>
                <a:ext cx="3" cy="0"/>
              </a:xfrm>
              <a:custGeom>
                <a:avLst/>
                <a:gdLst>
                  <a:gd name="T0" fmla="*/ 1 w 2"/>
                  <a:gd name="T1" fmla="*/ 2 w 2"/>
                  <a:gd name="T2" fmla="*/ 1 w 2"/>
                  <a:gd name="T3" fmla="*/ 1 w 2"/>
                  <a:gd name="T4" fmla="*/ 1 w 2"/>
                  <a:gd name="T5" fmla="*/ 1 w 2"/>
                  <a:gd name="T6" fmla="*/ 1 w 2"/>
                  <a:gd name="T7" fmla="*/ 1 w 2"/>
                  <a:gd name="T8" fmla="*/ 1 w 2"/>
                  <a:gd name="T9" fmla="*/ 1 w 2"/>
                  <a:gd name="T10" fmla="*/ 1 w 2"/>
                  <a:gd name="T11" fmla="*/ 1 w 2"/>
                  <a:gd name="T12" fmla="*/ 1 w 2"/>
                  <a:gd name="T13" fmla="*/ 1 w 2"/>
                  <a:gd name="T14" fmla="*/ 1 w 2"/>
                  <a:gd name="T15" fmla="*/ 0 w 2"/>
                  <a:gd name="T16" fmla="*/ 1 w 2"/>
                  <a:gd name="T17" fmla="*/ 0 w 2"/>
                  <a:gd name="T18" fmla="*/ 0 w 2"/>
                  <a:gd name="T19" fmla="*/ 0 w 2"/>
                  <a:gd name="T20" fmla="*/ 0 w 2"/>
                  <a:gd name="T21" fmla="*/ 0 w 2"/>
                  <a:gd name="T22" fmla="*/ 0 w 2"/>
                  <a:gd name="T23" fmla="*/ 0 w 2"/>
                  <a:gd name="T24" fmla="*/ 0 w 2"/>
                  <a:gd name="T25" fmla="*/ 0 w 2"/>
                  <a:gd name="T26" fmla="*/ 0 w 2"/>
                  <a:gd name="T27" fmla="*/ 0 w 2"/>
                  <a:gd name="T28" fmla="*/ 0 w 2"/>
                  <a:gd name="T29" fmla="*/ 0 w 2"/>
                  <a:gd name="T30" fmla="*/ 0 w 2"/>
                  <a:gd name="T31" fmla="*/ 0 w 2"/>
                  <a:gd name="T3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94"/>
              <p:cNvSpPr>
                <a:spLocks/>
              </p:cNvSpPr>
              <p:nvPr/>
            </p:nvSpPr>
            <p:spPr bwMode="auto">
              <a:xfrm>
                <a:off x="3904" y="3083"/>
                <a:ext cx="202" cy="373"/>
              </a:xfrm>
              <a:custGeom>
                <a:avLst/>
                <a:gdLst>
                  <a:gd name="T0" fmla="*/ 0 w 114"/>
                  <a:gd name="T1" fmla="*/ 0 h 199"/>
                  <a:gd name="T2" fmla="*/ 0 w 114"/>
                  <a:gd name="T3" fmla="*/ 122 h 199"/>
                  <a:gd name="T4" fmla="*/ 5 w 114"/>
                  <a:gd name="T5" fmla="*/ 167 h 199"/>
                  <a:gd name="T6" fmla="*/ 42 w 114"/>
                  <a:gd name="T7" fmla="*/ 145 h 199"/>
                  <a:gd name="T8" fmla="*/ 8 w 114"/>
                  <a:gd name="T9" fmla="*/ 186 h 199"/>
                  <a:gd name="T10" fmla="*/ 8 w 114"/>
                  <a:gd name="T11" fmla="*/ 193 h 199"/>
                  <a:gd name="T12" fmla="*/ 8 w 114"/>
                  <a:gd name="T13" fmla="*/ 193 h 199"/>
                  <a:gd name="T14" fmla="*/ 8 w 114"/>
                  <a:gd name="T15" fmla="*/ 193 h 199"/>
                  <a:gd name="T16" fmla="*/ 37 w 114"/>
                  <a:gd name="T17" fmla="*/ 199 h 199"/>
                  <a:gd name="T18" fmla="*/ 37 w 114"/>
                  <a:gd name="T19" fmla="*/ 199 h 199"/>
                  <a:gd name="T20" fmla="*/ 37 w 114"/>
                  <a:gd name="T21" fmla="*/ 199 h 199"/>
                  <a:gd name="T22" fmla="*/ 37 w 114"/>
                  <a:gd name="T23" fmla="*/ 199 h 199"/>
                  <a:gd name="T24" fmla="*/ 37 w 114"/>
                  <a:gd name="T25" fmla="*/ 199 h 199"/>
                  <a:gd name="T26" fmla="*/ 37 w 114"/>
                  <a:gd name="T27" fmla="*/ 199 h 199"/>
                  <a:gd name="T28" fmla="*/ 37 w 114"/>
                  <a:gd name="T29" fmla="*/ 199 h 199"/>
                  <a:gd name="T30" fmla="*/ 37 w 114"/>
                  <a:gd name="T31" fmla="*/ 199 h 199"/>
                  <a:gd name="T32" fmla="*/ 37 w 114"/>
                  <a:gd name="T33" fmla="*/ 199 h 199"/>
                  <a:gd name="T34" fmla="*/ 37 w 114"/>
                  <a:gd name="T35" fmla="*/ 199 h 199"/>
                  <a:gd name="T36" fmla="*/ 37 w 114"/>
                  <a:gd name="T37" fmla="*/ 199 h 199"/>
                  <a:gd name="T38" fmla="*/ 38 w 114"/>
                  <a:gd name="T39" fmla="*/ 199 h 199"/>
                  <a:gd name="T40" fmla="*/ 38 w 114"/>
                  <a:gd name="T41" fmla="*/ 199 h 199"/>
                  <a:gd name="T42" fmla="*/ 38 w 114"/>
                  <a:gd name="T43" fmla="*/ 199 h 199"/>
                  <a:gd name="T44" fmla="*/ 38 w 114"/>
                  <a:gd name="T45" fmla="*/ 199 h 199"/>
                  <a:gd name="T46" fmla="*/ 38 w 114"/>
                  <a:gd name="T47" fmla="*/ 199 h 199"/>
                  <a:gd name="T48" fmla="*/ 38 w 114"/>
                  <a:gd name="T49" fmla="*/ 199 h 199"/>
                  <a:gd name="T50" fmla="*/ 38 w 114"/>
                  <a:gd name="T51" fmla="*/ 199 h 199"/>
                  <a:gd name="T52" fmla="*/ 38 w 114"/>
                  <a:gd name="T53" fmla="*/ 199 h 199"/>
                  <a:gd name="T54" fmla="*/ 38 w 114"/>
                  <a:gd name="T55" fmla="*/ 199 h 199"/>
                  <a:gd name="T56" fmla="*/ 38 w 114"/>
                  <a:gd name="T57" fmla="*/ 199 h 199"/>
                  <a:gd name="T58" fmla="*/ 39 w 114"/>
                  <a:gd name="T59" fmla="*/ 199 h 199"/>
                  <a:gd name="T60" fmla="*/ 39 w 114"/>
                  <a:gd name="T61" fmla="*/ 199 h 199"/>
                  <a:gd name="T62" fmla="*/ 114 w 114"/>
                  <a:gd name="T63" fmla="*/ 124 h 199"/>
                  <a:gd name="T64" fmla="*/ 77 w 114"/>
                  <a:gd name="T65" fmla="*/ 60 h 199"/>
                  <a:gd name="T66" fmla="*/ 72 w 114"/>
                  <a:gd name="T67" fmla="*/ 57 h 199"/>
                  <a:gd name="T68" fmla="*/ 66 w 114"/>
                  <a:gd name="T69" fmla="*/ 42 h 199"/>
                  <a:gd name="T70" fmla="*/ 0 w 114"/>
                  <a:gd name="T7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4" h="199">
                    <a:moveTo>
                      <a:pt x="0" y="0"/>
                    </a:moveTo>
                    <a:cubicBezTo>
                      <a:pt x="0" y="122"/>
                      <a:pt x="0" y="122"/>
                      <a:pt x="0" y="122"/>
                    </a:cubicBezTo>
                    <a:cubicBezTo>
                      <a:pt x="5" y="167"/>
                      <a:pt x="5" y="167"/>
                      <a:pt x="5" y="167"/>
                    </a:cubicBezTo>
                    <a:cubicBezTo>
                      <a:pt x="42" y="145"/>
                      <a:pt x="42" y="145"/>
                      <a:pt x="42" y="145"/>
                    </a:cubicBezTo>
                    <a:cubicBezTo>
                      <a:pt x="8" y="186"/>
                      <a:pt x="8" y="186"/>
                      <a:pt x="8" y="186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17" y="197"/>
                      <a:pt x="26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9" y="199"/>
                      <a:pt x="39" y="199"/>
                    </a:cubicBezTo>
                    <a:cubicBezTo>
                      <a:pt x="39" y="199"/>
                      <a:pt x="39" y="199"/>
                      <a:pt x="39" y="199"/>
                    </a:cubicBezTo>
                    <a:cubicBezTo>
                      <a:pt x="80" y="199"/>
                      <a:pt x="114" y="166"/>
                      <a:pt x="114" y="124"/>
                    </a:cubicBezTo>
                    <a:cubicBezTo>
                      <a:pt x="114" y="97"/>
                      <a:pt x="99" y="73"/>
                      <a:pt x="77" y="60"/>
                    </a:cubicBezTo>
                    <a:cubicBezTo>
                      <a:pt x="76" y="59"/>
                      <a:pt x="74" y="58"/>
                      <a:pt x="72" y="57"/>
                    </a:cubicBezTo>
                    <a:cubicBezTo>
                      <a:pt x="70" y="52"/>
                      <a:pt x="69" y="47"/>
                      <a:pt x="66" y="42"/>
                    </a:cubicBezTo>
                    <a:cubicBezTo>
                      <a:pt x="54" y="17"/>
                      <a:pt x="29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95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96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Oval 97"/>
              <p:cNvSpPr>
                <a:spLocks noChangeArrowheads="1"/>
              </p:cNvSpPr>
              <p:nvPr/>
            </p:nvSpPr>
            <p:spPr bwMode="auto">
              <a:xfrm>
                <a:off x="3459" y="2805"/>
                <a:ext cx="262" cy="514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98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99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100"/>
              <p:cNvSpPr>
                <a:spLocks noEditPoints="1"/>
              </p:cNvSpPr>
              <p:nvPr/>
            </p:nvSpPr>
            <p:spPr bwMode="auto">
              <a:xfrm>
                <a:off x="3599" y="3062"/>
                <a:ext cx="122" cy="527"/>
              </a:xfrm>
              <a:custGeom>
                <a:avLst/>
                <a:gdLst>
                  <a:gd name="T0" fmla="*/ 4 w 69"/>
                  <a:gd name="T1" fmla="*/ 224 h 281"/>
                  <a:gd name="T2" fmla="*/ 5 w 69"/>
                  <a:gd name="T3" fmla="*/ 224 h 281"/>
                  <a:gd name="T4" fmla="*/ 2 w 69"/>
                  <a:gd name="T5" fmla="*/ 173 h 281"/>
                  <a:gd name="T6" fmla="*/ 5 w 69"/>
                  <a:gd name="T7" fmla="*/ 217 h 281"/>
                  <a:gd name="T8" fmla="*/ 4 w 69"/>
                  <a:gd name="T9" fmla="*/ 136 h 281"/>
                  <a:gd name="T10" fmla="*/ 2 w 69"/>
                  <a:gd name="T11" fmla="*/ 168 h 281"/>
                  <a:gd name="T12" fmla="*/ 4 w 69"/>
                  <a:gd name="T13" fmla="*/ 136 h 281"/>
                  <a:gd name="T14" fmla="*/ 69 w 69"/>
                  <a:gd name="T15" fmla="*/ 8 h 281"/>
                  <a:gd name="T16" fmla="*/ 69 w 69"/>
                  <a:gd name="T17" fmla="*/ 7 h 281"/>
                  <a:gd name="T18" fmla="*/ 69 w 69"/>
                  <a:gd name="T19" fmla="*/ 7 h 281"/>
                  <a:gd name="T20" fmla="*/ 69 w 69"/>
                  <a:gd name="T21" fmla="*/ 7 h 281"/>
                  <a:gd name="T22" fmla="*/ 69 w 69"/>
                  <a:gd name="T23" fmla="*/ 7 h 281"/>
                  <a:gd name="T24" fmla="*/ 69 w 69"/>
                  <a:gd name="T25" fmla="*/ 7 h 281"/>
                  <a:gd name="T26" fmla="*/ 69 w 69"/>
                  <a:gd name="T27" fmla="*/ 7 h 281"/>
                  <a:gd name="T28" fmla="*/ 69 w 69"/>
                  <a:gd name="T29" fmla="*/ 7 h 281"/>
                  <a:gd name="T30" fmla="*/ 69 w 69"/>
                  <a:gd name="T31" fmla="*/ 7 h 281"/>
                  <a:gd name="T32" fmla="*/ 69 w 69"/>
                  <a:gd name="T33" fmla="*/ 6 h 281"/>
                  <a:gd name="T34" fmla="*/ 69 w 69"/>
                  <a:gd name="T35" fmla="*/ 5 h 281"/>
                  <a:gd name="T36" fmla="*/ 69 w 69"/>
                  <a:gd name="T37" fmla="*/ 5 h 281"/>
                  <a:gd name="T38" fmla="*/ 69 w 69"/>
                  <a:gd name="T39" fmla="*/ 5 h 281"/>
                  <a:gd name="T40" fmla="*/ 69 w 69"/>
                  <a:gd name="T41" fmla="*/ 5 h 281"/>
                  <a:gd name="T42" fmla="*/ 69 w 69"/>
                  <a:gd name="T43" fmla="*/ 5 h 281"/>
                  <a:gd name="T44" fmla="*/ 69 w 69"/>
                  <a:gd name="T45" fmla="*/ 5 h 281"/>
                  <a:gd name="T46" fmla="*/ 69 w 69"/>
                  <a:gd name="T47" fmla="*/ 5 h 281"/>
                  <a:gd name="T48" fmla="*/ 69 w 69"/>
                  <a:gd name="T49" fmla="*/ 5 h 281"/>
                  <a:gd name="T50" fmla="*/ 69 w 69"/>
                  <a:gd name="T51" fmla="*/ 4 h 281"/>
                  <a:gd name="T52" fmla="*/ 69 w 69"/>
                  <a:gd name="T53" fmla="*/ 4 h 281"/>
                  <a:gd name="T54" fmla="*/ 69 w 69"/>
                  <a:gd name="T55" fmla="*/ 4 h 281"/>
                  <a:gd name="T56" fmla="*/ 69 w 69"/>
                  <a:gd name="T57" fmla="*/ 4 h 281"/>
                  <a:gd name="T58" fmla="*/ 69 w 69"/>
                  <a:gd name="T59" fmla="*/ 4 h 281"/>
                  <a:gd name="T60" fmla="*/ 69 w 69"/>
                  <a:gd name="T61" fmla="*/ 4 h 281"/>
                  <a:gd name="T62" fmla="*/ 69 w 69"/>
                  <a:gd name="T63" fmla="*/ 4 h 281"/>
                  <a:gd name="T64" fmla="*/ 69 w 69"/>
                  <a:gd name="T65" fmla="*/ 3 h 281"/>
                  <a:gd name="T66" fmla="*/ 69 w 69"/>
                  <a:gd name="T67" fmla="*/ 3 h 281"/>
                  <a:gd name="T68" fmla="*/ 69 w 69"/>
                  <a:gd name="T69" fmla="*/ 3 h 281"/>
                  <a:gd name="T70" fmla="*/ 69 w 69"/>
                  <a:gd name="T71" fmla="*/ 3 h 281"/>
                  <a:gd name="T72" fmla="*/ 69 w 69"/>
                  <a:gd name="T73" fmla="*/ 3 h 281"/>
                  <a:gd name="T74" fmla="*/ 69 w 69"/>
                  <a:gd name="T75" fmla="*/ 2 h 281"/>
                  <a:gd name="T76" fmla="*/ 69 w 69"/>
                  <a:gd name="T77" fmla="*/ 2 h 281"/>
                  <a:gd name="T78" fmla="*/ 69 w 69"/>
                  <a:gd name="T79" fmla="*/ 2 h 281"/>
                  <a:gd name="T80" fmla="*/ 69 w 69"/>
                  <a:gd name="T81" fmla="*/ 2 h 281"/>
                  <a:gd name="T82" fmla="*/ 69 w 69"/>
                  <a:gd name="T83" fmla="*/ 2 h 281"/>
                  <a:gd name="T84" fmla="*/ 69 w 69"/>
                  <a:gd name="T85" fmla="*/ 2 h 281"/>
                  <a:gd name="T86" fmla="*/ 69 w 69"/>
                  <a:gd name="T87" fmla="*/ 2 h 281"/>
                  <a:gd name="T88" fmla="*/ 69 w 69"/>
                  <a:gd name="T89" fmla="*/ 1 h 281"/>
                  <a:gd name="T90" fmla="*/ 69 w 69"/>
                  <a:gd name="T91" fmla="*/ 1 h 281"/>
                  <a:gd name="T92" fmla="*/ 69 w 69"/>
                  <a:gd name="T93" fmla="*/ 1 h 281"/>
                  <a:gd name="T94" fmla="*/ 69 w 69"/>
                  <a:gd name="T95" fmla="*/ 1 h 281"/>
                  <a:gd name="T96" fmla="*/ 69 w 69"/>
                  <a:gd name="T97" fmla="*/ 1 h 281"/>
                  <a:gd name="T98" fmla="*/ 69 w 69"/>
                  <a:gd name="T99" fmla="*/ 1 h 281"/>
                  <a:gd name="T100" fmla="*/ 69 w 69"/>
                  <a:gd name="T101" fmla="*/ 0 h 281"/>
                  <a:gd name="T102" fmla="*/ 69 w 69"/>
                  <a:gd name="T103" fmla="*/ 0 h 281"/>
                  <a:gd name="T104" fmla="*/ 69 w 69"/>
                  <a:gd name="T105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" h="281">
                    <a:moveTo>
                      <a:pt x="5" y="224"/>
                    </a:moveTo>
                    <a:cubicBezTo>
                      <a:pt x="5" y="224"/>
                      <a:pt x="4" y="224"/>
                      <a:pt x="4" y="224"/>
                    </a:cubicBezTo>
                    <a:cubicBezTo>
                      <a:pt x="6" y="281"/>
                      <a:pt x="6" y="281"/>
                      <a:pt x="6" y="281"/>
                    </a:cubicBezTo>
                    <a:cubicBezTo>
                      <a:pt x="5" y="224"/>
                      <a:pt x="5" y="224"/>
                      <a:pt x="5" y="224"/>
                    </a:cubicBezTo>
                    <a:moveTo>
                      <a:pt x="4" y="172"/>
                    </a:moveTo>
                    <a:cubicBezTo>
                      <a:pt x="3" y="172"/>
                      <a:pt x="3" y="173"/>
                      <a:pt x="2" y="173"/>
                    </a:cubicBezTo>
                    <a:cubicBezTo>
                      <a:pt x="4" y="217"/>
                      <a:pt x="4" y="217"/>
                      <a:pt x="4" y="217"/>
                    </a:cubicBezTo>
                    <a:cubicBezTo>
                      <a:pt x="4" y="217"/>
                      <a:pt x="5" y="217"/>
                      <a:pt x="5" y="217"/>
                    </a:cubicBezTo>
                    <a:cubicBezTo>
                      <a:pt x="4" y="172"/>
                      <a:pt x="4" y="172"/>
                      <a:pt x="4" y="172"/>
                    </a:cubicBezTo>
                    <a:moveTo>
                      <a:pt x="4" y="136"/>
                    </a:moveTo>
                    <a:cubicBezTo>
                      <a:pt x="3" y="137"/>
                      <a:pt x="1" y="137"/>
                      <a:pt x="0" y="137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3" y="168"/>
                      <a:pt x="4" y="168"/>
                    </a:cubicBezTo>
                    <a:cubicBezTo>
                      <a:pt x="4" y="136"/>
                      <a:pt x="4" y="136"/>
                      <a:pt x="4" y="136"/>
                    </a:cubicBezTo>
                    <a:moveTo>
                      <a:pt x="69" y="8"/>
                    </a:move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8"/>
                      <a:pt x="69" y="8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6"/>
                    </a:moveTo>
                    <a:cubicBezTo>
                      <a:pt x="69" y="6"/>
                      <a:pt x="69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3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1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1"/>
                    </a:cubicBezTo>
                    <a:cubicBezTo>
                      <a:pt x="69" y="0"/>
                      <a:pt x="69" y="0"/>
                      <a:pt x="69" y="0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101"/>
              <p:cNvSpPr>
                <a:spLocks/>
              </p:cNvSpPr>
              <p:nvPr/>
            </p:nvSpPr>
            <p:spPr bwMode="auto">
              <a:xfrm>
                <a:off x="3603" y="3377"/>
                <a:ext cx="3" cy="10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0 h 5"/>
                  <a:gd name="T4" fmla="*/ 0 w 2"/>
                  <a:gd name="T5" fmla="*/ 5 h 5"/>
                  <a:gd name="T6" fmla="*/ 2 w 2"/>
                  <a:gd name="T7" fmla="*/ 4 h 5"/>
                  <a:gd name="T8" fmla="*/ 2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102"/>
              <p:cNvSpPr>
                <a:spLocks/>
              </p:cNvSpPr>
              <p:nvPr/>
            </p:nvSpPr>
            <p:spPr bwMode="auto">
              <a:xfrm>
                <a:off x="3606" y="3469"/>
                <a:ext cx="2" cy="14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7 h 7"/>
                  <a:gd name="T4" fmla="*/ 1 w 1"/>
                  <a:gd name="T5" fmla="*/ 7 h 7"/>
                  <a:gd name="T6" fmla="*/ 1 w 1"/>
                  <a:gd name="T7" fmla="*/ 0 h 7"/>
                  <a:gd name="T8" fmla="*/ 0 w 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7">
                    <a:moveTo>
                      <a:pt x="0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103"/>
              <p:cNvSpPr>
                <a:spLocks/>
              </p:cNvSpPr>
              <p:nvPr/>
            </p:nvSpPr>
            <p:spPr bwMode="auto">
              <a:xfrm>
                <a:off x="3587" y="2805"/>
                <a:ext cx="134" cy="514"/>
              </a:xfrm>
              <a:custGeom>
                <a:avLst/>
                <a:gdLst>
                  <a:gd name="T0" fmla="*/ 2 w 76"/>
                  <a:gd name="T1" fmla="*/ 0 h 274"/>
                  <a:gd name="T2" fmla="*/ 0 w 76"/>
                  <a:gd name="T3" fmla="*/ 200 h 274"/>
                  <a:gd name="T4" fmla="*/ 7 w 76"/>
                  <a:gd name="T5" fmla="*/ 274 h 274"/>
                  <a:gd name="T6" fmla="*/ 11 w 76"/>
                  <a:gd name="T7" fmla="*/ 273 h 274"/>
                  <a:gd name="T8" fmla="*/ 76 w 76"/>
                  <a:gd name="T9" fmla="*/ 145 h 274"/>
                  <a:gd name="T10" fmla="*/ 76 w 76"/>
                  <a:gd name="T11" fmla="*/ 144 h 274"/>
                  <a:gd name="T12" fmla="*/ 76 w 76"/>
                  <a:gd name="T13" fmla="*/ 144 h 274"/>
                  <a:gd name="T14" fmla="*/ 76 w 76"/>
                  <a:gd name="T15" fmla="*/ 144 h 274"/>
                  <a:gd name="T16" fmla="*/ 76 w 76"/>
                  <a:gd name="T17" fmla="*/ 144 h 274"/>
                  <a:gd name="T18" fmla="*/ 76 w 76"/>
                  <a:gd name="T19" fmla="*/ 144 h 274"/>
                  <a:gd name="T20" fmla="*/ 76 w 76"/>
                  <a:gd name="T21" fmla="*/ 143 h 274"/>
                  <a:gd name="T22" fmla="*/ 76 w 76"/>
                  <a:gd name="T23" fmla="*/ 142 h 274"/>
                  <a:gd name="T24" fmla="*/ 76 w 76"/>
                  <a:gd name="T25" fmla="*/ 142 h 274"/>
                  <a:gd name="T26" fmla="*/ 76 w 76"/>
                  <a:gd name="T27" fmla="*/ 142 h 274"/>
                  <a:gd name="T28" fmla="*/ 76 w 76"/>
                  <a:gd name="T29" fmla="*/ 142 h 274"/>
                  <a:gd name="T30" fmla="*/ 76 w 76"/>
                  <a:gd name="T31" fmla="*/ 142 h 274"/>
                  <a:gd name="T32" fmla="*/ 76 w 76"/>
                  <a:gd name="T33" fmla="*/ 141 h 274"/>
                  <a:gd name="T34" fmla="*/ 76 w 76"/>
                  <a:gd name="T35" fmla="*/ 141 h 274"/>
                  <a:gd name="T36" fmla="*/ 76 w 76"/>
                  <a:gd name="T37" fmla="*/ 141 h 274"/>
                  <a:gd name="T38" fmla="*/ 76 w 76"/>
                  <a:gd name="T39" fmla="*/ 141 h 274"/>
                  <a:gd name="T40" fmla="*/ 76 w 76"/>
                  <a:gd name="T41" fmla="*/ 140 h 274"/>
                  <a:gd name="T42" fmla="*/ 76 w 76"/>
                  <a:gd name="T43" fmla="*/ 140 h 274"/>
                  <a:gd name="T44" fmla="*/ 76 w 76"/>
                  <a:gd name="T45" fmla="*/ 140 h 274"/>
                  <a:gd name="T46" fmla="*/ 76 w 76"/>
                  <a:gd name="T47" fmla="*/ 140 h 274"/>
                  <a:gd name="T48" fmla="*/ 76 w 76"/>
                  <a:gd name="T49" fmla="*/ 139 h 274"/>
                  <a:gd name="T50" fmla="*/ 76 w 76"/>
                  <a:gd name="T51" fmla="*/ 139 h 274"/>
                  <a:gd name="T52" fmla="*/ 76 w 76"/>
                  <a:gd name="T53" fmla="*/ 139 h 274"/>
                  <a:gd name="T54" fmla="*/ 76 w 76"/>
                  <a:gd name="T55" fmla="*/ 139 h 274"/>
                  <a:gd name="T56" fmla="*/ 76 w 76"/>
                  <a:gd name="T57" fmla="*/ 138 h 274"/>
                  <a:gd name="T58" fmla="*/ 76 w 76"/>
                  <a:gd name="T59" fmla="*/ 138 h 274"/>
                  <a:gd name="T60" fmla="*/ 76 w 76"/>
                  <a:gd name="T61" fmla="*/ 138 h 274"/>
                  <a:gd name="T62" fmla="*/ 76 w 76"/>
                  <a:gd name="T63" fmla="*/ 138 h 274"/>
                  <a:gd name="T64" fmla="*/ 76 w 76"/>
                  <a:gd name="T65" fmla="*/ 138 h 274"/>
                  <a:gd name="T66" fmla="*/ 76 w 76"/>
                  <a:gd name="T67" fmla="*/ 137 h 274"/>
                  <a:gd name="T68" fmla="*/ 76 w 76"/>
                  <a:gd name="T69" fmla="*/ 137 h 274"/>
                  <a:gd name="T70" fmla="*/ 2 w 76"/>
                  <a:gd name="T71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27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" y="149"/>
                      <a:pt x="2" y="149"/>
                      <a:pt x="2" y="149"/>
                    </a:cubicBezTo>
                    <a:cubicBezTo>
                      <a:pt x="7" y="274"/>
                      <a:pt x="7" y="274"/>
                      <a:pt x="7" y="274"/>
                    </a:cubicBezTo>
                    <a:cubicBezTo>
                      <a:pt x="8" y="274"/>
                      <a:pt x="10" y="274"/>
                      <a:pt x="11" y="273"/>
                    </a:cubicBezTo>
                    <a:cubicBezTo>
                      <a:pt x="11" y="273"/>
                      <a:pt x="11" y="273"/>
                      <a:pt x="11" y="273"/>
                    </a:cubicBezTo>
                    <a:cubicBezTo>
                      <a:pt x="46" y="266"/>
                      <a:pt x="74" y="212"/>
                      <a:pt x="76" y="145"/>
                    </a:cubicBezTo>
                    <a:cubicBezTo>
                      <a:pt x="76" y="145"/>
                      <a:pt x="76" y="145"/>
                      <a:pt x="76" y="145"/>
                    </a:cubicBezTo>
                    <a:cubicBezTo>
                      <a:pt x="76" y="145"/>
                      <a:pt x="76" y="145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3"/>
                    </a:cubicBezTo>
                    <a:cubicBezTo>
                      <a:pt x="76" y="143"/>
                      <a:pt x="76" y="143"/>
                      <a:pt x="76" y="143"/>
                    </a:cubicBezTo>
                    <a:cubicBezTo>
                      <a:pt x="76" y="143"/>
                      <a:pt x="76" y="143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61"/>
                      <a:pt x="43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Rectangle 104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Rectangle 105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106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107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108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109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110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111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 112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113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114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115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116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117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118"/>
              <p:cNvSpPr>
                <a:spLocks noEditPoints="1"/>
              </p:cNvSpPr>
              <p:nvPr/>
            </p:nvSpPr>
            <p:spPr bwMode="auto">
              <a:xfrm>
                <a:off x="6026" y="3351"/>
                <a:ext cx="236" cy="254"/>
              </a:xfrm>
              <a:custGeom>
                <a:avLst/>
                <a:gdLst>
                  <a:gd name="T0" fmla="*/ 4 w 133"/>
                  <a:gd name="T1" fmla="*/ 84 h 135"/>
                  <a:gd name="T2" fmla="*/ 6 w 133"/>
                  <a:gd name="T3" fmla="*/ 135 h 135"/>
                  <a:gd name="T4" fmla="*/ 6 w 133"/>
                  <a:gd name="T5" fmla="*/ 135 h 135"/>
                  <a:gd name="T6" fmla="*/ 4 w 133"/>
                  <a:gd name="T7" fmla="*/ 85 h 135"/>
                  <a:gd name="T8" fmla="*/ 4 w 133"/>
                  <a:gd name="T9" fmla="*/ 84 h 135"/>
                  <a:gd name="T10" fmla="*/ 2 w 133"/>
                  <a:gd name="T11" fmla="*/ 33 h 135"/>
                  <a:gd name="T12" fmla="*/ 3 w 133"/>
                  <a:gd name="T13" fmla="*/ 65 h 135"/>
                  <a:gd name="T14" fmla="*/ 3 w 133"/>
                  <a:gd name="T15" fmla="*/ 66 h 135"/>
                  <a:gd name="T16" fmla="*/ 2 w 133"/>
                  <a:gd name="T17" fmla="*/ 34 h 135"/>
                  <a:gd name="T18" fmla="*/ 2 w 133"/>
                  <a:gd name="T19" fmla="*/ 33 h 135"/>
                  <a:gd name="T20" fmla="*/ 63 w 133"/>
                  <a:gd name="T21" fmla="*/ 0 h 135"/>
                  <a:gd name="T22" fmla="*/ 0 w 133"/>
                  <a:gd name="T23" fmla="*/ 0 h 135"/>
                  <a:gd name="T24" fmla="*/ 1 w 133"/>
                  <a:gd name="T25" fmla="*/ 21 h 135"/>
                  <a:gd name="T26" fmla="*/ 2 w 133"/>
                  <a:gd name="T27" fmla="*/ 21 h 135"/>
                  <a:gd name="T28" fmla="*/ 1 w 133"/>
                  <a:gd name="T29" fmla="*/ 3 h 135"/>
                  <a:gd name="T30" fmla="*/ 60 w 133"/>
                  <a:gd name="T31" fmla="*/ 3 h 135"/>
                  <a:gd name="T32" fmla="*/ 61 w 133"/>
                  <a:gd name="T33" fmla="*/ 2 h 135"/>
                  <a:gd name="T34" fmla="*/ 63 w 133"/>
                  <a:gd name="T35" fmla="*/ 0 h 135"/>
                  <a:gd name="T36" fmla="*/ 132 w 133"/>
                  <a:gd name="T37" fmla="*/ 0 h 135"/>
                  <a:gd name="T38" fmla="*/ 64 w 133"/>
                  <a:gd name="T39" fmla="*/ 0 h 135"/>
                  <a:gd name="T40" fmla="*/ 62 w 133"/>
                  <a:gd name="T41" fmla="*/ 3 h 135"/>
                  <a:gd name="T42" fmla="*/ 133 w 133"/>
                  <a:gd name="T43" fmla="*/ 3 h 135"/>
                  <a:gd name="T44" fmla="*/ 132 w 133"/>
                  <a:gd name="T4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3" h="135">
                    <a:moveTo>
                      <a:pt x="4" y="84"/>
                    </a:move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4" y="84"/>
                      <a:pt x="4" y="84"/>
                      <a:pt x="4" y="84"/>
                    </a:cubicBezTo>
                    <a:moveTo>
                      <a:pt x="2" y="33"/>
                    </a:move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6"/>
                      <a:pt x="3" y="66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2" y="33"/>
                      <a:pt x="2" y="33"/>
                    </a:cubicBezTo>
                    <a:moveTo>
                      <a:pt x="6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2" y="2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0" y="2"/>
                      <a:pt x="61" y="2"/>
                      <a:pt x="61" y="2"/>
                    </a:cubicBezTo>
                    <a:cubicBezTo>
                      <a:pt x="62" y="1"/>
                      <a:pt x="63" y="0"/>
                      <a:pt x="63" y="0"/>
                    </a:cubicBezTo>
                    <a:moveTo>
                      <a:pt x="132" y="0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64" y="1"/>
                      <a:pt x="63" y="1"/>
                      <a:pt x="62" y="3"/>
                    </a:cubicBezTo>
                    <a:cubicBezTo>
                      <a:pt x="133" y="3"/>
                      <a:pt x="133" y="3"/>
                      <a:pt x="133" y="3"/>
                    </a:cubicBezTo>
                    <a:cubicBezTo>
                      <a:pt x="132" y="0"/>
                      <a:pt x="132" y="0"/>
                      <a:pt x="132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119"/>
              <p:cNvSpPr>
                <a:spLocks/>
              </p:cNvSpPr>
              <p:nvPr/>
            </p:nvSpPr>
            <p:spPr bwMode="auto">
              <a:xfrm>
                <a:off x="6028" y="3391"/>
                <a:ext cx="2" cy="24"/>
              </a:xfrm>
              <a:custGeom>
                <a:avLst/>
                <a:gdLst>
                  <a:gd name="T0" fmla="*/ 0 w 1"/>
                  <a:gd name="T1" fmla="*/ 0 h 13"/>
                  <a:gd name="T2" fmla="*/ 1 w 1"/>
                  <a:gd name="T3" fmla="*/ 12 h 13"/>
                  <a:gd name="T4" fmla="*/ 1 w 1"/>
                  <a:gd name="T5" fmla="*/ 13 h 13"/>
                  <a:gd name="T6" fmla="*/ 1 w 1"/>
                  <a:gd name="T7" fmla="*/ 0 h 13"/>
                  <a:gd name="T8" fmla="*/ 0 w 1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3">
                    <a:moveTo>
                      <a:pt x="0" y="0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120"/>
              <p:cNvSpPr>
                <a:spLocks/>
              </p:cNvSpPr>
              <p:nvPr/>
            </p:nvSpPr>
            <p:spPr bwMode="auto">
              <a:xfrm>
                <a:off x="6031" y="3473"/>
                <a:ext cx="2" cy="38"/>
              </a:xfrm>
              <a:custGeom>
                <a:avLst/>
                <a:gdLst>
                  <a:gd name="T0" fmla="*/ 0 w 1"/>
                  <a:gd name="T1" fmla="*/ 0 h 20"/>
                  <a:gd name="T2" fmla="*/ 1 w 1"/>
                  <a:gd name="T3" fmla="*/ 19 h 20"/>
                  <a:gd name="T4" fmla="*/ 1 w 1"/>
                  <a:gd name="T5" fmla="*/ 20 h 20"/>
                  <a:gd name="T6" fmla="*/ 0 w 1"/>
                  <a:gd name="T7" fmla="*/ 1 h 20"/>
                  <a:gd name="T8" fmla="*/ 0 w 1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0">
                    <a:moveTo>
                      <a:pt x="0" y="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2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121"/>
              <p:cNvSpPr>
                <a:spLocks/>
              </p:cNvSpPr>
              <p:nvPr/>
            </p:nvSpPr>
            <p:spPr bwMode="auto">
              <a:xfrm>
                <a:off x="6132" y="3351"/>
                <a:ext cx="8" cy="6"/>
              </a:xfrm>
              <a:custGeom>
                <a:avLst/>
                <a:gdLst>
                  <a:gd name="T0" fmla="*/ 4 w 4"/>
                  <a:gd name="T1" fmla="*/ 0 h 3"/>
                  <a:gd name="T2" fmla="*/ 3 w 4"/>
                  <a:gd name="T3" fmla="*/ 0 h 3"/>
                  <a:gd name="T4" fmla="*/ 1 w 4"/>
                  <a:gd name="T5" fmla="*/ 2 h 3"/>
                  <a:gd name="T6" fmla="*/ 0 w 4"/>
                  <a:gd name="T7" fmla="*/ 3 h 3"/>
                  <a:gd name="T8" fmla="*/ 2 w 4"/>
                  <a:gd name="T9" fmla="*/ 3 h 3"/>
                  <a:gd name="T10" fmla="*/ 4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4" y="1"/>
                      <a:pt x="4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122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close/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123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124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125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126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127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128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129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130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131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132"/>
              <p:cNvSpPr>
                <a:spLocks noEditPoints="1"/>
              </p:cNvSpPr>
              <p:nvPr/>
            </p:nvSpPr>
            <p:spPr bwMode="auto">
              <a:xfrm>
                <a:off x="2473" y="2747"/>
                <a:ext cx="130" cy="253"/>
              </a:xfrm>
              <a:custGeom>
                <a:avLst/>
                <a:gdLst>
                  <a:gd name="T0" fmla="*/ 36 w 73"/>
                  <a:gd name="T1" fmla="*/ 90 h 135"/>
                  <a:gd name="T2" fmla="*/ 35 w 73"/>
                  <a:gd name="T3" fmla="*/ 90 h 135"/>
                  <a:gd name="T4" fmla="*/ 64 w 73"/>
                  <a:gd name="T5" fmla="*/ 135 h 135"/>
                  <a:gd name="T6" fmla="*/ 64 w 73"/>
                  <a:gd name="T7" fmla="*/ 135 h 135"/>
                  <a:gd name="T8" fmla="*/ 36 w 73"/>
                  <a:gd name="T9" fmla="*/ 90 h 135"/>
                  <a:gd name="T10" fmla="*/ 0 w 73"/>
                  <a:gd name="T11" fmla="*/ 0 h 135"/>
                  <a:gd name="T12" fmla="*/ 0 w 73"/>
                  <a:gd name="T13" fmla="*/ 1 h 135"/>
                  <a:gd name="T14" fmla="*/ 2 w 73"/>
                  <a:gd name="T15" fmla="*/ 3 h 135"/>
                  <a:gd name="T16" fmla="*/ 73 w 73"/>
                  <a:gd name="T17" fmla="*/ 90 h 135"/>
                  <a:gd name="T18" fmla="*/ 57 w 73"/>
                  <a:gd name="T19" fmla="*/ 90 h 135"/>
                  <a:gd name="T20" fmla="*/ 73 w 73"/>
                  <a:gd name="T21" fmla="*/ 90 h 135"/>
                  <a:gd name="T22" fmla="*/ 2 w 73"/>
                  <a:gd name="T23" fmla="*/ 3 h 135"/>
                  <a:gd name="T24" fmla="*/ 0 w 73"/>
                  <a:gd name="T2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135">
                    <a:moveTo>
                      <a:pt x="36" y="90"/>
                    </a:moveTo>
                    <a:cubicBezTo>
                      <a:pt x="35" y="90"/>
                      <a:pt x="35" y="90"/>
                      <a:pt x="35" y="90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36" y="90"/>
                      <a:pt x="36" y="90"/>
                      <a:pt x="36" y="90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133"/>
              <p:cNvSpPr>
                <a:spLocks noEditPoints="1"/>
              </p:cNvSpPr>
              <p:nvPr/>
            </p:nvSpPr>
            <p:spPr bwMode="auto">
              <a:xfrm>
                <a:off x="2587" y="3000"/>
                <a:ext cx="64" cy="107"/>
              </a:xfrm>
              <a:custGeom>
                <a:avLst/>
                <a:gdLst>
                  <a:gd name="T0" fmla="*/ 22 w 36"/>
                  <a:gd name="T1" fmla="*/ 35 h 57"/>
                  <a:gd name="T2" fmla="*/ 22 w 36"/>
                  <a:gd name="T3" fmla="*/ 35 h 57"/>
                  <a:gd name="T4" fmla="*/ 35 w 36"/>
                  <a:gd name="T5" fmla="*/ 57 h 57"/>
                  <a:gd name="T6" fmla="*/ 36 w 36"/>
                  <a:gd name="T7" fmla="*/ 56 h 57"/>
                  <a:gd name="T8" fmla="*/ 22 w 36"/>
                  <a:gd name="T9" fmla="*/ 35 h 57"/>
                  <a:gd name="T10" fmla="*/ 0 w 36"/>
                  <a:gd name="T11" fmla="*/ 0 h 57"/>
                  <a:gd name="T12" fmla="*/ 0 w 36"/>
                  <a:gd name="T13" fmla="*/ 0 h 57"/>
                  <a:gd name="T14" fmla="*/ 21 w 36"/>
                  <a:gd name="T15" fmla="*/ 34 h 57"/>
                  <a:gd name="T16" fmla="*/ 21 w 36"/>
                  <a:gd name="T17" fmla="*/ 33 h 57"/>
                  <a:gd name="T18" fmla="*/ 0 w 36"/>
                  <a:gd name="T1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57">
                    <a:moveTo>
                      <a:pt x="22" y="35"/>
                    </a:moveTo>
                    <a:cubicBezTo>
                      <a:pt x="22" y="35"/>
                      <a:pt x="22" y="35"/>
                      <a:pt x="22" y="35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22" y="35"/>
                      <a:pt x="22" y="35"/>
                      <a:pt x="22" y="35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134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135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136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137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138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139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140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 141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142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143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144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145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146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147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148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149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150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151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152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153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154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155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156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157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158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159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160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close/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161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162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163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164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close/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165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166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167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168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169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170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close/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171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172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173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174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175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176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177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178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179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 180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 181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 182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183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184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 185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186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187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188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189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190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191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192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193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194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195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196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197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198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199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200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201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202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203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204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406"/>
            <p:cNvGrpSpPr>
              <a:grpSpLocks/>
            </p:cNvGrpSpPr>
            <p:nvPr/>
          </p:nvGrpSpPr>
          <p:grpSpPr bwMode="auto">
            <a:xfrm>
              <a:off x="1149" y="2225"/>
              <a:ext cx="5026" cy="1408"/>
              <a:chOff x="1149" y="2225"/>
              <a:chExt cx="5026" cy="1408"/>
            </a:xfrm>
          </p:grpSpPr>
          <p:sp>
            <p:nvSpPr>
              <p:cNvPr id="90" name="Freeform 206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Rectangle 207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Rectangle 208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209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210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211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212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213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214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215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216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217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218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219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220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221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222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Rectangle 223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Rectangle 224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Rectangle 225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Rectangle 226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227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228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229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230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231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232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Oval 233"/>
              <p:cNvSpPr>
                <a:spLocks noChangeArrowheads="1"/>
              </p:cNvSpPr>
              <p:nvPr/>
            </p:nvSpPr>
            <p:spPr bwMode="auto">
              <a:xfrm>
                <a:off x="4046" y="2696"/>
                <a:ext cx="282" cy="550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234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235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236"/>
              <p:cNvSpPr>
                <a:spLocks noEditPoints="1"/>
              </p:cNvSpPr>
              <p:nvPr/>
            </p:nvSpPr>
            <p:spPr bwMode="auto">
              <a:xfrm>
                <a:off x="4292" y="2786"/>
                <a:ext cx="36" cy="201"/>
              </a:xfrm>
              <a:custGeom>
                <a:avLst/>
                <a:gdLst>
                  <a:gd name="T0" fmla="*/ 20 w 20"/>
                  <a:gd name="T1" fmla="*/ 107 h 107"/>
                  <a:gd name="T2" fmla="*/ 20 w 20"/>
                  <a:gd name="T3" fmla="*/ 107 h 107"/>
                  <a:gd name="T4" fmla="*/ 20 w 20"/>
                  <a:gd name="T5" fmla="*/ 104 h 107"/>
                  <a:gd name="T6" fmla="*/ 20 w 20"/>
                  <a:gd name="T7" fmla="*/ 104 h 107"/>
                  <a:gd name="T8" fmla="*/ 20 w 20"/>
                  <a:gd name="T9" fmla="*/ 103 h 107"/>
                  <a:gd name="T10" fmla="*/ 20 w 20"/>
                  <a:gd name="T11" fmla="*/ 103 h 107"/>
                  <a:gd name="T12" fmla="*/ 20 w 20"/>
                  <a:gd name="T13" fmla="*/ 103 h 107"/>
                  <a:gd name="T14" fmla="*/ 20 w 20"/>
                  <a:gd name="T15" fmla="*/ 103 h 107"/>
                  <a:gd name="T16" fmla="*/ 20 w 20"/>
                  <a:gd name="T17" fmla="*/ 103 h 107"/>
                  <a:gd name="T18" fmla="*/ 20 w 20"/>
                  <a:gd name="T19" fmla="*/ 102 h 107"/>
                  <a:gd name="T20" fmla="*/ 20 w 20"/>
                  <a:gd name="T21" fmla="*/ 102 h 107"/>
                  <a:gd name="T22" fmla="*/ 20 w 20"/>
                  <a:gd name="T23" fmla="*/ 102 h 107"/>
                  <a:gd name="T24" fmla="*/ 20 w 20"/>
                  <a:gd name="T25" fmla="*/ 102 h 107"/>
                  <a:gd name="T26" fmla="*/ 20 w 20"/>
                  <a:gd name="T27" fmla="*/ 101 h 107"/>
                  <a:gd name="T28" fmla="*/ 20 w 20"/>
                  <a:gd name="T29" fmla="*/ 101 h 107"/>
                  <a:gd name="T30" fmla="*/ 20 w 20"/>
                  <a:gd name="T31" fmla="*/ 101 h 107"/>
                  <a:gd name="T32" fmla="*/ 20 w 20"/>
                  <a:gd name="T33" fmla="*/ 101 h 107"/>
                  <a:gd name="T34" fmla="*/ 20 w 20"/>
                  <a:gd name="T35" fmla="*/ 100 h 107"/>
                  <a:gd name="T36" fmla="*/ 20 w 20"/>
                  <a:gd name="T37" fmla="*/ 100 h 107"/>
                  <a:gd name="T38" fmla="*/ 20 w 20"/>
                  <a:gd name="T39" fmla="*/ 100 h 107"/>
                  <a:gd name="T40" fmla="*/ 20 w 20"/>
                  <a:gd name="T41" fmla="*/ 100 h 107"/>
                  <a:gd name="T42" fmla="*/ 20 w 20"/>
                  <a:gd name="T43" fmla="*/ 100 h 107"/>
                  <a:gd name="T44" fmla="*/ 20 w 20"/>
                  <a:gd name="T45" fmla="*/ 99 h 107"/>
                  <a:gd name="T46" fmla="*/ 20 w 20"/>
                  <a:gd name="T47" fmla="*/ 99 h 107"/>
                  <a:gd name="T48" fmla="*/ 20 w 20"/>
                  <a:gd name="T49" fmla="*/ 99 h 107"/>
                  <a:gd name="T50" fmla="*/ 20 w 20"/>
                  <a:gd name="T51" fmla="*/ 97 h 107"/>
                  <a:gd name="T52" fmla="*/ 20 w 20"/>
                  <a:gd name="T53" fmla="*/ 97 h 107"/>
                  <a:gd name="T54" fmla="*/ 20 w 20"/>
                  <a:gd name="T55" fmla="*/ 96 h 107"/>
                  <a:gd name="T56" fmla="*/ 20 w 20"/>
                  <a:gd name="T57" fmla="*/ 95 h 107"/>
                  <a:gd name="T58" fmla="*/ 20 w 20"/>
                  <a:gd name="T59" fmla="*/ 94 h 107"/>
                  <a:gd name="T60" fmla="*/ 1 w 20"/>
                  <a:gd name="T61" fmla="*/ 2 h 107"/>
                  <a:gd name="T62" fmla="*/ 1 w 20"/>
                  <a:gd name="T63" fmla="*/ 2 h 107"/>
                  <a:gd name="T64" fmla="*/ 0 w 20"/>
                  <a:gd name="T65" fmla="*/ 2 h 107"/>
                  <a:gd name="T66" fmla="*/ 0 w 20"/>
                  <a:gd name="T67" fmla="*/ 2 h 107"/>
                  <a:gd name="T68" fmla="*/ 0 w 20"/>
                  <a:gd name="T69" fmla="*/ 1 h 107"/>
                  <a:gd name="T70" fmla="*/ 0 w 20"/>
                  <a:gd name="T71" fmla="*/ 1 h 107"/>
                  <a:gd name="T72" fmla="*/ 0 w 20"/>
                  <a:gd name="T73" fmla="*/ 1 h 107"/>
                  <a:gd name="T74" fmla="*/ 0 w 20"/>
                  <a:gd name="T75" fmla="*/ 1 h 107"/>
                  <a:gd name="T76" fmla="*/ 0 w 20"/>
                  <a:gd name="T77" fmla="*/ 1 h 107"/>
                  <a:gd name="T78" fmla="*/ 0 w 20"/>
                  <a:gd name="T79" fmla="*/ 1 h 107"/>
                  <a:gd name="T80" fmla="*/ 0 w 20"/>
                  <a:gd name="T81" fmla="*/ 0 h 107"/>
                  <a:gd name="T82" fmla="*/ 0 w 20"/>
                  <a:gd name="T83" fmla="*/ 0 h 107"/>
                  <a:gd name="T84" fmla="*/ 0 w 20"/>
                  <a:gd name="T85" fmla="*/ 0 h 107"/>
                  <a:gd name="T86" fmla="*/ 0 w 20"/>
                  <a:gd name="T87" fmla="*/ 0 h 107"/>
                  <a:gd name="T88" fmla="*/ 0 w 20"/>
                  <a:gd name="T8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107"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0"/>
                    </a:moveTo>
                    <a:cubicBezTo>
                      <a:pt x="20" y="100"/>
                      <a:pt x="20" y="101"/>
                      <a:pt x="20" y="101"/>
                    </a:cubicBezTo>
                    <a:cubicBezTo>
                      <a:pt x="20" y="101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6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6"/>
                    </a:cubicBezTo>
                    <a:moveTo>
                      <a:pt x="20" y="95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5"/>
                    </a:cubicBezTo>
                    <a:moveTo>
                      <a:pt x="20" y="94"/>
                    </a:moveTo>
                    <a:cubicBezTo>
                      <a:pt x="20" y="95"/>
                      <a:pt x="20" y="95"/>
                      <a:pt x="20" y="95"/>
                    </a:cubicBezTo>
                    <a:cubicBezTo>
                      <a:pt x="20" y="95"/>
                      <a:pt x="20" y="95"/>
                      <a:pt x="20" y="94"/>
                    </a:cubicBezTo>
                    <a:moveTo>
                      <a:pt x="1" y="2"/>
                    </a:moveTo>
                    <a:cubicBezTo>
                      <a:pt x="12" y="27"/>
                      <a:pt x="20" y="59"/>
                      <a:pt x="20" y="94"/>
                    </a:cubicBezTo>
                    <a:cubicBezTo>
                      <a:pt x="20" y="59"/>
                      <a:pt x="12" y="27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237"/>
              <p:cNvSpPr>
                <a:spLocks/>
              </p:cNvSpPr>
              <p:nvPr/>
            </p:nvSpPr>
            <p:spPr bwMode="auto">
              <a:xfrm>
                <a:off x="4188" y="2696"/>
                <a:ext cx="140" cy="550"/>
              </a:xfrm>
              <a:custGeom>
                <a:avLst/>
                <a:gdLst>
                  <a:gd name="T0" fmla="*/ 0 w 79"/>
                  <a:gd name="T1" fmla="*/ 217 h 293"/>
                  <a:gd name="T2" fmla="*/ 79 w 79"/>
                  <a:gd name="T3" fmla="*/ 155 h 293"/>
                  <a:gd name="T4" fmla="*/ 79 w 79"/>
                  <a:gd name="T5" fmla="*/ 155 h 293"/>
                  <a:gd name="T6" fmla="*/ 79 w 79"/>
                  <a:gd name="T7" fmla="*/ 152 h 293"/>
                  <a:gd name="T8" fmla="*/ 79 w 79"/>
                  <a:gd name="T9" fmla="*/ 152 h 293"/>
                  <a:gd name="T10" fmla="*/ 79 w 79"/>
                  <a:gd name="T11" fmla="*/ 151 h 293"/>
                  <a:gd name="T12" fmla="*/ 79 w 79"/>
                  <a:gd name="T13" fmla="*/ 151 h 293"/>
                  <a:gd name="T14" fmla="*/ 79 w 79"/>
                  <a:gd name="T15" fmla="*/ 151 h 293"/>
                  <a:gd name="T16" fmla="*/ 79 w 79"/>
                  <a:gd name="T17" fmla="*/ 151 h 293"/>
                  <a:gd name="T18" fmla="*/ 79 w 79"/>
                  <a:gd name="T19" fmla="*/ 151 h 293"/>
                  <a:gd name="T20" fmla="*/ 79 w 79"/>
                  <a:gd name="T21" fmla="*/ 150 h 293"/>
                  <a:gd name="T22" fmla="*/ 79 w 79"/>
                  <a:gd name="T23" fmla="*/ 150 h 293"/>
                  <a:gd name="T24" fmla="*/ 79 w 79"/>
                  <a:gd name="T25" fmla="*/ 150 h 293"/>
                  <a:gd name="T26" fmla="*/ 79 w 79"/>
                  <a:gd name="T27" fmla="*/ 150 h 293"/>
                  <a:gd name="T28" fmla="*/ 79 w 79"/>
                  <a:gd name="T29" fmla="*/ 149 h 293"/>
                  <a:gd name="T30" fmla="*/ 79 w 79"/>
                  <a:gd name="T31" fmla="*/ 149 h 293"/>
                  <a:gd name="T32" fmla="*/ 79 w 79"/>
                  <a:gd name="T33" fmla="*/ 149 h 293"/>
                  <a:gd name="T34" fmla="*/ 79 w 79"/>
                  <a:gd name="T35" fmla="*/ 149 h 293"/>
                  <a:gd name="T36" fmla="*/ 79 w 79"/>
                  <a:gd name="T37" fmla="*/ 149 h 293"/>
                  <a:gd name="T38" fmla="*/ 79 w 79"/>
                  <a:gd name="T39" fmla="*/ 148 h 293"/>
                  <a:gd name="T40" fmla="*/ 79 w 79"/>
                  <a:gd name="T41" fmla="*/ 148 h 293"/>
                  <a:gd name="T42" fmla="*/ 79 w 79"/>
                  <a:gd name="T43" fmla="*/ 148 h 293"/>
                  <a:gd name="T44" fmla="*/ 79 w 79"/>
                  <a:gd name="T45" fmla="*/ 148 h 293"/>
                  <a:gd name="T46" fmla="*/ 79 w 79"/>
                  <a:gd name="T47" fmla="*/ 147 h 293"/>
                  <a:gd name="T48" fmla="*/ 79 w 79"/>
                  <a:gd name="T49" fmla="*/ 147 h 293"/>
                  <a:gd name="T50" fmla="*/ 79 w 79"/>
                  <a:gd name="T51" fmla="*/ 147 h 293"/>
                  <a:gd name="T52" fmla="*/ 79 w 79"/>
                  <a:gd name="T53" fmla="*/ 147 h 293"/>
                  <a:gd name="T54" fmla="*/ 79 w 79"/>
                  <a:gd name="T55" fmla="*/ 145 h 293"/>
                  <a:gd name="T56" fmla="*/ 79 w 79"/>
                  <a:gd name="T57" fmla="*/ 145 h 293"/>
                  <a:gd name="T58" fmla="*/ 79 w 79"/>
                  <a:gd name="T59" fmla="*/ 144 h 293"/>
                  <a:gd name="T60" fmla="*/ 79 w 79"/>
                  <a:gd name="T61" fmla="*/ 144 h 293"/>
                  <a:gd name="T62" fmla="*/ 79 w 79"/>
                  <a:gd name="T63" fmla="*/ 143 h 293"/>
                  <a:gd name="T64" fmla="*/ 79 w 79"/>
                  <a:gd name="T65" fmla="*/ 142 h 293"/>
                  <a:gd name="T66" fmla="*/ 60 w 79"/>
                  <a:gd name="T67" fmla="*/ 50 h 293"/>
                  <a:gd name="T68" fmla="*/ 60 w 79"/>
                  <a:gd name="T69" fmla="*/ 50 h 293"/>
                  <a:gd name="T70" fmla="*/ 59 w 79"/>
                  <a:gd name="T71" fmla="*/ 50 h 293"/>
                  <a:gd name="T72" fmla="*/ 59 w 79"/>
                  <a:gd name="T73" fmla="*/ 50 h 293"/>
                  <a:gd name="T74" fmla="*/ 59 w 79"/>
                  <a:gd name="T75" fmla="*/ 49 h 293"/>
                  <a:gd name="T76" fmla="*/ 59 w 79"/>
                  <a:gd name="T77" fmla="*/ 49 h 293"/>
                  <a:gd name="T78" fmla="*/ 59 w 79"/>
                  <a:gd name="T79" fmla="*/ 49 h 293"/>
                  <a:gd name="T80" fmla="*/ 59 w 79"/>
                  <a:gd name="T81" fmla="*/ 49 h 293"/>
                  <a:gd name="T82" fmla="*/ 59 w 79"/>
                  <a:gd name="T83" fmla="*/ 49 h 293"/>
                  <a:gd name="T84" fmla="*/ 59 w 79"/>
                  <a:gd name="T85" fmla="*/ 49 h 293"/>
                  <a:gd name="T86" fmla="*/ 59 w 79"/>
                  <a:gd name="T87" fmla="*/ 48 h 293"/>
                  <a:gd name="T88" fmla="*/ 59 w 79"/>
                  <a:gd name="T89" fmla="*/ 48 h 293"/>
                  <a:gd name="T90" fmla="*/ 59 w 79"/>
                  <a:gd name="T91" fmla="*/ 48 h 293"/>
                  <a:gd name="T92" fmla="*/ 59 w 79"/>
                  <a:gd name="T93" fmla="*/ 48 h 293"/>
                  <a:gd name="T94" fmla="*/ 0 w 79"/>
                  <a:gd name="T95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9" h="293">
                    <a:moveTo>
                      <a:pt x="0" y="0"/>
                    </a:moveTo>
                    <a:cubicBezTo>
                      <a:pt x="0" y="217"/>
                      <a:pt x="0" y="217"/>
                      <a:pt x="0" y="217"/>
                    </a:cubicBezTo>
                    <a:cubicBezTo>
                      <a:pt x="5" y="293"/>
                      <a:pt x="5" y="293"/>
                      <a:pt x="5" y="293"/>
                    </a:cubicBezTo>
                    <a:cubicBezTo>
                      <a:pt x="45" y="288"/>
                      <a:pt x="77" y="229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4"/>
                      <a:pt x="79" y="153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6"/>
                      <a:pt x="79" y="146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3"/>
                    </a:cubicBezTo>
                    <a:cubicBezTo>
                      <a:pt x="79" y="143"/>
                      <a:pt x="79" y="143"/>
                      <a:pt x="79" y="143"/>
                    </a:cubicBezTo>
                    <a:cubicBezTo>
                      <a:pt x="79" y="143"/>
                      <a:pt x="79" y="143"/>
                      <a:pt x="79" y="142"/>
                    </a:cubicBezTo>
                    <a:cubicBezTo>
                      <a:pt x="79" y="142"/>
                      <a:pt x="79" y="142"/>
                      <a:pt x="79" y="142"/>
                    </a:cubicBezTo>
                    <a:cubicBezTo>
                      <a:pt x="79" y="107"/>
                      <a:pt x="71" y="75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44" y="19"/>
                      <a:pt x="23" y="0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238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239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241"/>
              <p:cNvSpPr>
                <a:spLocks/>
              </p:cNvSpPr>
              <p:nvPr/>
            </p:nvSpPr>
            <p:spPr bwMode="auto">
              <a:xfrm>
                <a:off x="3044" y="239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242"/>
              <p:cNvSpPr>
                <a:spLocks/>
              </p:cNvSpPr>
              <p:nvPr/>
            </p:nvSpPr>
            <p:spPr bwMode="auto">
              <a:xfrm>
                <a:off x="2418" y="2555"/>
                <a:ext cx="22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243"/>
              <p:cNvSpPr>
                <a:spLocks/>
              </p:cNvSpPr>
              <p:nvPr/>
            </p:nvSpPr>
            <p:spPr bwMode="auto">
              <a:xfrm>
                <a:off x="1966" y="227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244"/>
              <p:cNvSpPr>
                <a:spLocks/>
              </p:cNvSpPr>
              <p:nvPr/>
            </p:nvSpPr>
            <p:spPr bwMode="auto">
              <a:xfrm>
                <a:off x="1674" y="2488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245"/>
              <p:cNvSpPr>
                <a:spLocks/>
              </p:cNvSpPr>
              <p:nvPr/>
            </p:nvSpPr>
            <p:spPr bwMode="auto">
              <a:xfrm>
                <a:off x="3385" y="2653"/>
                <a:ext cx="17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246"/>
              <p:cNvSpPr>
                <a:spLocks/>
              </p:cNvSpPr>
              <p:nvPr/>
            </p:nvSpPr>
            <p:spPr bwMode="auto">
              <a:xfrm>
                <a:off x="3707" y="2334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247"/>
              <p:cNvSpPr>
                <a:spLocks/>
              </p:cNvSpPr>
              <p:nvPr/>
            </p:nvSpPr>
            <p:spPr bwMode="auto">
              <a:xfrm>
                <a:off x="3890" y="250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248"/>
              <p:cNvSpPr>
                <a:spLocks/>
              </p:cNvSpPr>
              <p:nvPr/>
            </p:nvSpPr>
            <p:spPr bwMode="auto">
              <a:xfrm>
                <a:off x="4688" y="2373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249"/>
              <p:cNvSpPr>
                <a:spLocks/>
              </p:cNvSpPr>
              <p:nvPr/>
            </p:nvSpPr>
            <p:spPr bwMode="auto">
              <a:xfrm>
                <a:off x="5108" y="262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250"/>
              <p:cNvSpPr>
                <a:spLocks/>
              </p:cNvSpPr>
              <p:nvPr/>
            </p:nvSpPr>
            <p:spPr bwMode="auto">
              <a:xfrm>
                <a:off x="5375" y="2261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251"/>
              <p:cNvSpPr>
                <a:spLocks/>
              </p:cNvSpPr>
              <p:nvPr/>
            </p:nvSpPr>
            <p:spPr bwMode="auto">
              <a:xfrm>
                <a:off x="5629" y="2417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252"/>
              <p:cNvSpPr>
                <a:spLocks/>
              </p:cNvSpPr>
              <p:nvPr/>
            </p:nvSpPr>
            <p:spPr bwMode="auto">
              <a:xfrm>
                <a:off x="5815" y="227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 253"/>
              <p:cNvSpPr>
                <a:spLocks/>
              </p:cNvSpPr>
              <p:nvPr/>
            </p:nvSpPr>
            <p:spPr bwMode="auto">
              <a:xfrm>
                <a:off x="5679" y="2569"/>
                <a:ext cx="24" cy="18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254"/>
              <p:cNvSpPr>
                <a:spLocks/>
              </p:cNvSpPr>
              <p:nvPr/>
            </p:nvSpPr>
            <p:spPr bwMode="auto">
              <a:xfrm>
                <a:off x="5907" y="2448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255"/>
              <p:cNvSpPr>
                <a:spLocks/>
              </p:cNvSpPr>
              <p:nvPr/>
            </p:nvSpPr>
            <p:spPr bwMode="auto">
              <a:xfrm>
                <a:off x="4418" y="260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256"/>
              <p:cNvSpPr>
                <a:spLocks/>
              </p:cNvSpPr>
              <p:nvPr/>
            </p:nvSpPr>
            <p:spPr bwMode="auto">
              <a:xfrm>
                <a:off x="4129" y="2225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257"/>
              <p:cNvSpPr>
                <a:spLocks/>
              </p:cNvSpPr>
              <p:nvPr/>
            </p:nvSpPr>
            <p:spPr bwMode="auto">
              <a:xfrm>
                <a:off x="2993" y="2706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258"/>
              <p:cNvSpPr>
                <a:spLocks/>
              </p:cNvSpPr>
              <p:nvPr/>
            </p:nvSpPr>
            <p:spPr bwMode="auto">
              <a:xfrm>
                <a:off x="2582" y="2621"/>
                <a:ext cx="7" cy="4"/>
              </a:xfrm>
              <a:custGeom>
                <a:avLst/>
                <a:gdLst>
                  <a:gd name="T0" fmla="*/ 2 w 4"/>
                  <a:gd name="T1" fmla="*/ 0 h 2"/>
                  <a:gd name="T2" fmla="*/ 2 w 4"/>
                  <a:gd name="T3" fmla="*/ 2 h 2"/>
                  <a:gd name="T4" fmla="*/ 2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0" y="0"/>
                      <a:pt x="0" y="2"/>
                      <a:pt x="2" y="2"/>
                    </a:cubicBezTo>
                    <a:cubicBezTo>
                      <a:pt x="4" y="2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259"/>
              <p:cNvSpPr>
                <a:spLocks/>
              </p:cNvSpPr>
              <p:nvPr/>
            </p:nvSpPr>
            <p:spPr bwMode="auto">
              <a:xfrm>
                <a:off x="1408" y="2445"/>
                <a:ext cx="28" cy="26"/>
              </a:xfrm>
              <a:custGeom>
                <a:avLst/>
                <a:gdLst>
                  <a:gd name="T0" fmla="*/ 8 w 16"/>
                  <a:gd name="T1" fmla="*/ 0 h 14"/>
                  <a:gd name="T2" fmla="*/ 8 w 16"/>
                  <a:gd name="T3" fmla="*/ 14 h 14"/>
                  <a:gd name="T4" fmla="*/ 8 w 16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0" y="0"/>
                      <a:pt x="0" y="14"/>
                      <a:pt x="8" y="14"/>
                    </a:cubicBezTo>
                    <a:cubicBezTo>
                      <a:pt x="16" y="14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260"/>
              <p:cNvSpPr>
                <a:spLocks/>
              </p:cNvSpPr>
              <p:nvPr/>
            </p:nvSpPr>
            <p:spPr bwMode="auto">
              <a:xfrm>
                <a:off x="2020" y="2604"/>
                <a:ext cx="24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261"/>
              <p:cNvSpPr>
                <a:spLocks/>
              </p:cNvSpPr>
              <p:nvPr/>
            </p:nvSpPr>
            <p:spPr bwMode="auto">
              <a:xfrm>
                <a:off x="2326" y="225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 262"/>
              <p:cNvSpPr>
                <a:spLocks/>
              </p:cNvSpPr>
              <p:nvPr/>
            </p:nvSpPr>
            <p:spPr bwMode="auto">
              <a:xfrm>
                <a:off x="3035" y="228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263"/>
              <p:cNvSpPr>
                <a:spLocks/>
              </p:cNvSpPr>
              <p:nvPr/>
            </p:nvSpPr>
            <p:spPr bwMode="auto">
              <a:xfrm>
                <a:off x="3277" y="2539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264"/>
              <p:cNvSpPr>
                <a:spLocks/>
              </p:cNvSpPr>
              <p:nvPr/>
            </p:nvSpPr>
            <p:spPr bwMode="auto">
              <a:xfrm>
                <a:off x="3551" y="2238"/>
                <a:ext cx="25" cy="19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265"/>
              <p:cNvSpPr>
                <a:spLocks/>
              </p:cNvSpPr>
              <p:nvPr/>
            </p:nvSpPr>
            <p:spPr bwMode="auto">
              <a:xfrm>
                <a:off x="4868" y="2326"/>
                <a:ext cx="29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266"/>
              <p:cNvSpPr>
                <a:spLocks/>
              </p:cNvSpPr>
              <p:nvPr/>
            </p:nvSpPr>
            <p:spPr bwMode="auto">
              <a:xfrm>
                <a:off x="4149" y="242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267"/>
              <p:cNvSpPr>
                <a:spLocks/>
              </p:cNvSpPr>
              <p:nvPr/>
            </p:nvSpPr>
            <p:spPr bwMode="auto">
              <a:xfrm>
                <a:off x="6078" y="236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268"/>
              <p:cNvSpPr>
                <a:spLocks/>
              </p:cNvSpPr>
              <p:nvPr/>
            </p:nvSpPr>
            <p:spPr bwMode="auto">
              <a:xfrm>
                <a:off x="2585" y="2619"/>
                <a:ext cx="28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 269"/>
              <p:cNvSpPr>
                <a:spLocks/>
              </p:cNvSpPr>
              <p:nvPr/>
            </p:nvSpPr>
            <p:spPr bwMode="auto">
              <a:xfrm>
                <a:off x="5241" y="2418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 270"/>
              <p:cNvSpPr>
                <a:spLocks/>
              </p:cNvSpPr>
              <p:nvPr/>
            </p:nvSpPr>
            <p:spPr bwMode="auto">
              <a:xfrm>
                <a:off x="5306" y="2691"/>
                <a:ext cx="20" cy="15"/>
              </a:xfrm>
              <a:custGeom>
                <a:avLst/>
                <a:gdLst>
                  <a:gd name="T0" fmla="*/ 5 w 11"/>
                  <a:gd name="T1" fmla="*/ 0 h 8"/>
                  <a:gd name="T2" fmla="*/ 5 w 11"/>
                  <a:gd name="T3" fmla="*/ 8 h 8"/>
                  <a:gd name="T4" fmla="*/ 5 w 1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1" y="8"/>
                      <a:pt x="11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271"/>
              <p:cNvSpPr>
                <a:spLocks/>
              </p:cNvSpPr>
              <p:nvPr/>
            </p:nvSpPr>
            <p:spPr bwMode="auto">
              <a:xfrm>
                <a:off x="6157" y="2692"/>
                <a:ext cx="18" cy="32"/>
              </a:xfrm>
              <a:custGeom>
                <a:avLst/>
                <a:gdLst>
                  <a:gd name="T0" fmla="*/ 0 w 10"/>
                  <a:gd name="T1" fmla="*/ 7 h 17"/>
                  <a:gd name="T2" fmla="*/ 0 w 10"/>
                  <a:gd name="T3" fmla="*/ 12 h 17"/>
                  <a:gd name="T4" fmla="*/ 10 w 10"/>
                  <a:gd name="T5" fmla="*/ 12 h 17"/>
                  <a:gd name="T6" fmla="*/ 10 w 10"/>
                  <a:gd name="T7" fmla="*/ 7 h 17"/>
                  <a:gd name="T8" fmla="*/ 0 w 10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9"/>
                      <a:pt x="0" y="11"/>
                      <a:pt x="0" y="12"/>
                    </a:cubicBezTo>
                    <a:cubicBezTo>
                      <a:pt x="1" y="17"/>
                      <a:pt x="9" y="17"/>
                      <a:pt x="10" y="12"/>
                    </a:cubicBezTo>
                    <a:cubicBezTo>
                      <a:pt x="10" y="11"/>
                      <a:pt x="10" y="9"/>
                      <a:pt x="10" y="7"/>
                    </a:cubicBezTo>
                    <a:cubicBezTo>
                      <a:pt x="10" y="0"/>
                      <a:pt x="0" y="0"/>
                      <a:pt x="0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272"/>
              <p:cNvSpPr>
                <a:spLocks/>
              </p:cNvSpPr>
              <p:nvPr/>
            </p:nvSpPr>
            <p:spPr bwMode="auto">
              <a:xfrm>
                <a:off x="1693" y="2664"/>
                <a:ext cx="25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273"/>
              <p:cNvSpPr>
                <a:spLocks/>
              </p:cNvSpPr>
              <p:nvPr/>
            </p:nvSpPr>
            <p:spPr bwMode="auto">
              <a:xfrm>
                <a:off x="1298" y="2704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74"/>
              <p:cNvSpPr>
                <a:spLocks/>
              </p:cNvSpPr>
              <p:nvPr/>
            </p:nvSpPr>
            <p:spPr bwMode="auto">
              <a:xfrm>
                <a:off x="3642" y="259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75"/>
              <p:cNvSpPr>
                <a:spLocks/>
              </p:cNvSpPr>
              <p:nvPr/>
            </p:nvSpPr>
            <p:spPr bwMode="auto">
              <a:xfrm>
                <a:off x="4406" y="277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76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 277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 279"/>
              <p:cNvSpPr>
                <a:spLocks/>
              </p:cNvSpPr>
              <p:nvPr/>
            </p:nvSpPr>
            <p:spPr bwMode="auto">
              <a:xfrm>
                <a:off x="4629" y="2587"/>
                <a:ext cx="48" cy="45"/>
              </a:xfrm>
              <a:custGeom>
                <a:avLst/>
                <a:gdLst>
                  <a:gd name="T0" fmla="*/ 27 w 27"/>
                  <a:gd name="T1" fmla="*/ 0 h 24"/>
                  <a:gd name="T2" fmla="*/ 8 w 27"/>
                  <a:gd name="T3" fmla="*/ 3 h 24"/>
                  <a:gd name="T4" fmla="*/ 0 w 27"/>
                  <a:gd name="T5" fmla="*/ 9 h 24"/>
                  <a:gd name="T6" fmla="*/ 4 w 27"/>
                  <a:gd name="T7" fmla="*/ 24 h 24"/>
                  <a:gd name="T8" fmla="*/ 15 w 27"/>
                  <a:gd name="T9" fmla="*/ 21 h 24"/>
                  <a:gd name="T10" fmla="*/ 13 w 27"/>
                  <a:gd name="T11" fmla="*/ 15 h 24"/>
                  <a:gd name="T12" fmla="*/ 27 w 27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4">
                    <a:moveTo>
                      <a:pt x="27" y="0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3" y="7"/>
                      <a:pt x="0" y="9"/>
                      <a:pt x="0" y="9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8" y="23"/>
                      <a:pt x="11" y="22"/>
                      <a:pt x="15" y="21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 280"/>
              <p:cNvSpPr>
                <a:spLocks/>
              </p:cNvSpPr>
              <p:nvPr/>
            </p:nvSpPr>
            <p:spPr bwMode="auto">
              <a:xfrm>
                <a:off x="120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7" y="50"/>
                    </a:cubicBezTo>
                    <a:cubicBezTo>
                      <a:pt x="9" y="53"/>
                      <a:pt x="14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 281"/>
              <p:cNvSpPr>
                <a:spLocks/>
              </p:cNvSpPr>
              <p:nvPr/>
            </p:nvSpPr>
            <p:spPr bwMode="auto">
              <a:xfrm>
                <a:off x="123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 282"/>
              <p:cNvSpPr>
                <a:spLocks/>
              </p:cNvSpPr>
              <p:nvPr/>
            </p:nvSpPr>
            <p:spPr bwMode="auto">
              <a:xfrm>
                <a:off x="1270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 283"/>
              <p:cNvSpPr>
                <a:spLocks/>
              </p:cNvSpPr>
              <p:nvPr/>
            </p:nvSpPr>
            <p:spPr bwMode="auto">
              <a:xfrm>
                <a:off x="1309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284"/>
              <p:cNvSpPr>
                <a:spLocks/>
              </p:cNvSpPr>
              <p:nvPr/>
            </p:nvSpPr>
            <p:spPr bwMode="auto">
              <a:xfrm>
                <a:off x="1374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285"/>
              <p:cNvSpPr>
                <a:spLocks/>
              </p:cNvSpPr>
              <p:nvPr/>
            </p:nvSpPr>
            <p:spPr bwMode="auto">
              <a:xfrm>
                <a:off x="1401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286"/>
              <p:cNvSpPr>
                <a:spLocks/>
              </p:cNvSpPr>
              <p:nvPr/>
            </p:nvSpPr>
            <p:spPr bwMode="auto">
              <a:xfrm>
                <a:off x="1431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2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2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10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 287"/>
              <p:cNvSpPr>
                <a:spLocks/>
              </p:cNvSpPr>
              <p:nvPr/>
            </p:nvSpPr>
            <p:spPr bwMode="auto">
              <a:xfrm>
                <a:off x="135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 288"/>
              <p:cNvSpPr>
                <a:spLocks/>
              </p:cNvSpPr>
              <p:nvPr/>
            </p:nvSpPr>
            <p:spPr bwMode="auto">
              <a:xfrm>
                <a:off x="1149" y="3514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4" y="36"/>
                      <a:pt x="14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289"/>
              <p:cNvSpPr>
                <a:spLocks/>
              </p:cNvSpPr>
              <p:nvPr/>
            </p:nvSpPr>
            <p:spPr bwMode="auto">
              <a:xfrm>
                <a:off x="1215" y="3544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290"/>
              <p:cNvSpPr>
                <a:spLocks/>
              </p:cNvSpPr>
              <p:nvPr/>
            </p:nvSpPr>
            <p:spPr bwMode="auto">
              <a:xfrm>
                <a:off x="1241" y="3537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0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291"/>
              <p:cNvSpPr>
                <a:spLocks/>
              </p:cNvSpPr>
              <p:nvPr/>
            </p:nvSpPr>
            <p:spPr bwMode="auto">
              <a:xfrm>
                <a:off x="1192" y="3544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292"/>
              <p:cNvSpPr>
                <a:spLocks/>
              </p:cNvSpPr>
              <p:nvPr/>
            </p:nvSpPr>
            <p:spPr bwMode="auto">
              <a:xfrm>
                <a:off x="118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 293"/>
              <p:cNvSpPr>
                <a:spLocks/>
              </p:cNvSpPr>
              <p:nvPr/>
            </p:nvSpPr>
            <p:spPr bwMode="auto">
              <a:xfrm>
                <a:off x="1252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 294"/>
              <p:cNvSpPr>
                <a:spLocks/>
              </p:cNvSpPr>
              <p:nvPr/>
            </p:nvSpPr>
            <p:spPr bwMode="auto">
              <a:xfrm>
                <a:off x="147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295"/>
              <p:cNvSpPr>
                <a:spLocks/>
              </p:cNvSpPr>
              <p:nvPr/>
            </p:nvSpPr>
            <p:spPr bwMode="auto">
              <a:xfrm>
                <a:off x="151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296"/>
              <p:cNvSpPr>
                <a:spLocks/>
              </p:cNvSpPr>
              <p:nvPr/>
            </p:nvSpPr>
            <p:spPr bwMode="auto">
              <a:xfrm>
                <a:off x="1289" y="352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5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5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297"/>
              <p:cNvSpPr>
                <a:spLocks/>
              </p:cNvSpPr>
              <p:nvPr/>
            </p:nvSpPr>
            <p:spPr bwMode="auto">
              <a:xfrm>
                <a:off x="152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298"/>
              <p:cNvSpPr>
                <a:spLocks/>
              </p:cNvSpPr>
              <p:nvPr/>
            </p:nvSpPr>
            <p:spPr bwMode="auto">
              <a:xfrm>
                <a:off x="1564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6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299"/>
              <p:cNvSpPr>
                <a:spLocks/>
              </p:cNvSpPr>
              <p:nvPr/>
            </p:nvSpPr>
            <p:spPr bwMode="auto">
              <a:xfrm>
                <a:off x="1578" y="3533"/>
                <a:ext cx="16" cy="75"/>
              </a:xfrm>
              <a:custGeom>
                <a:avLst/>
                <a:gdLst>
                  <a:gd name="T0" fmla="*/ 3 w 9"/>
                  <a:gd name="T1" fmla="*/ 3 h 40"/>
                  <a:gd name="T2" fmla="*/ 0 w 9"/>
                  <a:gd name="T3" fmla="*/ 35 h 40"/>
                  <a:gd name="T4" fmla="*/ 8 w 9"/>
                  <a:gd name="T5" fmla="*/ 35 h 40"/>
                  <a:gd name="T6" fmla="*/ 9 w 9"/>
                  <a:gd name="T7" fmla="*/ 4 h 40"/>
                  <a:gd name="T8" fmla="*/ 3 w 9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9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 300"/>
              <p:cNvSpPr>
                <a:spLocks/>
              </p:cNvSpPr>
              <p:nvPr/>
            </p:nvSpPr>
            <p:spPr bwMode="auto">
              <a:xfrm>
                <a:off x="159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301"/>
              <p:cNvSpPr>
                <a:spLocks/>
              </p:cNvSpPr>
              <p:nvPr/>
            </p:nvSpPr>
            <p:spPr bwMode="auto">
              <a:xfrm>
                <a:off x="156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7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302"/>
              <p:cNvSpPr>
                <a:spLocks/>
              </p:cNvSpPr>
              <p:nvPr/>
            </p:nvSpPr>
            <p:spPr bwMode="auto">
              <a:xfrm>
                <a:off x="1619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303"/>
              <p:cNvSpPr>
                <a:spLocks/>
              </p:cNvSpPr>
              <p:nvPr/>
            </p:nvSpPr>
            <p:spPr bwMode="auto">
              <a:xfrm>
                <a:off x="1662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304"/>
              <p:cNvSpPr>
                <a:spLocks/>
              </p:cNvSpPr>
              <p:nvPr/>
            </p:nvSpPr>
            <p:spPr bwMode="auto">
              <a:xfrm>
                <a:off x="1722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4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305"/>
              <p:cNvSpPr>
                <a:spLocks/>
              </p:cNvSpPr>
              <p:nvPr/>
            </p:nvSpPr>
            <p:spPr bwMode="auto">
              <a:xfrm>
                <a:off x="175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7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 306"/>
              <p:cNvSpPr>
                <a:spLocks/>
              </p:cNvSpPr>
              <p:nvPr/>
            </p:nvSpPr>
            <p:spPr bwMode="auto">
              <a:xfrm>
                <a:off x="1786" y="3520"/>
                <a:ext cx="12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2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 307"/>
              <p:cNvSpPr>
                <a:spLocks/>
              </p:cNvSpPr>
              <p:nvPr/>
            </p:nvSpPr>
            <p:spPr bwMode="auto">
              <a:xfrm>
                <a:off x="1823" y="3499"/>
                <a:ext cx="34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10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4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8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4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308"/>
              <p:cNvSpPr>
                <a:spLocks/>
              </p:cNvSpPr>
              <p:nvPr/>
            </p:nvSpPr>
            <p:spPr bwMode="auto">
              <a:xfrm>
                <a:off x="1888" y="3528"/>
                <a:ext cx="11" cy="61"/>
              </a:xfrm>
              <a:custGeom>
                <a:avLst/>
                <a:gdLst>
                  <a:gd name="T0" fmla="*/ 6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6 w 6"/>
                  <a:gd name="T7" fmla="*/ 30 h 33"/>
                  <a:gd name="T8" fmla="*/ 6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6" y="3"/>
                    </a:moveTo>
                    <a:cubicBezTo>
                      <a:pt x="6" y="0"/>
                      <a:pt x="1" y="0"/>
                      <a:pt x="1" y="3"/>
                    </a:cubicBezTo>
                    <a:cubicBezTo>
                      <a:pt x="1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6" y="30"/>
                    </a:cubicBezTo>
                    <a:cubicBezTo>
                      <a:pt x="6" y="21"/>
                      <a:pt x="6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309"/>
              <p:cNvSpPr>
                <a:spLocks/>
              </p:cNvSpPr>
              <p:nvPr/>
            </p:nvSpPr>
            <p:spPr bwMode="auto">
              <a:xfrm>
                <a:off x="191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6 w 14"/>
                  <a:gd name="T3" fmla="*/ 4 h 41"/>
                  <a:gd name="T4" fmla="*/ 0 w 14"/>
                  <a:gd name="T5" fmla="*/ 6 h 41"/>
                  <a:gd name="T6" fmla="*/ 2 w 14"/>
                  <a:gd name="T7" fmla="*/ 30 h 41"/>
                  <a:gd name="T8" fmla="*/ 4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6" y="4"/>
                    </a:cubicBezTo>
                    <a:cubicBezTo>
                      <a:pt x="5" y="0"/>
                      <a:pt x="0" y="2"/>
                      <a:pt x="0" y="6"/>
                    </a:cubicBezTo>
                    <a:cubicBezTo>
                      <a:pt x="2" y="14"/>
                      <a:pt x="2" y="22"/>
                      <a:pt x="2" y="30"/>
                    </a:cubicBezTo>
                    <a:cubicBezTo>
                      <a:pt x="2" y="31"/>
                      <a:pt x="3" y="32"/>
                      <a:pt x="4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5" y="41"/>
                      <a:pt x="10" y="41"/>
                      <a:pt x="10" y="38"/>
                    </a:cubicBezTo>
                    <a:cubicBezTo>
                      <a:pt x="11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 310"/>
              <p:cNvSpPr>
                <a:spLocks/>
              </p:cNvSpPr>
              <p:nvPr/>
            </p:nvSpPr>
            <p:spPr bwMode="auto">
              <a:xfrm>
                <a:off x="1947" y="3520"/>
                <a:ext cx="27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 311"/>
              <p:cNvSpPr>
                <a:spLocks/>
              </p:cNvSpPr>
              <p:nvPr/>
            </p:nvSpPr>
            <p:spPr bwMode="auto">
              <a:xfrm>
                <a:off x="186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3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0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7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3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3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0" y="33"/>
                      <a:pt x="10" y="29"/>
                    </a:cubicBezTo>
                    <a:cubicBezTo>
                      <a:pt x="10" y="28"/>
                      <a:pt x="11" y="28"/>
                      <a:pt x="11" y="28"/>
                    </a:cubicBezTo>
                    <a:cubicBezTo>
                      <a:pt x="11" y="25"/>
                      <a:pt x="10" y="23"/>
                      <a:pt x="10" y="21"/>
                    </a:cubicBezTo>
                    <a:cubicBezTo>
                      <a:pt x="10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 312"/>
              <p:cNvSpPr>
                <a:spLocks/>
              </p:cNvSpPr>
              <p:nvPr/>
            </p:nvSpPr>
            <p:spPr bwMode="auto">
              <a:xfrm>
                <a:off x="1699" y="3531"/>
                <a:ext cx="21" cy="53"/>
              </a:xfrm>
              <a:custGeom>
                <a:avLst/>
                <a:gdLst>
                  <a:gd name="T0" fmla="*/ 12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2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2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 313"/>
              <p:cNvSpPr>
                <a:spLocks/>
              </p:cNvSpPr>
              <p:nvPr/>
            </p:nvSpPr>
            <p:spPr bwMode="auto">
              <a:xfrm>
                <a:off x="165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314"/>
              <p:cNvSpPr>
                <a:spLocks/>
              </p:cNvSpPr>
              <p:nvPr/>
            </p:nvSpPr>
            <p:spPr bwMode="auto">
              <a:xfrm>
                <a:off x="1768" y="3535"/>
                <a:ext cx="18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315"/>
              <p:cNvSpPr>
                <a:spLocks/>
              </p:cNvSpPr>
              <p:nvPr/>
            </p:nvSpPr>
            <p:spPr bwMode="auto">
              <a:xfrm>
                <a:off x="1988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316"/>
              <p:cNvSpPr>
                <a:spLocks/>
              </p:cNvSpPr>
              <p:nvPr/>
            </p:nvSpPr>
            <p:spPr bwMode="auto">
              <a:xfrm>
                <a:off x="2025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317"/>
              <p:cNvSpPr>
                <a:spLocks/>
              </p:cNvSpPr>
              <p:nvPr/>
            </p:nvSpPr>
            <p:spPr bwMode="auto">
              <a:xfrm>
                <a:off x="2036" y="3524"/>
                <a:ext cx="35" cy="101"/>
              </a:xfrm>
              <a:custGeom>
                <a:avLst/>
                <a:gdLst>
                  <a:gd name="T0" fmla="*/ 18 w 20"/>
                  <a:gd name="T1" fmla="*/ 47 h 54"/>
                  <a:gd name="T2" fmla="*/ 13 w 20"/>
                  <a:gd name="T3" fmla="*/ 15 h 54"/>
                  <a:gd name="T4" fmla="*/ 12 w 20"/>
                  <a:gd name="T5" fmla="*/ 13 h 54"/>
                  <a:gd name="T6" fmla="*/ 12 w 20"/>
                  <a:gd name="T7" fmla="*/ 4 h 54"/>
                  <a:gd name="T8" fmla="*/ 8 w 20"/>
                  <a:gd name="T9" fmla="*/ 4 h 54"/>
                  <a:gd name="T10" fmla="*/ 8 w 20"/>
                  <a:gd name="T11" fmla="*/ 13 h 54"/>
                  <a:gd name="T12" fmla="*/ 7 w 20"/>
                  <a:gd name="T13" fmla="*/ 14 h 54"/>
                  <a:gd name="T14" fmla="*/ 6 w 20"/>
                  <a:gd name="T15" fmla="*/ 23 h 54"/>
                  <a:gd name="T16" fmla="*/ 5 w 20"/>
                  <a:gd name="T17" fmla="*/ 23 h 54"/>
                  <a:gd name="T18" fmla="*/ 1 w 20"/>
                  <a:gd name="T19" fmla="*/ 40 h 54"/>
                  <a:gd name="T20" fmla="*/ 3 w 20"/>
                  <a:gd name="T21" fmla="*/ 40 h 54"/>
                  <a:gd name="T22" fmla="*/ 6 w 20"/>
                  <a:gd name="T23" fmla="*/ 26 h 54"/>
                  <a:gd name="T24" fmla="*/ 10 w 20"/>
                  <a:gd name="T25" fmla="*/ 49 h 54"/>
                  <a:gd name="T26" fmla="*/ 18 w 20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54">
                    <a:moveTo>
                      <a:pt x="18" y="47"/>
                    </a:moveTo>
                    <a:cubicBezTo>
                      <a:pt x="14" y="36"/>
                      <a:pt x="14" y="25"/>
                      <a:pt x="13" y="15"/>
                    </a:cubicBezTo>
                    <a:cubicBezTo>
                      <a:pt x="13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8" y="13"/>
                      <a:pt x="7" y="14"/>
                      <a:pt x="7" y="14"/>
                    </a:cubicBezTo>
                    <a:cubicBezTo>
                      <a:pt x="7" y="17"/>
                      <a:pt x="7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20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318"/>
              <p:cNvSpPr>
                <a:spLocks/>
              </p:cNvSpPr>
              <p:nvPr/>
            </p:nvSpPr>
            <p:spPr bwMode="auto">
              <a:xfrm>
                <a:off x="2080" y="3574"/>
                <a:ext cx="11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319"/>
              <p:cNvSpPr>
                <a:spLocks/>
              </p:cNvSpPr>
              <p:nvPr/>
            </p:nvSpPr>
            <p:spPr bwMode="auto">
              <a:xfrm>
                <a:off x="209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320"/>
              <p:cNvSpPr>
                <a:spLocks/>
              </p:cNvSpPr>
              <p:nvPr/>
            </p:nvSpPr>
            <p:spPr bwMode="auto">
              <a:xfrm>
                <a:off x="211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321"/>
              <p:cNvSpPr>
                <a:spLocks/>
              </p:cNvSpPr>
              <p:nvPr/>
            </p:nvSpPr>
            <p:spPr bwMode="auto">
              <a:xfrm>
                <a:off x="207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322"/>
              <p:cNvSpPr>
                <a:spLocks/>
              </p:cNvSpPr>
              <p:nvPr/>
            </p:nvSpPr>
            <p:spPr bwMode="auto">
              <a:xfrm>
                <a:off x="2135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323"/>
              <p:cNvSpPr>
                <a:spLocks/>
              </p:cNvSpPr>
              <p:nvPr/>
            </p:nvSpPr>
            <p:spPr bwMode="auto">
              <a:xfrm>
                <a:off x="2176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324"/>
              <p:cNvSpPr>
                <a:spLocks/>
              </p:cNvSpPr>
              <p:nvPr/>
            </p:nvSpPr>
            <p:spPr bwMode="auto">
              <a:xfrm>
                <a:off x="223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2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325"/>
              <p:cNvSpPr>
                <a:spLocks/>
              </p:cNvSpPr>
              <p:nvPr/>
            </p:nvSpPr>
            <p:spPr bwMode="auto">
              <a:xfrm>
                <a:off x="226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326"/>
              <p:cNvSpPr>
                <a:spLocks/>
              </p:cNvSpPr>
              <p:nvPr/>
            </p:nvSpPr>
            <p:spPr bwMode="auto">
              <a:xfrm>
                <a:off x="2300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1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7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1" y="34"/>
                    </a:cubicBezTo>
                    <a:cubicBezTo>
                      <a:pt x="1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327"/>
              <p:cNvSpPr>
                <a:spLocks/>
              </p:cNvSpPr>
              <p:nvPr/>
            </p:nvSpPr>
            <p:spPr bwMode="auto">
              <a:xfrm>
                <a:off x="233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6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10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3" y="12"/>
                      <a:pt x="2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328"/>
              <p:cNvSpPr>
                <a:spLocks/>
              </p:cNvSpPr>
              <p:nvPr/>
            </p:nvSpPr>
            <p:spPr bwMode="auto">
              <a:xfrm>
                <a:off x="240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329"/>
              <p:cNvSpPr>
                <a:spLocks/>
              </p:cNvSpPr>
              <p:nvPr/>
            </p:nvSpPr>
            <p:spPr bwMode="auto">
              <a:xfrm>
                <a:off x="2431" y="3520"/>
                <a:ext cx="25" cy="77"/>
              </a:xfrm>
              <a:custGeom>
                <a:avLst/>
                <a:gdLst>
                  <a:gd name="T0" fmla="*/ 8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6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8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8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6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330"/>
              <p:cNvSpPr>
                <a:spLocks/>
              </p:cNvSpPr>
              <p:nvPr/>
            </p:nvSpPr>
            <p:spPr bwMode="auto">
              <a:xfrm>
                <a:off x="246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4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331"/>
              <p:cNvSpPr>
                <a:spLocks/>
              </p:cNvSpPr>
              <p:nvPr/>
            </p:nvSpPr>
            <p:spPr bwMode="auto">
              <a:xfrm>
                <a:off x="238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332"/>
              <p:cNvSpPr>
                <a:spLocks/>
              </p:cNvSpPr>
              <p:nvPr/>
            </p:nvSpPr>
            <p:spPr bwMode="auto">
              <a:xfrm>
                <a:off x="221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6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333"/>
              <p:cNvSpPr>
                <a:spLocks/>
              </p:cNvSpPr>
              <p:nvPr/>
            </p:nvSpPr>
            <p:spPr bwMode="auto">
              <a:xfrm>
                <a:off x="2169" y="3511"/>
                <a:ext cx="31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Freeform 334"/>
              <p:cNvSpPr>
                <a:spLocks/>
              </p:cNvSpPr>
              <p:nvPr/>
            </p:nvSpPr>
            <p:spPr bwMode="auto">
              <a:xfrm>
                <a:off x="2284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335"/>
              <p:cNvSpPr>
                <a:spLocks/>
              </p:cNvSpPr>
              <p:nvPr/>
            </p:nvSpPr>
            <p:spPr bwMode="auto">
              <a:xfrm>
                <a:off x="250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Freeform 336"/>
              <p:cNvSpPr>
                <a:spLocks/>
              </p:cNvSpPr>
              <p:nvPr/>
            </p:nvSpPr>
            <p:spPr bwMode="auto">
              <a:xfrm>
                <a:off x="254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337"/>
              <p:cNvSpPr>
                <a:spLocks/>
              </p:cNvSpPr>
              <p:nvPr/>
            </p:nvSpPr>
            <p:spPr bwMode="auto">
              <a:xfrm>
                <a:off x="255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7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 338"/>
              <p:cNvSpPr>
                <a:spLocks/>
              </p:cNvSpPr>
              <p:nvPr/>
            </p:nvSpPr>
            <p:spPr bwMode="auto">
              <a:xfrm>
                <a:off x="259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339"/>
              <p:cNvSpPr>
                <a:spLocks/>
              </p:cNvSpPr>
              <p:nvPr/>
            </p:nvSpPr>
            <p:spPr bwMode="auto">
              <a:xfrm>
                <a:off x="260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Freeform 340"/>
              <p:cNvSpPr>
                <a:spLocks/>
              </p:cNvSpPr>
              <p:nvPr/>
            </p:nvSpPr>
            <p:spPr bwMode="auto">
              <a:xfrm>
                <a:off x="262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6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3" y="55"/>
                      <a:pt x="12" y="52"/>
                    </a:cubicBezTo>
                    <a:cubicBezTo>
                      <a:pt x="12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 341"/>
              <p:cNvSpPr>
                <a:spLocks/>
              </p:cNvSpPr>
              <p:nvPr/>
            </p:nvSpPr>
            <p:spPr bwMode="auto">
              <a:xfrm>
                <a:off x="259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342"/>
              <p:cNvSpPr>
                <a:spLocks/>
              </p:cNvSpPr>
              <p:nvPr/>
            </p:nvSpPr>
            <p:spPr bwMode="auto">
              <a:xfrm>
                <a:off x="265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343"/>
              <p:cNvSpPr>
                <a:spLocks/>
              </p:cNvSpPr>
              <p:nvPr/>
            </p:nvSpPr>
            <p:spPr bwMode="auto">
              <a:xfrm>
                <a:off x="269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344"/>
              <p:cNvSpPr>
                <a:spLocks/>
              </p:cNvSpPr>
              <p:nvPr/>
            </p:nvSpPr>
            <p:spPr bwMode="auto">
              <a:xfrm>
                <a:off x="2752" y="3507"/>
                <a:ext cx="25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345"/>
              <p:cNvSpPr>
                <a:spLocks/>
              </p:cNvSpPr>
              <p:nvPr/>
            </p:nvSpPr>
            <p:spPr bwMode="auto">
              <a:xfrm>
                <a:off x="278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8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346"/>
              <p:cNvSpPr>
                <a:spLocks/>
              </p:cNvSpPr>
              <p:nvPr/>
            </p:nvSpPr>
            <p:spPr bwMode="auto">
              <a:xfrm>
                <a:off x="2816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6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347"/>
              <p:cNvSpPr>
                <a:spLocks/>
              </p:cNvSpPr>
              <p:nvPr/>
            </p:nvSpPr>
            <p:spPr bwMode="auto">
              <a:xfrm>
                <a:off x="2855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4" y="35"/>
                      <a:pt x="14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0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348"/>
              <p:cNvSpPr>
                <a:spLocks/>
              </p:cNvSpPr>
              <p:nvPr/>
            </p:nvSpPr>
            <p:spPr bwMode="auto">
              <a:xfrm>
                <a:off x="2920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349"/>
              <p:cNvSpPr>
                <a:spLocks/>
              </p:cNvSpPr>
              <p:nvPr/>
            </p:nvSpPr>
            <p:spPr bwMode="auto">
              <a:xfrm>
                <a:off x="294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2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0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350"/>
              <p:cNvSpPr>
                <a:spLocks/>
              </p:cNvSpPr>
              <p:nvPr/>
            </p:nvSpPr>
            <p:spPr bwMode="auto">
              <a:xfrm>
                <a:off x="2977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1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1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351"/>
              <p:cNvSpPr>
                <a:spLocks/>
              </p:cNvSpPr>
              <p:nvPr/>
            </p:nvSpPr>
            <p:spPr bwMode="auto">
              <a:xfrm>
                <a:off x="289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0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352"/>
              <p:cNvSpPr>
                <a:spLocks/>
              </p:cNvSpPr>
              <p:nvPr/>
            </p:nvSpPr>
            <p:spPr bwMode="auto">
              <a:xfrm>
                <a:off x="272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0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353"/>
              <p:cNvSpPr>
                <a:spLocks/>
              </p:cNvSpPr>
              <p:nvPr/>
            </p:nvSpPr>
            <p:spPr bwMode="auto">
              <a:xfrm>
                <a:off x="268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354"/>
              <p:cNvSpPr>
                <a:spLocks/>
              </p:cNvSpPr>
              <p:nvPr/>
            </p:nvSpPr>
            <p:spPr bwMode="auto">
              <a:xfrm>
                <a:off x="2798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355"/>
              <p:cNvSpPr>
                <a:spLocks/>
              </p:cNvSpPr>
              <p:nvPr/>
            </p:nvSpPr>
            <p:spPr bwMode="auto">
              <a:xfrm>
                <a:off x="3019" y="3509"/>
                <a:ext cx="27" cy="94"/>
              </a:xfrm>
              <a:custGeom>
                <a:avLst/>
                <a:gdLst>
                  <a:gd name="T0" fmla="*/ 10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0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0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7" y="0"/>
                      <a:pt x="6" y="4"/>
                    </a:cubicBezTo>
                    <a:cubicBezTo>
                      <a:pt x="5" y="8"/>
                      <a:pt x="4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6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0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356"/>
              <p:cNvSpPr>
                <a:spLocks/>
              </p:cNvSpPr>
              <p:nvPr/>
            </p:nvSpPr>
            <p:spPr bwMode="auto">
              <a:xfrm>
                <a:off x="3057" y="3533"/>
                <a:ext cx="14" cy="60"/>
              </a:xfrm>
              <a:custGeom>
                <a:avLst/>
                <a:gdLst>
                  <a:gd name="T0" fmla="*/ 5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5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5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357"/>
              <p:cNvSpPr>
                <a:spLocks/>
              </p:cNvSpPr>
              <p:nvPr/>
            </p:nvSpPr>
            <p:spPr bwMode="auto">
              <a:xfrm>
                <a:off x="306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6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5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6" y="14"/>
                      <a:pt x="6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3" y="35"/>
                      <a:pt x="4" y="30"/>
                      <a:pt x="5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358"/>
              <p:cNvSpPr>
                <a:spLocks/>
              </p:cNvSpPr>
              <p:nvPr/>
            </p:nvSpPr>
            <p:spPr bwMode="auto">
              <a:xfrm>
                <a:off x="3110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5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359"/>
              <p:cNvSpPr>
                <a:spLocks/>
              </p:cNvSpPr>
              <p:nvPr/>
            </p:nvSpPr>
            <p:spPr bwMode="auto">
              <a:xfrm>
                <a:off x="312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1 w 10"/>
                  <a:gd name="T3" fmla="*/ 35 h 40"/>
                  <a:gd name="T4" fmla="*/ 9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1" y="14"/>
                      <a:pt x="0" y="24"/>
                      <a:pt x="1" y="35"/>
                    </a:cubicBezTo>
                    <a:cubicBezTo>
                      <a:pt x="1" y="40"/>
                      <a:pt x="9" y="40"/>
                      <a:pt x="9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360"/>
              <p:cNvSpPr>
                <a:spLocks/>
              </p:cNvSpPr>
              <p:nvPr/>
            </p:nvSpPr>
            <p:spPr bwMode="auto">
              <a:xfrm>
                <a:off x="314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361"/>
              <p:cNvSpPr>
                <a:spLocks/>
              </p:cNvSpPr>
              <p:nvPr/>
            </p:nvSpPr>
            <p:spPr bwMode="auto">
              <a:xfrm>
                <a:off x="310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1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1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362"/>
              <p:cNvSpPr>
                <a:spLocks/>
              </p:cNvSpPr>
              <p:nvPr/>
            </p:nvSpPr>
            <p:spPr bwMode="auto">
              <a:xfrm>
                <a:off x="3165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363"/>
              <p:cNvSpPr>
                <a:spLocks/>
              </p:cNvSpPr>
              <p:nvPr/>
            </p:nvSpPr>
            <p:spPr bwMode="auto">
              <a:xfrm>
                <a:off x="320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6 w 8"/>
                  <a:gd name="T5" fmla="*/ 28 h 32"/>
                  <a:gd name="T6" fmla="*/ 7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6" y="28"/>
                    </a:cubicBezTo>
                    <a:cubicBezTo>
                      <a:pt x="7" y="20"/>
                      <a:pt x="7" y="13"/>
                      <a:pt x="7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364"/>
              <p:cNvSpPr>
                <a:spLocks/>
              </p:cNvSpPr>
              <p:nvPr/>
            </p:nvSpPr>
            <p:spPr bwMode="auto">
              <a:xfrm>
                <a:off x="3268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3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3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365"/>
              <p:cNvSpPr>
                <a:spLocks/>
              </p:cNvSpPr>
              <p:nvPr/>
            </p:nvSpPr>
            <p:spPr bwMode="auto">
              <a:xfrm>
                <a:off x="329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6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366"/>
              <p:cNvSpPr>
                <a:spLocks/>
              </p:cNvSpPr>
              <p:nvPr/>
            </p:nvSpPr>
            <p:spPr bwMode="auto">
              <a:xfrm>
                <a:off x="3331" y="3520"/>
                <a:ext cx="13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1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0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6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367"/>
              <p:cNvSpPr>
                <a:spLocks/>
              </p:cNvSpPr>
              <p:nvPr/>
            </p:nvSpPr>
            <p:spPr bwMode="auto">
              <a:xfrm>
                <a:off x="336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368"/>
              <p:cNvSpPr>
                <a:spLocks/>
              </p:cNvSpPr>
              <p:nvPr/>
            </p:nvSpPr>
            <p:spPr bwMode="auto">
              <a:xfrm>
                <a:off x="343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1" y="0"/>
                      <a:pt x="1" y="3"/>
                    </a:cubicBezTo>
                    <a:cubicBezTo>
                      <a:pt x="0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5" y="30"/>
                    </a:cubicBezTo>
                    <a:cubicBezTo>
                      <a:pt x="6" y="21"/>
                      <a:pt x="6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369"/>
              <p:cNvSpPr>
                <a:spLocks/>
              </p:cNvSpPr>
              <p:nvPr/>
            </p:nvSpPr>
            <p:spPr bwMode="auto">
              <a:xfrm>
                <a:off x="3461" y="3520"/>
                <a:ext cx="26" cy="77"/>
              </a:xfrm>
              <a:custGeom>
                <a:avLst/>
                <a:gdLst>
                  <a:gd name="T0" fmla="*/ 8 w 15"/>
                  <a:gd name="T1" fmla="*/ 7 h 41"/>
                  <a:gd name="T2" fmla="*/ 7 w 15"/>
                  <a:gd name="T3" fmla="*/ 4 h 41"/>
                  <a:gd name="T4" fmla="*/ 1 w 15"/>
                  <a:gd name="T5" fmla="*/ 6 h 41"/>
                  <a:gd name="T6" fmla="*/ 3 w 15"/>
                  <a:gd name="T7" fmla="*/ 30 h 41"/>
                  <a:gd name="T8" fmla="*/ 5 w 15"/>
                  <a:gd name="T9" fmla="*/ 32 h 41"/>
                  <a:gd name="T10" fmla="*/ 6 w 15"/>
                  <a:gd name="T11" fmla="*/ 38 h 41"/>
                  <a:gd name="T12" fmla="*/ 11 w 15"/>
                  <a:gd name="T13" fmla="*/ 38 h 41"/>
                  <a:gd name="T14" fmla="*/ 14 w 15"/>
                  <a:gd name="T15" fmla="*/ 10 h 41"/>
                  <a:gd name="T16" fmla="*/ 8 w 15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1">
                    <a:moveTo>
                      <a:pt x="8" y="7"/>
                    </a:moveTo>
                    <a:cubicBezTo>
                      <a:pt x="8" y="6"/>
                      <a:pt x="8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6" y="36"/>
                      <a:pt x="6" y="38"/>
                    </a:cubicBezTo>
                    <a:cubicBezTo>
                      <a:pt x="6" y="41"/>
                      <a:pt x="11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5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370"/>
              <p:cNvSpPr>
                <a:spLocks/>
              </p:cNvSpPr>
              <p:nvPr/>
            </p:nvSpPr>
            <p:spPr bwMode="auto">
              <a:xfrm>
                <a:off x="349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371"/>
              <p:cNvSpPr>
                <a:spLocks/>
              </p:cNvSpPr>
              <p:nvPr/>
            </p:nvSpPr>
            <p:spPr bwMode="auto">
              <a:xfrm>
                <a:off x="3411" y="3528"/>
                <a:ext cx="22" cy="86"/>
              </a:xfrm>
              <a:custGeom>
                <a:avLst/>
                <a:gdLst>
                  <a:gd name="T0" fmla="*/ 9 w 12"/>
                  <a:gd name="T1" fmla="*/ 7 h 46"/>
                  <a:gd name="T2" fmla="*/ 8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4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9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9" y="7"/>
                    </a:moveTo>
                    <a:cubicBezTo>
                      <a:pt x="8" y="6"/>
                      <a:pt x="8" y="4"/>
                      <a:pt x="8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6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2" y="15"/>
                      <a:pt x="12" y="12"/>
                    </a:cubicBezTo>
                    <a:cubicBezTo>
                      <a:pt x="12" y="10"/>
                      <a:pt x="11" y="8"/>
                      <a:pt x="9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372"/>
              <p:cNvSpPr>
                <a:spLocks/>
              </p:cNvSpPr>
              <p:nvPr/>
            </p:nvSpPr>
            <p:spPr bwMode="auto">
              <a:xfrm>
                <a:off x="3245" y="3531"/>
                <a:ext cx="21" cy="53"/>
              </a:xfrm>
              <a:custGeom>
                <a:avLst/>
                <a:gdLst>
                  <a:gd name="T0" fmla="*/ 11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1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1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1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373"/>
              <p:cNvSpPr>
                <a:spLocks/>
              </p:cNvSpPr>
              <p:nvPr/>
            </p:nvSpPr>
            <p:spPr bwMode="auto">
              <a:xfrm>
                <a:off x="3200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374"/>
              <p:cNvSpPr>
                <a:spLocks/>
              </p:cNvSpPr>
              <p:nvPr/>
            </p:nvSpPr>
            <p:spPr bwMode="auto">
              <a:xfrm>
                <a:off x="3314" y="3535"/>
                <a:ext cx="17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375"/>
              <p:cNvSpPr>
                <a:spLocks/>
              </p:cNvSpPr>
              <p:nvPr/>
            </p:nvSpPr>
            <p:spPr bwMode="auto">
              <a:xfrm>
                <a:off x="353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376"/>
              <p:cNvSpPr>
                <a:spLocks/>
              </p:cNvSpPr>
              <p:nvPr/>
            </p:nvSpPr>
            <p:spPr bwMode="auto">
              <a:xfrm>
                <a:off x="357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377"/>
              <p:cNvSpPr>
                <a:spLocks/>
              </p:cNvSpPr>
              <p:nvPr/>
            </p:nvSpPr>
            <p:spPr bwMode="auto">
              <a:xfrm>
                <a:off x="3581" y="3524"/>
                <a:ext cx="34" cy="101"/>
              </a:xfrm>
              <a:custGeom>
                <a:avLst/>
                <a:gdLst>
                  <a:gd name="T0" fmla="*/ 18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8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5 w 19"/>
                  <a:gd name="T17" fmla="*/ 23 h 54"/>
                  <a:gd name="T18" fmla="*/ 1 w 19"/>
                  <a:gd name="T19" fmla="*/ 40 h 54"/>
                  <a:gd name="T20" fmla="*/ 3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8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8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7" y="17"/>
                      <a:pt x="6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378"/>
              <p:cNvSpPr>
                <a:spLocks/>
              </p:cNvSpPr>
              <p:nvPr/>
            </p:nvSpPr>
            <p:spPr bwMode="auto">
              <a:xfrm>
                <a:off x="362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379"/>
              <p:cNvSpPr>
                <a:spLocks/>
              </p:cNvSpPr>
              <p:nvPr/>
            </p:nvSpPr>
            <p:spPr bwMode="auto">
              <a:xfrm>
                <a:off x="363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380"/>
              <p:cNvSpPr>
                <a:spLocks/>
              </p:cNvSpPr>
              <p:nvPr/>
            </p:nvSpPr>
            <p:spPr bwMode="auto">
              <a:xfrm>
                <a:off x="3656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4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4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381"/>
              <p:cNvSpPr>
                <a:spLocks/>
              </p:cNvSpPr>
              <p:nvPr/>
            </p:nvSpPr>
            <p:spPr bwMode="auto">
              <a:xfrm>
                <a:off x="362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382"/>
              <p:cNvSpPr>
                <a:spLocks/>
              </p:cNvSpPr>
              <p:nvPr/>
            </p:nvSpPr>
            <p:spPr bwMode="auto">
              <a:xfrm>
                <a:off x="368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383"/>
              <p:cNvSpPr>
                <a:spLocks/>
              </p:cNvSpPr>
              <p:nvPr/>
            </p:nvSpPr>
            <p:spPr bwMode="auto">
              <a:xfrm>
                <a:off x="372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384"/>
              <p:cNvSpPr>
                <a:spLocks/>
              </p:cNvSpPr>
              <p:nvPr/>
            </p:nvSpPr>
            <p:spPr bwMode="auto">
              <a:xfrm>
                <a:off x="3782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385"/>
              <p:cNvSpPr>
                <a:spLocks/>
              </p:cNvSpPr>
              <p:nvPr/>
            </p:nvSpPr>
            <p:spPr bwMode="auto">
              <a:xfrm>
                <a:off x="3812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386"/>
              <p:cNvSpPr>
                <a:spLocks/>
              </p:cNvSpPr>
              <p:nvPr/>
            </p:nvSpPr>
            <p:spPr bwMode="auto">
              <a:xfrm>
                <a:off x="3846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6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387"/>
              <p:cNvSpPr>
                <a:spLocks/>
              </p:cNvSpPr>
              <p:nvPr/>
            </p:nvSpPr>
            <p:spPr bwMode="auto">
              <a:xfrm>
                <a:off x="3885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5 w 19"/>
                  <a:gd name="T3" fmla="*/ 17 h 48"/>
                  <a:gd name="T4" fmla="*/ 7 w 19"/>
                  <a:gd name="T5" fmla="*/ 15 h 48"/>
                  <a:gd name="T6" fmla="*/ 7 w 19"/>
                  <a:gd name="T7" fmla="*/ 15 h 48"/>
                  <a:gd name="T8" fmla="*/ 8 w 19"/>
                  <a:gd name="T9" fmla="*/ 16 h 48"/>
                  <a:gd name="T10" fmla="*/ 9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8 w 19"/>
                  <a:gd name="T23" fmla="*/ 43 h 48"/>
                  <a:gd name="T24" fmla="*/ 8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3" y="26"/>
                      <a:pt x="15" y="17"/>
                    </a:cubicBezTo>
                    <a:cubicBezTo>
                      <a:pt x="16" y="13"/>
                      <a:pt x="7" y="11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9" y="8"/>
                      <a:pt x="9" y="4"/>
                    </a:cubicBezTo>
                    <a:cubicBezTo>
                      <a:pt x="10" y="1"/>
                      <a:pt x="4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388"/>
              <p:cNvSpPr>
                <a:spLocks/>
              </p:cNvSpPr>
              <p:nvPr/>
            </p:nvSpPr>
            <p:spPr bwMode="auto">
              <a:xfrm>
                <a:off x="3950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389"/>
              <p:cNvSpPr>
                <a:spLocks/>
              </p:cNvSpPr>
              <p:nvPr/>
            </p:nvSpPr>
            <p:spPr bwMode="auto">
              <a:xfrm>
                <a:off x="397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390"/>
              <p:cNvSpPr>
                <a:spLocks/>
              </p:cNvSpPr>
              <p:nvPr/>
            </p:nvSpPr>
            <p:spPr bwMode="auto">
              <a:xfrm>
                <a:off x="4009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5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3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5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2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3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391"/>
              <p:cNvSpPr>
                <a:spLocks/>
              </p:cNvSpPr>
              <p:nvPr/>
            </p:nvSpPr>
            <p:spPr bwMode="auto">
              <a:xfrm>
                <a:off x="392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392"/>
              <p:cNvSpPr>
                <a:spLocks/>
              </p:cNvSpPr>
              <p:nvPr/>
            </p:nvSpPr>
            <p:spPr bwMode="auto">
              <a:xfrm>
                <a:off x="375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393"/>
              <p:cNvSpPr>
                <a:spLocks/>
              </p:cNvSpPr>
              <p:nvPr/>
            </p:nvSpPr>
            <p:spPr bwMode="auto">
              <a:xfrm>
                <a:off x="371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394"/>
              <p:cNvSpPr>
                <a:spLocks/>
              </p:cNvSpPr>
              <p:nvPr/>
            </p:nvSpPr>
            <p:spPr bwMode="auto">
              <a:xfrm>
                <a:off x="3830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8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8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3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395"/>
              <p:cNvSpPr>
                <a:spLocks/>
              </p:cNvSpPr>
              <p:nvPr/>
            </p:nvSpPr>
            <p:spPr bwMode="auto">
              <a:xfrm>
                <a:off x="4049" y="3509"/>
                <a:ext cx="27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9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396"/>
              <p:cNvSpPr>
                <a:spLocks/>
              </p:cNvSpPr>
              <p:nvPr/>
            </p:nvSpPr>
            <p:spPr bwMode="auto">
              <a:xfrm>
                <a:off x="4087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397"/>
              <p:cNvSpPr>
                <a:spLocks/>
              </p:cNvSpPr>
              <p:nvPr/>
            </p:nvSpPr>
            <p:spPr bwMode="auto">
              <a:xfrm>
                <a:off x="409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6" y="34"/>
                      <a:pt x="6" y="42"/>
                      <a:pt x="10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398"/>
              <p:cNvSpPr>
                <a:spLocks/>
              </p:cNvSpPr>
              <p:nvPr/>
            </p:nvSpPr>
            <p:spPr bwMode="auto">
              <a:xfrm>
                <a:off x="4142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399"/>
              <p:cNvSpPr>
                <a:spLocks/>
              </p:cNvSpPr>
              <p:nvPr/>
            </p:nvSpPr>
            <p:spPr bwMode="auto">
              <a:xfrm>
                <a:off x="4154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400"/>
              <p:cNvSpPr>
                <a:spLocks/>
              </p:cNvSpPr>
              <p:nvPr/>
            </p:nvSpPr>
            <p:spPr bwMode="auto">
              <a:xfrm>
                <a:off x="417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401"/>
              <p:cNvSpPr>
                <a:spLocks/>
              </p:cNvSpPr>
              <p:nvPr/>
            </p:nvSpPr>
            <p:spPr bwMode="auto">
              <a:xfrm>
                <a:off x="4136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402"/>
              <p:cNvSpPr>
                <a:spLocks/>
              </p:cNvSpPr>
              <p:nvPr/>
            </p:nvSpPr>
            <p:spPr bwMode="auto">
              <a:xfrm>
                <a:off x="4197" y="3528"/>
                <a:ext cx="26" cy="75"/>
              </a:xfrm>
              <a:custGeom>
                <a:avLst/>
                <a:gdLst>
                  <a:gd name="T0" fmla="*/ 4 w 15"/>
                  <a:gd name="T1" fmla="*/ 5 h 40"/>
                  <a:gd name="T2" fmla="*/ 3 w 15"/>
                  <a:gd name="T3" fmla="*/ 37 h 40"/>
                  <a:gd name="T4" fmla="*/ 10 w 15"/>
                  <a:gd name="T5" fmla="*/ 36 h 40"/>
                  <a:gd name="T6" fmla="*/ 12 w 15"/>
                  <a:gd name="T7" fmla="*/ 10 h 40"/>
                  <a:gd name="T8" fmla="*/ 4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4" y="5"/>
                    </a:moveTo>
                    <a:cubicBezTo>
                      <a:pt x="0" y="15"/>
                      <a:pt x="0" y="26"/>
                      <a:pt x="3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2" y="10"/>
                    </a:cubicBezTo>
                    <a:cubicBezTo>
                      <a:pt x="15" y="4"/>
                      <a:pt x="7" y="0"/>
                      <a:pt x="4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 403"/>
              <p:cNvSpPr>
                <a:spLocks/>
              </p:cNvSpPr>
              <p:nvPr/>
            </p:nvSpPr>
            <p:spPr bwMode="auto">
              <a:xfrm>
                <a:off x="423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404"/>
              <p:cNvSpPr>
                <a:spLocks/>
              </p:cNvSpPr>
              <p:nvPr/>
            </p:nvSpPr>
            <p:spPr bwMode="auto">
              <a:xfrm>
                <a:off x="4298" y="3507"/>
                <a:ext cx="24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7" y="8"/>
                      <a:pt x="6" y="14"/>
                      <a:pt x="5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405"/>
              <p:cNvSpPr>
                <a:spLocks/>
              </p:cNvSpPr>
              <p:nvPr/>
            </p:nvSpPr>
            <p:spPr bwMode="auto">
              <a:xfrm>
                <a:off x="432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7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Freeform 407"/>
            <p:cNvSpPr>
              <a:spLocks/>
            </p:cNvSpPr>
            <p:nvPr/>
          </p:nvSpPr>
          <p:spPr bwMode="auto">
            <a:xfrm>
              <a:off x="4361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2 w 7"/>
                <a:gd name="T11" fmla="*/ 36 h 45"/>
                <a:gd name="T12" fmla="*/ 2 w 7"/>
                <a:gd name="T13" fmla="*/ 42 h 45"/>
                <a:gd name="T14" fmla="*/ 7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7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408"/>
            <p:cNvSpPr>
              <a:spLocks/>
            </p:cNvSpPr>
            <p:nvPr/>
          </p:nvSpPr>
          <p:spPr bwMode="auto">
            <a:xfrm>
              <a:off x="4399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1" y="34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409"/>
            <p:cNvSpPr>
              <a:spLocks/>
            </p:cNvSpPr>
            <p:nvPr/>
          </p:nvSpPr>
          <p:spPr bwMode="auto">
            <a:xfrm>
              <a:off x="4464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410"/>
            <p:cNvSpPr>
              <a:spLocks/>
            </p:cNvSpPr>
            <p:nvPr/>
          </p:nvSpPr>
          <p:spPr bwMode="auto">
            <a:xfrm>
              <a:off x="449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411"/>
            <p:cNvSpPr>
              <a:spLocks/>
            </p:cNvSpPr>
            <p:nvPr/>
          </p:nvSpPr>
          <p:spPr bwMode="auto">
            <a:xfrm>
              <a:off x="4523" y="3520"/>
              <a:ext cx="28" cy="98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412"/>
            <p:cNvSpPr>
              <a:spLocks/>
            </p:cNvSpPr>
            <p:nvPr/>
          </p:nvSpPr>
          <p:spPr bwMode="auto">
            <a:xfrm>
              <a:off x="444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413"/>
            <p:cNvSpPr>
              <a:spLocks/>
            </p:cNvSpPr>
            <p:nvPr/>
          </p:nvSpPr>
          <p:spPr bwMode="auto">
            <a:xfrm>
              <a:off x="427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0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414"/>
            <p:cNvSpPr>
              <a:spLocks/>
            </p:cNvSpPr>
            <p:nvPr/>
          </p:nvSpPr>
          <p:spPr bwMode="auto">
            <a:xfrm>
              <a:off x="423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415"/>
            <p:cNvSpPr>
              <a:spLocks/>
            </p:cNvSpPr>
            <p:nvPr/>
          </p:nvSpPr>
          <p:spPr bwMode="auto">
            <a:xfrm>
              <a:off x="4344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416"/>
            <p:cNvSpPr>
              <a:spLocks/>
            </p:cNvSpPr>
            <p:nvPr/>
          </p:nvSpPr>
          <p:spPr bwMode="auto">
            <a:xfrm>
              <a:off x="4565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417"/>
            <p:cNvSpPr>
              <a:spLocks/>
            </p:cNvSpPr>
            <p:nvPr/>
          </p:nvSpPr>
          <p:spPr bwMode="auto">
            <a:xfrm>
              <a:off x="4601" y="3533"/>
              <a:ext cx="16" cy="60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418"/>
            <p:cNvSpPr>
              <a:spLocks/>
            </p:cNvSpPr>
            <p:nvPr/>
          </p:nvSpPr>
          <p:spPr bwMode="auto">
            <a:xfrm>
              <a:off x="4611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7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3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7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419"/>
            <p:cNvSpPr>
              <a:spLocks/>
            </p:cNvSpPr>
            <p:nvPr/>
          </p:nvSpPr>
          <p:spPr bwMode="auto">
            <a:xfrm>
              <a:off x="4656" y="3574"/>
              <a:ext cx="10" cy="55"/>
            </a:xfrm>
            <a:custGeom>
              <a:avLst/>
              <a:gdLst>
                <a:gd name="T0" fmla="*/ 6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420"/>
            <p:cNvSpPr>
              <a:spLocks/>
            </p:cNvSpPr>
            <p:nvPr/>
          </p:nvSpPr>
          <p:spPr bwMode="auto">
            <a:xfrm>
              <a:off x="4668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421"/>
            <p:cNvSpPr>
              <a:spLocks/>
            </p:cNvSpPr>
            <p:nvPr/>
          </p:nvSpPr>
          <p:spPr bwMode="auto">
            <a:xfrm>
              <a:off x="468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422"/>
            <p:cNvSpPr>
              <a:spLocks/>
            </p:cNvSpPr>
            <p:nvPr/>
          </p:nvSpPr>
          <p:spPr bwMode="auto">
            <a:xfrm>
              <a:off x="4650" y="3513"/>
              <a:ext cx="15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423"/>
            <p:cNvSpPr>
              <a:spLocks/>
            </p:cNvSpPr>
            <p:nvPr/>
          </p:nvSpPr>
          <p:spPr bwMode="auto">
            <a:xfrm>
              <a:off x="4711" y="3528"/>
              <a:ext cx="28" cy="75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424"/>
            <p:cNvSpPr>
              <a:spLocks/>
            </p:cNvSpPr>
            <p:nvPr/>
          </p:nvSpPr>
          <p:spPr bwMode="auto">
            <a:xfrm>
              <a:off x="4751" y="3558"/>
              <a:ext cx="15" cy="60"/>
            </a:xfrm>
            <a:custGeom>
              <a:avLst/>
              <a:gdLst>
                <a:gd name="T0" fmla="*/ 1 w 8"/>
                <a:gd name="T1" fmla="*/ 5 h 32"/>
                <a:gd name="T2" fmla="*/ 2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1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5"/>
                  </a:moveTo>
                  <a:cubicBezTo>
                    <a:pt x="1" y="13"/>
                    <a:pt x="1" y="20"/>
                    <a:pt x="2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425"/>
            <p:cNvSpPr>
              <a:spLocks/>
            </p:cNvSpPr>
            <p:nvPr/>
          </p:nvSpPr>
          <p:spPr bwMode="auto">
            <a:xfrm>
              <a:off x="4812" y="3507"/>
              <a:ext cx="25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2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2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426"/>
            <p:cNvSpPr>
              <a:spLocks/>
            </p:cNvSpPr>
            <p:nvPr/>
          </p:nvSpPr>
          <p:spPr bwMode="auto">
            <a:xfrm>
              <a:off x="4842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427"/>
            <p:cNvSpPr>
              <a:spLocks/>
            </p:cNvSpPr>
            <p:nvPr/>
          </p:nvSpPr>
          <p:spPr bwMode="auto">
            <a:xfrm>
              <a:off x="487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1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1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1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0" y="35"/>
                    <a:pt x="1" y="36"/>
                  </a:cubicBezTo>
                  <a:cubicBezTo>
                    <a:pt x="1" y="38"/>
                    <a:pt x="1" y="40"/>
                    <a:pt x="1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428"/>
            <p:cNvSpPr>
              <a:spLocks/>
            </p:cNvSpPr>
            <p:nvPr/>
          </p:nvSpPr>
          <p:spPr bwMode="auto">
            <a:xfrm>
              <a:off x="491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429"/>
            <p:cNvSpPr>
              <a:spLocks/>
            </p:cNvSpPr>
            <p:nvPr/>
          </p:nvSpPr>
          <p:spPr bwMode="auto">
            <a:xfrm>
              <a:off x="4980" y="3528"/>
              <a:ext cx="11" cy="61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30"/>
            <p:cNvSpPr>
              <a:spLocks/>
            </p:cNvSpPr>
            <p:nvPr/>
          </p:nvSpPr>
          <p:spPr bwMode="auto">
            <a:xfrm>
              <a:off x="5007" y="3520"/>
              <a:ext cx="26" cy="77"/>
            </a:xfrm>
            <a:custGeom>
              <a:avLst/>
              <a:gdLst>
                <a:gd name="T0" fmla="*/ 8 w 15"/>
                <a:gd name="T1" fmla="*/ 7 h 41"/>
                <a:gd name="T2" fmla="*/ 7 w 15"/>
                <a:gd name="T3" fmla="*/ 4 h 41"/>
                <a:gd name="T4" fmla="*/ 1 w 15"/>
                <a:gd name="T5" fmla="*/ 6 h 41"/>
                <a:gd name="T6" fmla="*/ 3 w 15"/>
                <a:gd name="T7" fmla="*/ 30 h 41"/>
                <a:gd name="T8" fmla="*/ 5 w 15"/>
                <a:gd name="T9" fmla="*/ 32 h 41"/>
                <a:gd name="T10" fmla="*/ 6 w 15"/>
                <a:gd name="T11" fmla="*/ 38 h 41"/>
                <a:gd name="T12" fmla="*/ 11 w 15"/>
                <a:gd name="T13" fmla="*/ 38 h 41"/>
                <a:gd name="T14" fmla="*/ 14 w 15"/>
                <a:gd name="T15" fmla="*/ 10 h 41"/>
                <a:gd name="T16" fmla="*/ 8 w 15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7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6" y="38"/>
                  </a:cubicBezTo>
                  <a:cubicBezTo>
                    <a:pt x="6" y="41"/>
                    <a:pt x="11" y="41"/>
                    <a:pt x="11" y="38"/>
                  </a:cubicBezTo>
                  <a:cubicBezTo>
                    <a:pt x="12" y="29"/>
                    <a:pt x="12" y="19"/>
                    <a:pt x="14" y="10"/>
                  </a:cubicBezTo>
                  <a:cubicBezTo>
                    <a:pt x="15" y="6"/>
                    <a:pt x="10" y="4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431"/>
            <p:cNvSpPr>
              <a:spLocks/>
            </p:cNvSpPr>
            <p:nvPr/>
          </p:nvSpPr>
          <p:spPr bwMode="auto">
            <a:xfrm>
              <a:off x="503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4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432"/>
            <p:cNvSpPr>
              <a:spLocks/>
            </p:cNvSpPr>
            <p:nvPr/>
          </p:nvSpPr>
          <p:spPr bwMode="auto">
            <a:xfrm>
              <a:off x="4957" y="3528"/>
              <a:ext cx="21" cy="86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4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6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33"/>
            <p:cNvSpPr>
              <a:spLocks/>
            </p:cNvSpPr>
            <p:nvPr/>
          </p:nvSpPr>
          <p:spPr bwMode="auto">
            <a:xfrm>
              <a:off x="4789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5 w 13"/>
                <a:gd name="T3" fmla="*/ 3 h 28"/>
                <a:gd name="T4" fmla="*/ 1 w 13"/>
                <a:gd name="T5" fmla="*/ 4 h 28"/>
                <a:gd name="T6" fmla="*/ 10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7" y="10"/>
                    <a:pt x="5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6" y="19"/>
                    <a:pt x="10" y="26"/>
                  </a:cubicBezTo>
                  <a:cubicBezTo>
                    <a:pt x="11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434"/>
            <p:cNvSpPr>
              <a:spLocks/>
            </p:cNvSpPr>
            <p:nvPr/>
          </p:nvSpPr>
          <p:spPr bwMode="auto">
            <a:xfrm>
              <a:off x="4744" y="3511"/>
              <a:ext cx="34" cy="82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0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7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0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435"/>
            <p:cNvSpPr>
              <a:spLocks/>
            </p:cNvSpPr>
            <p:nvPr/>
          </p:nvSpPr>
          <p:spPr bwMode="auto">
            <a:xfrm>
              <a:off x="4860" y="3535"/>
              <a:ext cx="17" cy="62"/>
            </a:xfrm>
            <a:custGeom>
              <a:avLst/>
              <a:gdLst>
                <a:gd name="T0" fmla="*/ 2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436"/>
            <p:cNvSpPr>
              <a:spLocks/>
            </p:cNvSpPr>
            <p:nvPr/>
          </p:nvSpPr>
          <p:spPr bwMode="auto">
            <a:xfrm>
              <a:off x="5079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1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437"/>
            <p:cNvSpPr>
              <a:spLocks/>
            </p:cNvSpPr>
            <p:nvPr/>
          </p:nvSpPr>
          <p:spPr bwMode="auto">
            <a:xfrm>
              <a:off x="511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38"/>
            <p:cNvSpPr>
              <a:spLocks/>
            </p:cNvSpPr>
            <p:nvPr/>
          </p:nvSpPr>
          <p:spPr bwMode="auto">
            <a:xfrm>
              <a:off x="5127" y="3524"/>
              <a:ext cx="34" cy="101"/>
            </a:xfrm>
            <a:custGeom>
              <a:avLst/>
              <a:gdLst>
                <a:gd name="T0" fmla="*/ 18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2 w 19"/>
                <a:gd name="T7" fmla="*/ 4 h 54"/>
                <a:gd name="T8" fmla="*/ 8 w 19"/>
                <a:gd name="T9" fmla="*/ 4 h 54"/>
                <a:gd name="T10" fmla="*/ 8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5 w 19"/>
                <a:gd name="T17" fmla="*/ 23 h 54"/>
                <a:gd name="T18" fmla="*/ 1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10 w 19"/>
                <a:gd name="T25" fmla="*/ 49 h 54"/>
                <a:gd name="T26" fmla="*/ 18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8" y="47"/>
                  </a:moveTo>
                  <a:cubicBezTo>
                    <a:pt x="14" y="36"/>
                    <a:pt x="14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7"/>
                    <a:pt x="6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2" y="34"/>
                    <a:pt x="1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19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39"/>
            <p:cNvSpPr>
              <a:spLocks/>
            </p:cNvSpPr>
            <p:nvPr/>
          </p:nvSpPr>
          <p:spPr bwMode="auto">
            <a:xfrm>
              <a:off x="517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440"/>
            <p:cNvSpPr>
              <a:spLocks/>
            </p:cNvSpPr>
            <p:nvPr/>
          </p:nvSpPr>
          <p:spPr bwMode="auto">
            <a:xfrm>
              <a:off x="518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41"/>
            <p:cNvSpPr>
              <a:spLocks/>
            </p:cNvSpPr>
            <p:nvPr/>
          </p:nvSpPr>
          <p:spPr bwMode="auto">
            <a:xfrm>
              <a:off x="5202" y="3528"/>
              <a:ext cx="28" cy="105"/>
            </a:xfrm>
            <a:custGeom>
              <a:avLst/>
              <a:gdLst>
                <a:gd name="T0" fmla="*/ 7 w 16"/>
                <a:gd name="T1" fmla="*/ 5 h 56"/>
                <a:gd name="T2" fmla="*/ 4 w 16"/>
                <a:gd name="T3" fmla="*/ 12 h 56"/>
                <a:gd name="T4" fmla="*/ 4 w 16"/>
                <a:gd name="T5" fmla="*/ 11 h 56"/>
                <a:gd name="T6" fmla="*/ 1 w 16"/>
                <a:gd name="T7" fmla="*/ 11 h 56"/>
                <a:gd name="T8" fmla="*/ 2 w 16"/>
                <a:gd name="T9" fmla="*/ 19 h 56"/>
                <a:gd name="T10" fmla="*/ 6 w 16"/>
                <a:gd name="T11" fmla="*/ 54 h 56"/>
                <a:gd name="T12" fmla="*/ 12 w 16"/>
                <a:gd name="T13" fmla="*/ 52 h 56"/>
                <a:gd name="T14" fmla="*/ 14 w 16"/>
                <a:gd name="T15" fmla="*/ 9 h 56"/>
                <a:gd name="T16" fmla="*/ 7 w 16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4" y="9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2"/>
            <p:cNvSpPr>
              <a:spLocks/>
            </p:cNvSpPr>
            <p:nvPr/>
          </p:nvSpPr>
          <p:spPr bwMode="auto">
            <a:xfrm>
              <a:off x="516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43"/>
            <p:cNvSpPr>
              <a:spLocks/>
            </p:cNvSpPr>
            <p:nvPr/>
          </p:nvSpPr>
          <p:spPr bwMode="auto">
            <a:xfrm>
              <a:off x="522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44"/>
            <p:cNvSpPr>
              <a:spLocks/>
            </p:cNvSpPr>
            <p:nvPr/>
          </p:nvSpPr>
          <p:spPr bwMode="auto">
            <a:xfrm>
              <a:off x="526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45"/>
            <p:cNvSpPr>
              <a:spLocks/>
            </p:cNvSpPr>
            <p:nvPr/>
          </p:nvSpPr>
          <p:spPr bwMode="auto">
            <a:xfrm>
              <a:off x="5328" y="3507"/>
              <a:ext cx="24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2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2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46"/>
            <p:cNvSpPr>
              <a:spLocks/>
            </p:cNvSpPr>
            <p:nvPr/>
          </p:nvSpPr>
          <p:spPr bwMode="auto">
            <a:xfrm>
              <a:off x="5358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47"/>
            <p:cNvSpPr>
              <a:spLocks/>
            </p:cNvSpPr>
            <p:nvPr/>
          </p:nvSpPr>
          <p:spPr bwMode="auto">
            <a:xfrm>
              <a:off x="5391" y="3520"/>
              <a:ext cx="15" cy="85"/>
            </a:xfrm>
            <a:custGeom>
              <a:avLst/>
              <a:gdLst>
                <a:gd name="T0" fmla="*/ 6 w 8"/>
                <a:gd name="T1" fmla="*/ 3 h 45"/>
                <a:gd name="T2" fmla="*/ 2 w 8"/>
                <a:gd name="T3" fmla="*/ 3 h 45"/>
                <a:gd name="T4" fmla="*/ 2 w 8"/>
                <a:gd name="T5" fmla="*/ 15 h 45"/>
                <a:gd name="T6" fmla="*/ 0 w 8"/>
                <a:gd name="T7" fmla="*/ 17 h 45"/>
                <a:gd name="T8" fmla="*/ 0 w 8"/>
                <a:gd name="T9" fmla="*/ 34 h 45"/>
                <a:gd name="T10" fmla="*/ 2 w 8"/>
                <a:gd name="T11" fmla="*/ 36 h 45"/>
                <a:gd name="T12" fmla="*/ 2 w 8"/>
                <a:gd name="T13" fmla="*/ 42 h 45"/>
                <a:gd name="T14" fmla="*/ 7 w 8"/>
                <a:gd name="T15" fmla="*/ 42 h 45"/>
                <a:gd name="T16" fmla="*/ 6 w 8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5">
                  <a:moveTo>
                    <a:pt x="6" y="3"/>
                  </a:moveTo>
                  <a:cubicBezTo>
                    <a:pt x="6" y="0"/>
                    <a:pt x="3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7" y="45"/>
                    <a:pt x="7" y="42"/>
                  </a:cubicBezTo>
                  <a:cubicBezTo>
                    <a:pt x="8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448"/>
            <p:cNvSpPr>
              <a:spLocks/>
            </p:cNvSpPr>
            <p:nvPr/>
          </p:nvSpPr>
          <p:spPr bwMode="auto">
            <a:xfrm>
              <a:off x="5430" y="3499"/>
              <a:ext cx="32" cy="90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449"/>
            <p:cNvSpPr>
              <a:spLocks/>
            </p:cNvSpPr>
            <p:nvPr/>
          </p:nvSpPr>
          <p:spPr bwMode="auto">
            <a:xfrm>
              <a:off x="5496" y="3528"/>
              <a:ext cx="9" cy="61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450"/>
            <p:cNvSpPr>
              <a:spLocks/>
            </p:cNvSpPr>
            <p:nvPr/>
          </p:nvSpPr>
          <p:spPr bwMode="auto">
            <a:xfrm>
              <a:off x="552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1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6" y="41"/>
                    <a:pt x="10" y="41"/>
                    <a:pt x="11" y="38"/>
                  </a:cubicBezTo>
                  <a:cubicBezTo>
                    <a:pt x="12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451"/>
            <p:cNvSpPr>
              <a:spLocks/>
            </p:cNvSpPr>
            <p:nvPr/>
          </p:nvSpPr>
          <p:spPr bwMode="auto">
            <a:xfrm>
              <a:off x="5553" y="3520"/>
              <a:ext cx="28" cy="98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6"/>
                    <a:pt x="7" y="9"/>
                    <a:pt x="6" y="11"/>
                  </a:cubicBezTo>
                  <a:cubicBezTo>
                    <a:pt x="5" y="10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452"/>
            <p:cNvSpPr>
              <a:spLocks/>
            </p:cNvSpPr>
            <p:nvPr/>
          </p:nvSpPr>
          <p:spPr bwMode="auto">
            <a:xfrm>
              <a:off x="547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453"/>
            <p:cNvSpPr>
              <a:spLocks/>
            </p:cNvSpPr>
            <p:nvPr/>
          </p:nvSpPr>
          <p:spPr bwMode="auto">
            <a:xfrm>
              <a:off x="530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1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454"/>
            <p:cNvSpPr>
              <a:spLocks/>
            </p:cNvSpPr>
            <p:nvPr/>
          </p:nvSpPr>
          <p:spPr bwMode="auto">
            <a:xfrm>
              <a:off x="526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455"/>
            <p:cNvSpPr>
              <a:spLocks/>
            </p:cNvSpPr>
            <p:nvPr/>
          </p:nvSpPr>
          <p:spPr bwMode="auto">
            <a:xfrm>
              <a:off x="5375" y="3535"/>
              <a:ext cx="18" cy="62"/>
            </a:xfrm>
            <a:custGeom>
              <a:avLst/>
              <a:gdLst>
                <a:gd name="T0" fmla="*/ 2 w 10"/>
                <a:gd name="T1" fmla="*/ 4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456"/>
            <p:cNvSpPr>
              <a:spLocks/>
            </p:cNvSpPr>
            <p:nvPr/>
          </p:nvSpPr>
          <p:spPr bwMode="auto">
            <a:xfrm>
              <a:off x="5595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1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457"/>
            <p:cNvSpPr>
              <a:spLocks/>
            </p:cNvSpPr>
            <p:nvPr/>
          </p:nvSpPr>
          <p:spPr bwMode="auto">
            <a:xfrm>
              <a:off x="5633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458"/>
            <p:cNvSpPr>
              <a:spLocks/>
            </p:cNvSpPr>
            <p:nvPr/>
          </p:nvSpPr>
          <p:spPr bwMode="auto">
            <a:xfrm>
              <a:off x="5643" y="3524"/>
              <a:ext cx="34" cy="101"/>
            </a:xfrm>
            <a:custGeom>
              <a:avLst/>
              <a:gdLst>
                <a:gd name="T0" fmla="*/ 17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1 w 19"/>
                <a:gd name="T7" fmla="*/ 4 h 54"/>
                <a:gd name="T8" fmla="*/ 7 w 19"/>
                <a:gd name="T9" fmla="*/ 4 h 54"/>
                <a:gd name="T10" fmla="*/ 7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4 w 19"/>
                <a:gd name="T17" fmla="*/ 23 h 54"/>
                <a:gd name="T18" fmla="*/ 0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9 w 19"/>
                <a:gd name="T25" fmla="*/ 49 h 54"/>
                <a:gd name="T26" fmla="*/ 17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7" y="47"/>
                  </a:moveTo>
                  <a:cubicBezTo>
                    <a:pt x="14" y="36"/>
                    <a:pt x="13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1" y="10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10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6" y="17"/>
                    <a:pt x="6" y="20"/>
                    <a:pt x="6" y="23"/>
                  </a:cubicBezTo>
                  <a:cubicBezTo>
                    <a:pt x="5" y="22"/>
                    <a:pt x="4" y="22"/>
                    <a:pt x="4" y="23"/>
                  </a:cubicBezTo>
                  <a:cubicBezTo>
                    <a:pt x="3" y="29"/>
                    <a:pt x="2" y="34"/>
                    <a:pt x="0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4" y="30"/>
                    <a:pt x="6" y="26"/>
                  </a:cubicBezTo>
                  <a:cubicBezTo>
                    <a:pt x="5" y="34"/>
                    <a:pt x="6" y="42"/>
                    <a:pt x="9" y="49"/>
                  </a:cubicBezTo>
                  <a:cubicBezTo>
                    <a:pt x="11" y="54"/>
                    <a:pt x="19" y="52"/>
                    <a:pt x="17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459"/>
            <p:cNvSpPr>
              <a:spLocks/>
            </p:cNvSpPr>
            <p:nvPr/>
          </p:nvSpPr>
          <p:spPr bwMode="auto">
            <a:xfrm>
              <a:off x="5688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0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460"/>
            <p:cNvSpPr>
              <a:spLocks/>
            </p:cNvSpPr>
            <p:nvPr/>
          </p:nvSpPr>
          <p:spPr bwMode="auto">
            <a:xfrm>
              <a:off x="5700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4"/>
                    <a:pt x="9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461"/>
            <p:cNvSpPr>
              <a:spLocks/>
            </p:cNvSpPr>
            <p:nvPr/>
          </p:nvSpPr>
          <p:spPr bwMode="auto">
            <a:xfrm>
              <a:off x="571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5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462"/>
            <p:cNvSpPr>
              <a:spLocks/>
            </p:cNvSpPr>
            <p:nvPr/>
          </p:nvSpPr>
          <p:spPr bwMode="auto">
            <a:xfrm>
              <a:off x="5682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463"/>
            <p:cNvSpPr>
              <a:spLocks/>
            </p:cNvSpPr>
            <p:nvPr/>
          </p:nvSpPr>
          <p:spPr bwMode="auto">
            <a:xfrm>
              <a:off x="5742" y="3528"/>
              <a:ext cx="27" cy="75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39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464"/>
            <p:cNvSpPr>
              <a:spLocks/>
            </p:cNvSpPr>
            <p:nvPr/>
          </p:nvSpPr>
          <p:spPr bwMode="auto">
            <a:xfrm>
              <a:off x="5783" y="3558"/>
              <a:ext cx="14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2"/>
                    <a:pt x="6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465"/>
            <p:cNvSpPr>
              <a:spLocks/>
            </p:cNvSpPr>
            <p:nvPr/>
          </p:nvSpPr>
          <p:spPr bwMode="auto">
            <a:xfrm>
              <a:off x="5844" y="3507"/>
              <a:ext cx="23" cy="99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2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2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466"/>
            <p:cNvSpPr>
              <a:spLocks/>
            </p:cNvSpPr>
            <p:nvPr/>
          </p:nvSpPr>
          <p:spPr bwMode="auto">
            <a:xfrm>
              <a:off x="5872" y="3505"/>
              <a:ext cx="30" cy="8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4 h 47"/>
                <a:gd name="T4" fmla="*/ 7 w 17"/>
                <a:gd name="T5" fmla="*/ 44 h 47"/>
                <a:gd name="T6" fmla="*/ 15 w 17"/>
                <a:gd name="T7" fmla="*/ 4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7"/>
                    <a:pt x="6" y="47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467"/>
            <p:cNvSpPr>
              <a:spLocks/>
            </p:cNvSpPr>
            <p:nvPr/>
          </p:nvSpPr>
          <p:spPr bwMode="auto">
            <a:xfrm>
              <a:off x="590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2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1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468"/>
            <p:cNvSpPr>
              <a:spLocks/>
            </p:cNvSpPr>
            <p:nvPr/>
          </p:nvSpPr>
          <p:spPr bwMode="auto">
            <a:xfrm>
              <a:off x="594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469"/>
            <p:cNvSpPr>
              <a:spLocks/>
            </p:cNvSpPr>
            <p:nvPr/>
          </p:nvSpPr>
          <p:spPr bwMode="auto">
            <a:xfrm>
              <a:off x="6010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470"/>
            <p:cNvSpPr>
              <a:spLocks/>
            </p:cNvSpPr>
            <p:nvPr/>
          </p:nvSpPr>
          <p:spPr bwMode="auto">
            <a:xfrm>
              <a:off x="6039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4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3" y="32"/>
                    <a:pt x="4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471"/>
            <p:cNvSpPr>
              <a:spLocks/>
            </p:cNvSpPr>
            <p:nvPr/>
          </p:nvSpPr>
          <p:spPr bwMode="auto">
            <a:xfrm>
              <a:off x="606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472"/>
            <p:cNvSpPr>
              <a:spLocks/>
            </p:cNvSpPr>
            <p:nvPr/>
          </p:nvSpPr>
          <p:spPr bwMode="auto">
            <a:xfrm>
              <a:off x="5989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473"/>
            <p:cNvSpPr>
              <a:spLocks/>
            </p:cNvSpPr>
            <p:nvPr/>
          </p:nvSpPr>
          <p:spPr bwMode="auto">
            <a:xfrm>
              <a:off x="5820" y="3531"/>
              <a:ext cx="22" cy="53"/>
            </a:xfrm>
            <a:custGeom>
              <a:avLst/>
              <a:gdLst>
                <a:gd name="T0" fmla="*/ 12 w 12"/>
                <a:gd name="T1" fmla="*/ 25 h 28"/>
                <a:gd name="T2" fmla="*/ 4 w 12"/>
                <a:gd name="T3" fmla="*/ 3 h 28"/>
                <a:gd name="T4" fmla="*/ 0 w 12"/>
                <a:gd name="T5" fmla="*/ 4 h 28"/>
                <a:gd name="T6" fmla="*/ 9 w 12"/>
                <a:gd name="T7" fmla="*/ 26 h 28"/>
                <a:gd name="T8" fmla="*/ 12 w 12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5"/>
                  </a:moveTo>
                  <a:cubicBezTo>
                    <a:pt x="8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474"/>
            <p:cNvSpPr>
              <a:spLocks/>
            </p:cNvSpPr>
            <p:nvPr/>
          </p:nvSpPr>
          <p:spPr bwMode="auto">
            <a:xfrm>
              <a:off x="5776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475"/>
            <p:cNvSpPr>
              <a:spLocks/>
            </p:cNvSpPr>
            <p:nvPr/>
          </p:nvSpPr>
          <p:spPr bwMode="auto">
            <a:xfrm>
              <a:off x="5890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476"/>
            <p:cNvSpPr>
              <a:spLocks/>
            </p:cNvSpPr>
            <p:nvPr/>
          </p:nvSpPr>
          <p:spPr bwMode="auto">
            <a:xfrm>
              <a:off x="6111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477"/>
            <p:cNvSpPr>
              <a:spLocks/>
            </p:cNvSpPr>
            <p:nvPr/>
          </p:nvSpPr>
          <p:spPr bwMode="auto">
            <a:xfrm>
              <a:off x="614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478"/>
            <p:cNvSpPr>
              <a:spLocks/>
            </p:cNvSpPr>
            <p:nvPr/>
          </p:nvSpPr>
          <p:spPr bwMode="auto">
            <a:xfrm>
              <a:off x="6157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6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479"/>
            <p:cNvSpPr>
              <a:spLocks/>
            </p:cNvSpPr>
            <p:nvPr/>
          </p:nvSpPr>
          <p:spPr bwMode="auto">
            <a:xfrm>
              <a:off x="620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480"/>
            <p:cNvSpPr>
              <a:spLocks/>
            </p:cNvSpPr>
            <p:nvPr/>
          </p:nvSpPr>
          <p:spPr bwMode="auto">
            <a:xfrm>
              <a:off x="621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481"/>
            <p:cNvSpPr>
              <a:spLocks/>
            </p:cNvSpPr>
            <p:nvPr/>
          </p:nvSpPr>
          <p:spPr bwMode="auto">
            <a:xfrm>
              <a:off x="6232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482"/>
            <p:cNvSpPr>
              <a:spLocks/>
            </p:cNvSpPr>
            <p:nvPr/>
          </p:nvSpPr>
          <p:spPr bwMode="auto">
            <a:xfrm>
              <a:off x="619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483"/>
            <p:cNvSpPr>
              <a:spLocks/>
            </p:cNvSpPr>
            <p:nvPr/>
          </p:nvSpPr>
          <p:spPr bwMode="auto">
            <a:xfrm>
              <a:off x="625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484"/>
            <p:cNvSpPr>
              <a:spLocks/>
            </p:cNvSpPr>
            <p:nvPr/>
          </p:nvSpPr>
          <p:spPr bwMode="auto">
            <a:xfrm>
              <a:off x="629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485"/>
            <p:cNvSpPr>
              <a:spLocks/>
            </p:cNvSpPr>
            <p:nvPr/>
          </p:nvSpPr>
          <p:spPr bwMode="auto">
            <a:xfrm>
              <a:off x="1108" y="3655"/>
              <a:ext cx="5232" cy="113"/>
            </a:xfrm>
            <a:custGeom>
              <a:avLst/>
              <a:gdLst>
                <a:gd name="T0" fmla="*/ 2945 w 2951"/>
                <a:gd name="T1" fmla="*/ 22 h 60"/>
                <a:gd name="T2" fmla="*/ 2927 w 2951"/>
                <a:gd name="T3" fmla="*/ 60 h 60"/>
                <a:gd name="T4" fmla="*/ 25 w 2951"/>
                <a:gd name="T5" fmla="*/ 60 h 60"/>
                <a:gd name="T6" fmla="*/ 6 w 2951"/>
                <a:gd name="T7" fmla="*/ 18 h 60"/>
                <a:gd name="T8" fmla="*/ 5 w 2951"/>
                <a:gd name="T9" fmla="*/ 38 h 60"/>
                <a:gd name="T10" fmla="*/ 25 w 2951"/>
                <a:gd name="T11" fmla="*/ 0 h 60"/>
                <a:gd name="T12" fmla="*/ 2927 w 2951"/>
                <a:gd name="T13" fmla="*/ 0 h 60"/>
                <a:gd name="T14" fmla="*/ 2945 w 2951"/>
                <a:gd name="T15" fmla="*/ 39 h 60"/>
                <a:gd name="T16" fmla="*/ 2945 w 2951"/>
                <a:gd name="T1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60">
                  <a:moveTo>
                    <a:pt x="2945" y="22"/>
                  </a:moveTo>
                  <a:cubicBezTo>
                    <a:pt x="2945" y="32"/>
                    <a:pt x="2951" y="60"/>
                    <a:pt x="2927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0" y="60"/>
                    <a:pt x="6" y="28"/>
                    <a:pt x="6" y="1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27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8"/>
                    <a:pt x="2945" y="39"/>
                  </a:cubicBezTo>
                  <a:lnTo>
                    <a:pt x="2945" y="22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486"/>
            <p:cNvSpPr>
              <a:spLocks/>
            </p:cNvSpPr>
            <p:nvPr/>
          </p:nvSpPr>
          <p:spPr bwMode="auto">
            <a:xfrm>
              <a:off x="1110" y="3546"/>
              <a:ext cx="5212" cy="133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910" y="5375260"/>
            <a:ext cx="615963" cy="738842"/>
          </a:xfrm>
          <a:prstGeom prst="rect">
            <a:avLst/>
          </a:prstGeom>
        </p:spPr>
      </p:pic>
      <p:sp>
        <p:nvSpPr>
          <p:cNvPr id="490" name="Freeform 240"/>
          <p:cNvSpPr>
            <a:spLocks/>
          </p:cNvSpPr>
          <p:nvPr/>
        </p:nvSpPr>
        <p:spPr bwMode="auto">
          <a:xfrm>
            <a:off x="8056273" y="454000"/>
            <a:ext cx="270366" cy="384204"/>
          </a:xfrm>
          <a:custGeom>
            <a:avLst/>
            <a:gdLst>
              <a:gd name="T0" fmla="*/ 64 w 129"/>
              <a:gd name="T1" fmla="*/ 0 h 130"/>
              <a:gd name="T2" fmla="*/ 0 w 129"/>
              <a:gd name="T3" fmla="*/ 52 h 130"/>
              <a:gd name="T4" fmla="*/ 44 w 129"/>
              <a:gd name="T5" fmla="*/ 19 h 130"/>
              <a:gd name="T6" fmla="*/ 90 w 129"/>
              <a:gd name="T7" fmla="*/ 65 h 130"/>
              <a:gd name="T8" fmla="*/ 44 w 129"/>
              <a:gd name="T9" fmla="*/ 110 h 130"/>
              <a:gd name="T10" fmla="*/ 0 w 129"/>
              <a:gd name="T11" fmla="*/ 77 h 130"/>
              <a:gd name="T12" fmla="*/ 64 w 129"/>
              <a:gd name="T13" fmla="*/ 130 h 130"/>
              <a:gd name="T14" fmla="*/ 129 w 129"/>
              <a:gd name="T15" fmla="*/ 65 h 130"/>
              <a:gd name="T16" fmla="*/ 64 w 129"/>
              <a:gd name="T17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" h="130">
                <a:moveTo>
                  <a:pt x="64" y="0"/>
                </a:moveTo>
                <a:cubicBezTo>
                  <a:pt x="32" y="0"/>
                  <a:pt x="6" y="22"/>
                  <a:pt x="0" y="52"/>
                </a:cubicBezTo>
                <a:cubicBezTo>
                  <a:pt x="6" y="33"/>
                  <a:pt x="23" y="19"/>
                  <a:pt x="44" y="19"/>
                </a:cubicBezTo>
                <a:cubicBezTo>
                  <a:pt x="69" y="19"/>
                  <a:pt x="90" y="39"/>
                  <a:pt x="90" y="65"/>
                </a:cubicBezTo>
                <a:cubicBezTo>
                  <a:pt x="90" y="90"/>
                  <a:pt x="69" y="110"/>
                  <a:pt x="44" y="110"/>
                </a:cubicBezTo>
                <a:cubicBezTo>
                  <a:pt x="23" y="110"/>
                  <a:pt x="6" y="96"/>
                  <a:pt x="0" y="77"/>
                </a:cubicBezTo>
                <a:cubicBezTo>
                  <a:pt x="6" y="107"/>
                  <a:pt x="32" y="130"/>
                  <a:pt x="64" y="130"/>
                </a:cubicBezTo>
                <a:cubicBezTo>
                  <a:pt x="100" y="130"/>
                  <a:pt x="129" y="101"/>
                  <a:pt x="129" y="65"/>
                </a:cubicBezTo>
                <a:cubicBezTo>
                  <a:pt x="129" y="29"/>
                  <a:pt x="100" y="0"/>
                  <a:pt x="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89539" y="1143016"/>
            <a:ext cx="64828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Luyện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tập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–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sáng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tạo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 </a:t>
            </a:r>
            <a:endParaRPr lang="vi-VN" sz="4400" dirty="0">
              <a:solidFill>
                <a:srgbClr val="FFC000"/>
              </a:solidFill>
              <a:latin typeface="iCiel Pony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0509310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8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GIAO AN\SGV lop 2\sgv chân trời sáng tạo lớp 2\hình minh họa giáo án\11\rgt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13" y="838200"/>
            <a:ext cx="1659275" cy="14222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GIAO AN\SGV lop 2\sgv chân trời sáng tạo lớp 2\hình minh họa giáo án\11\fwe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89" y="2819400"/>
            <a:ext cx="1444912" cy="14192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GIAO AN\SGV lop 2\sgv chân trời sáng tạo lớp 2\hình minh họa giáo án\11\đsadsdd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64" y="4724400"/>
            <a:ext cx="941636" cy="14834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E:\GIAO AN\SGV lop 2\sgv chân trời sáng tạo lớp 2\hình minh họa giáo án\11\gnb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012" y="577039"/>
            <a:ext cx="5334000" cy="10231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2" name="Picture 6" descr="E:\GIAO AN\SGV lop 2\sgv chân trời sáng tạo lớp 2\hình minh họa giáo án\11\dsafssdf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091" y="2286000"/>
            <a:ext cx="5324710" cy="345340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958912" y="6019800"/>
            <a:ext cx="464820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4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40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659f7d1966f7424a7bb26eb2650b6f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63" y="1864995"/>
            <a:ext cx="9150668" cy="4978400"/>
          </a:xfrm>
          <a:prstGeom prst="rect">
            <a:avLst/>
          </a:prstGeom>
        </p:spPr>
      </p:pic>
      <p:pic>
        <p:nvPicPr>
          <p:cNvPr id="7" name="图片 6" descr="E:\素材\卡通\6c15d9f7fcf645b55bbd0c997ed8f306.png6c15d9f7fcf645b55bbd0c997ed8f30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76306" y="-421640"/>
            <a:ext cx="7023259" cy="6814185"/>
          </a:xfrm>
          <a:prstGeom prst="rect">
            <a:avLst/>
          </a:prstGeom>
        </p:spPr>
      </p:pic>
      <p:pic>
        <p:nvPicPr>
          <p:cNvPr id="16" name="图片 15" descr="E:\素材\卡通\3d53dc5502d6926647ec53656448988c.png3d53dc5502d6926647ec53656448988c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794790" y="1491615"/>
            <a:ext cx="749141" cy="999490"/>
          </a:xfrm>
          <a:prstGeom prst="rect">
            <a:avLst/>
          </a:prstGeom>
        </p:spPr>
      </p:pic>
      <p:pic>
        <p:nvPicPr>
          <p:cNvPr id="17" name="图片 16" descr="E:\素材\卡通\3896e60656130bde216a5d9f9217dcc2.png3896e60656130bde216a5d9f9217dcc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96341" y="3195333"/>
            <a:ext cx="1467326" cy="3352165"/>
          </a:xfrm>
          <a:prstGeom prst="rect">
            <a:avLst/>
          </a:prstGeom>
        </p:spPr>
      </p:pic>
      <p:pic>
        <p:nvPicPr>
          <p:cNvPr id="18" name="图片 17" descr="E:\素材\卡通\e6242b6bd4fa7fa1d2cf0ac7212dcf8c.pnge6242b6bd4fa7fa1d2cf0ac7212dcf8c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722746" y="2491118"/>
            <a:ext cx="1650206" cy="4251325"/>
          </a:xfrm>
          <a:prstGeom prst="rect">
            <a:avLst/>
          </a:prstGeom>
        </p:spPr>
      </p:pic>
      <p:pic>
        <p:nvPicPr>
          <p:cNvPr id="21" name="图片 20" descr="E:\素材\卡通\3d53dc5502d6926647ec53656448988c.png3d53dc5502d6926647ec53656448988c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3960000">
            <a:off x="763197" y="1178731"/>
            <a:ext cx="1133475" cy="850583"/>
          </a:xfrm>
          <a:prstGeom prst="rect">
            <a:avLst/>
          </a:prstGeom>
        </p:spPr>
      </p:pic>
      <p:sp>
        <p:nvSpPr>
          <p:cNvPr id="23" name="TextBox 11"/>
          <p:cNvSpPr txBox="1"/>
          <p:nvPr/>
        </p:nvSpPr>
        <p:spPr>
          <a:xfrm>
            <a:off x="3962400" y="1652271"/>
            <a:ext cx="1574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765"/>
            <a:r>
              <a:rPr lang="en-US" altLang="zh-CN" sz="4000" b="1" dirty="0">
                <a:ln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adena" pitchFamily="2" charset="-93"/>
                <a:ea typeface="文鼎超圓" panose="02010609010101010101" charset="0"/>
              </a:rPr>
              <a:t>BÀI 2</a:t>
            </a:r>
            <a:endParaRPr lang="zh-CN" altLang="en-US" sz="4000" b="1" dirty="0">
              <a:ln>
                <a:solidFill>
                  <a:prstClr val="black">
                    <a:lumMod val="75000"/>
                    <a:lumOff val="25000"/>
                  </a:prstClr>
                </a:solidFill>
              </a:ln>
              <a:solidFill>
                <a:srgbClr val="4472C4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 Cadena" pitchFamily="2" charset="-93"/>
              <a:ea typeface="文鼎超圓" panose="02010609010101010101" charset="0"/>
            </a:endParaRPr>
          </a:p>
        </p:txBody>
      </p:sp>
      <p:sp>
        <p:nvSpPr>
          <p:cNvPr id="24" name="TextBox 2"/>
          <p:cNvSpPr txBox="1"/>
          <p:nvPr/>
        </p:nvSpPr>
        <p:spPr>
          <a:xfrm>
            <a:off x="2069902" y="2892020"/>
            <a:ext cx="5001338" cy="2899180"/>
          </a:xfrm>
          <a:prstGeom prst="rect">
            <a:avLst/>
          </a:prstGeom>
          <a:noFill/>
        </p:spPr>
        <p:txBody>
          <a:bodyPr wrap="square" lIns="121848" tIns="60923" rIns="121848" bIns="60923" rtlCol="0">
            <a:spAutoFit/>
          </a:bodyPr>
          <a:lstStyle/>
          <a:p>
            <a:pPr algn="ctr" defTabSz="913765">
              <a:lnSpc>
                <a:spcPct val="130000"/>
              </a:lnSpc>
            </a:pPr>
            <a:r>
              <a:rPr lang="en-US" altLang="zh-CN" sz="4400" dirty="0">
                <a:solidFill>
                  <a:srgbClr val="0070C0"/>
                </a:solidFill>
                <a:latin typeface="iCiel Pony" pitchFamily="2" charset="-93"/>
                <a:ea typeface="微软雅黑" panose="020B0503020204020204" charset="-122"/>
                <a:sym typeface="微软雅黑" panose="020B0503020204020204" charset="-122"/>
              </a:rPr>
              <a:t>CHÚ CHIM NHỎ</a:t>
            </a:r>
          </a:p>
          <a:p>
            <a:pPr algn="ctr" defTabSz="913765">
              <a:lnSpc>
                <a:spcPct val="130000"/>
              </a:lnSpc>
            </a:pPr>
            <a:r>
              <a:rPr lang="en-US" altLang="zh-CN" sz="4400" dirty="0">
                <a:solidFill>
                  <a:srgbClr val="0070C0"/>
                </a:solidFill>
                <a:latin typeface="iCiel Cadena" pitchFamily="2" charset="-93"/>
                <a:ea typeface="微软雅黑" panose="020B0503020204020204" charset="-122"/>
                <a:sym typeface="微软雅黑" panose="020B0503020204020204" charset="-122"/>
              </a:rPr>
              <a:t>( </a:t>
            </a:r>
            <a:r>
              <a:rPr lang="en-US" altLang="zh-CN" sz="4400" dirty="0" err="1">
                <a:solidFill>
                  <a:srgbClr val="0070C0"/>
                </a:solidFill>
                <a:latin typeface="iCiel Cadena" pitchFamily="2" charset="-93"/>
                <a:ea typeface="微软雅黑" panose="020B0503020204020204" charset="-122"/>
                <a:sym typeface="微软雅黑" panose="020B0503020204020204" charset="-122"/>
              </a:rPr>
              <a:t>Tiết</a:t>
            </a:r>
            <a:r>
              <a:rPr lang="en-US" altLang="zh-CN" sz="4400" dirty="0">
                <a:solidFill>
                  <a:srgbClr val="0070C0"/>
                </a:solidFill>
                <a:latin typeface="iCiel Cadena" pitchFamily="2" charset="-93"/>
                <a:ea typeface="微软雅黑" panose="020B0503020204020204" charset="-122"/>
                <a:sym typeface="微软雅黑" panose="020B0503020204020204" charset="-122"/>
              </a:rPr>
              <a:t> 1 ) </a:t>
            </a:r>
            <a:endParaRPr lang="zh-CN" altLang="en-US" sz="4400" dirty="0">
              <a:solidFill>
                <a:srgbClr val="0070C0"/>
              </a:solidFill>
              <a:latin typeface="iCiel Cadena" pitchFamily="2" charset="-93"/>
              <a:ea typeface="微软雅黑" panose="020B0503020204020204" charset="-122"/>
              <a:sym typeface="微软雅黑" panose="020B0503020204020204" charset="-122"/>
            </a:endParaRPr>
          </a:p>
          <a:p>
            <a:pPr defTabSz="913765">
              <a:lnSpc>
                <a:spcPct val="150000"/>
              </a:lnSpc>
            </a:pPr>
            <a:endParaRPr lang="zh-CN" altLang="en-US" sz="44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696" y="4541480"/>
            <a:ext cx="749300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4" y="4236486"/>
            <a:ext cx="456995" cy="609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880876"/>
            <a:ext cx="457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300"/>
                            </p:stCondLst>
                            <p:childTnLst>
                              <p:par>
                                <p:cTn id="4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60FD21DD-4315-4686-B143-92D9059A835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624" y="-643808"/>
            <a:ext cx="570881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F687797-2A6A-4CE1-83CB-018E04D27B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-305745"/>
            <a:ext cx="4014670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DE6F9D9B-5679-4CA5-BAFC-EE3896824CC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432" y="164840"/>
            <a:ext cx="3171803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4DA5AF76-6DDF-4146-8347-8D8DFFC7778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53" y="3591498"/>
            <a:ext cx="1919672" cy="3696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89586" y="2794099"/>
            <a:ext cx="452720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iCiel Cadena" pitchFamily="2" charset="-93"/>
              </a:rPr>
              <a:t>Lưu</a:t>
            </a:r>
            <a:r>
              <a:rPr lang="en-US" sz="4000" dirty="0">
                <a:solidFill>
                  <a:srgbClr val="FF0000"/>
                </a:solidFill>
                <a:latin typeface="iCiel Cadena" pitchFamily="2" charset="-93"/>
              </a:rPr>
              <a:t> ý !</a:t>
            </a:r>
          </a:p>
          <a:p>
            <a:pPr algn="ctr"/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Không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nên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vẽ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nhiều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nét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khi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</a:p>
          <a:p>
            <a:pPr algn="ctr"/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tạo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hình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chú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chim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  </a:t>
            </a:r>
            <a:endParaRPr lang="vi-VN" sz="2800" dirty="0">
              <a:solidFill>
                <a:srgbClr val="4472C4">
                  <a:lumMod val="50000"/>
                </a:srgbClr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90915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170" name="Picture 2" descr="E:\GIAO AN\SGV lop 2\chan trời sang tạo lớp 1\hình ảnh minh họa\hinh-nen-dong-powerpoint-dep-loading-773x58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" y="0"/>
            <a:ext cx="9142028" cy="685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38234" y="710627"/>
            <a:ext cx="7562923" cy="523180"/>
          </a:xfrm>
          <a:prstGeom prst="rect">
            <a:avLst/>
          </a:prstGeom>
        </p:spPr>
        <p:txBody>
          <a:bodyPr wrap="square" lIns="91405" tIns="45700" rIns="91405" bIns="45700">
            <a:spAutoFit/>
          </a:bodyPr>
          <a:lstStyle/>
          <a:p>
            <a:pPr algn="ctr" defTabSz="914051"/>
            <a:r>
              <a:rPr lang="en-US" sz="2800" b="1" dirty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.</a:t>
            </a:r>
            <a:endParaRPr lang="vi-VN" sz="2800" b="1" dirty="0">
              <a:solidFill>
                <a:prstClr val="black">
                  <a:lumMod val="75000"/>
                  <a:lumOff val="2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5300" y="1447800"/>
            <a:ext cx="8039100" cy="523180"/>
          </a:xfrm>
          <a:prstGeom prst="rect">
            <a:avLst/>
          </a:prstGeom>
          <a:noFill/>
        </p:spPr>
        <p:txBody>
          <a:bodyPr wrap="square" lIns="91405" tIns="45700" rIns="91405" bIns="45700">
            <a:spAutoFit/>
          </a:bodyPr>
          <a:lstStyle/>
          <a:p>
            <a:pPr algn="ctr" defTabSz="914051"/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800" b="1" dirty="0">
              <a:solidFill>
                <a:prstClr val="black">
                  <a:lumMod val="75000"/>
                  <a:lumOff val="2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52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标题 1"/>
          <p:cNvSpPr txBox="1">
            <a:spLocks/>
          </p:cNvSpPr>
          <p:nvPr/>
        </p:nvSpPr>
        <p:spPr>
          <a:xfrm>
            <a:off x="2059046" y="228616"/>
            <a:ext cx="5018484" cy="6960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6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Hoạt</a:t>
            </a:r>
            <a:r>
              <a:rPr lang="en-US" altLang="zh-CN" sz="6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</a:t>
            </a:r>
            <a:r>
              <a:rPr lang="en-US" altLang="zh-CN" sz="6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động</a:t>
            </a:r>
            <a:r>
              <a:rPr lang="en-US" altLang="zh-CN" sz="6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4</a:t>
            </a:r>
            <a:endParaRPr lang="zh-CN" altLang="en-US" sz="6000" dirty="0">
              <a:solidFill>
                <a:srgbClr val="FFC000">
                  <a:lumMod val="60000"/>
                  <a:lumOff val="40000"/>
                </a:srgbClr>
              </a:solidFill>
              <a:latin typeface="iCiel Pony" pitchFamily="2" charset="-93"/>
            </a:endParaRPr>
          </a:p>
        </p:txBody>
      </p:sp>
      <p:grpSp>
        <p:nvGrpSpPr>
          <p:cNvPr id="502" name="Group 4"/>
          <p:cNvGrpSpPr>
            <a:grpSpLocks/>
          </p:cNvGrpSpPr>
          <p:nvPr/>
        </p:nvGrpSpPr>
        <p:grpSpPr bwMode="auto">
          <a:xfrm>
            <a:off x="1017813" y="4457309"/>
            <a:ext cx="341710" cy="889000"/>
            <a:chOff x="0" y="0"/>
            <a:chExt cx="455984" cy="889318"/>
          </a:xfrm>
        </p:grpSpPr>
        <p:sp>
          <p:nvSpPr>
            <p:cNvPr id="503" name="TextBox 5"/>
            <p:cNvSpPr txBox="1">
              <a:spLocks noChangeArrowheads="1"/>
            </p:cNvSpPr>
            <p:nvPr/>
          </p:nvSpPr>
          <p:spPr bwMode="auto">
            <a:xfrm>
              <a:off x="0" y="0"/>
              <a:ext cx="455984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d-ID" altLang="zh-CN" sz="4800">
                  <a:solidFill>
                    <a:srgbClr val="44546A"/>
                  </a:solidFill>
                  <a:latin typeface="Sosa" pitchFamily="2" charset="0"/>
                </a:rPr>
                <a:t>o</a:t>
              </a:r>
              <a:endParaRPr lang="id-ID" altLang="zh-CN" sz="4800">
                <a:solidFill>
                  <a:srgbClr val="44546A"/>
                </a:solidFill>
              </a:endParaRPr>
            </a:p>
          </p:txBody>
        </p:sp>
        <p:sp>
          <p:nvSpPr>
            <p:cNvPr id="504" name="Oval 6"/>
            <p:cNvSpPr>
              <a:spLocks noChangeArrowheads="1"/>
            </p:cNvSpPr>
            <p:nvPr/>
          </p:nvSpPr>
          <p:spPr bwMode="auto">
            <a:xfrm>
              <a:off x="157978" y="757644"/>
              <a:ext cx="133200" cy="1316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zh-CN" altLang="zh-CN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54114" y="838207"/>
            <a:ext cx="9006739" cy="6113583"/>
            <a:chOff x="1108" y="2225"/>
            <a:chExt cx="5232" cy="1543"/>
          </a:xfrm>
        </p:grpSpPr>
        <p:grpSp>
          <p:nvGrpSpPr>
            <p:cNvPr id="8" name="Group 205"/>
            <p:cNvGrpSpPr>
              <a:grpSpLocks/>
            </p:cNvGrpSpPr>
            <p:nvPr/>
          </p:nvGrpSpPr>
          <p:grpSpPr bwMode="auto">
            <a:xfrm>
              <a:off x="1131" y="2569"/>
              <a:ext cx="5145" cy="1041"/>
              <a:chOff x="1131" y="2569"/>
              <a:chExt cx="5145" cy="1041"/>
            </a:xfrm>
          </p:grpSpPr>
          <p:sp>
            <p:nvSpPr>
              <p:cNvPr id="303" name="Freeform 18"/>
              <p:cNvSpPr>
                <a:spLocks/>
              </p:cNvSpPr>
              <p:nvPr/>
            </p:nvSpPr>
            <p:spPr bwMode="auto">
              <a:xfrm>
                <a:off x="2064" y="2771"/>
                <a:ext cx="363" cy="835"/>
              </a:xfrm>
              <a:custGeom>
                <a:avLst/>
                <a:gdLst>
                  <a:gd name="T0" fmla="*/ 77 w 205"/>
                  <a:gd name="T1" fmla="*/ 0 h 445"/>
                  <a:gd name="T2" fmla="*/ 74 w 205"/>
                  <a:gd name="T3" fmla="*/ 4 h 445"/>
                  <a:gd name="T4" fmla="*/ 5 w 205"/>
                  <a:gd name="T5" fmla="*/ 89 h 445"/>
                  <a:gd name="T6" fmla="*/ 42 w 205"/>
                  <a:gd name="T7" fmla="*/ 89 h 445"/>
                  <a:gd name="T8" fmla="*/ 5 w 205"/>
                  <a:gd name="T9" fmla="*/ 146 h 445"/>
                  <a:gd name="T10" fmla="*/ 19 w 205"/>
                  <a:gd name="T11" fmla="*/ 169 h 445"/>
                  <a:gd name="T12" fmla="*/ 17 w 205"/>
                  <a:gd name="T13" fmla="*/ 169 h 445"/>
                  <a:gd name="T14" fmla="*/ 19 w 205"/>
                  <a:gd name="T15" fmla="*/ 173 h 445"/>
                  <a:gd name="T16" fmla="*/ 0 w 205"/>
                  <a:gd name="T17" fmla="*/ 173 h 445"/>
                  <a:gd name="T18" fmla="*/ 12 w 205"/>
                  <a:gd name="T19" fmla="*/ 197 h 445"/>
                  <a:gd name="T20" fmla="*/ 15 w 205"/>
                  <a:gd name="T21" fmla="*/ 197 h 445"/>
                  <a:gd name="T22" fmla="*/ 14 w 205"/>
                  <a:gd name="T23" fmla="*/ 200 h 445"/>
                  <a:gd name="T24" fmla="*/ 36 w 205"/>
                  <a:gd name="T25" fmla="*/ 245 h 445"/>
                  <a:gd name="T26" fmla="*/ 36 w 205"/>
                  <a:gd name="T27" fmla="*/ 245 h 445"/>
                  <a:gd name="T28" fmla="*/ 36 w 205"/>
                  <a:gd name="T29" fmla="*/ 245 h 445"/>
                  <a:gd name="T30" fmla="*/ 23 w 205"/>
                  <a:gd name="T31" fmla="*/ 245 h 445"/>
                  <a:gd name="T32" fmla="*/ 50 w 205"/>
                  <a:gd name="T33" fmla="*/ 305 h 445"/>
                  <a:gd name="T34" fmla="*/ 50 w 205"/>
                  <a:gd name="T35" fmla="*/ 305 h 445"/>
                  <a:gd name="T36" fmla="*/ 50 w 205"/>
                  <a:gd name="T37" fmla="*/ 306 h 445"/>
                  <a:gd name="T38" fmla="*/ 35 w 205"/>
                  <a:gd name="T39" fmla="*/ 306 h 445"/>
                  <a:gd name="T40" fmla="*/ 40 w 205"/>
                  <a:gd name="T41" fmla="*/ 321 h 445"/>
                  <a:gd name="T42" fmla="*/ 59 w 205"/>
                  <a:gd name="T43" fmla="*/ 321 h 445"/>
                  <a:gd name="T44" fmla="*/ 56 w 205"/>
                  <a:gd name="T45" fmla="*/ 362 h 445"/>
                  <a:gd name="T46" fmla="*/ 57 w 205"/>
                  <a:gd name="T47" fmla="*/ 364 h 445"/>
                  <a:gd name="T48" fmla="*/ 57 w 205"/>
                  <a:gd name="T49" fmla="*/ 364 h 445"/>
                  <a:gd name="T50" fmla="*/ 57 w 205"/>
                  <a:gd name="T51" fmla="*/ 365 h 445"/>
                  <a:gd name="T52" fmla="*/ 56 w 205"/>
                  <a:gd name="T53" fmla="*/ 365 h 445"/>
                  <a:gd name="T54" fmla="*/ 50 w 205"/>
                  <a:gd name="T55" fmla="*/ 445 h 445"/>
                  <a:gd name="T56" fmla="*/ 78 w 205"/>
                  <a:gd name="T57" fmla="*/ 445 h 445"/>
                  <a:gd name="T58" fmla="*/ 103 w 205"/>
                  <a:gd name="T59" fmla="*/ 445 h 445"/>
                  <a:gd name="T60" fmla="*/ 104 w 205"/>
                  <a:gd name="T61" fmla="*/ 445 h 445"/>
                  <a:gd name="T62" fmla="*/ 96 w 205"/>
                  <a:gd name="T63" fmla="*/ 321 h 445"/>
                  <a:gd name="T64" fmla="*/ 205 w 205"/>
                  <a:gd name="T65" fmla="*/ 321 h 445"/>
                  <a:gd name="T66" fmla="*/ 202 w 205"/>
                  <a:gd name="T67" fmla="*/ 317 h 445"/>
                  <a:gd name="T68" fmla="*/ 98 w 205"/>
                  <a:gd name="T69" fmla="*/ 317 h 445"/>
                  <a:gd name="T70" fmla="*/ 151 w 205"/>
                  <a:gd name="T71" fmla="*/ 217 h 445"/>
                  <a:gd name="T72" fmla="*/ 140 w 205"/>
                  <a:gd name="T73" fmla="*/ 197 h 445"/>
                  <a:gd name="T74" fmla="*/ 161 w 205"/>
                  <a:gd name="T75" fmla="*/ 197 h 445"/>
                  <a:gd name="T76" fmla="*/ 163 w 205"/>
                  <a:gd name="T77" fmla="*/ 192 h 445"/>
                  <a:gd name="T78" fmla="*/ 148 w 205"/>
                  <a:gd name="T79" fmla="*/ 192 h 445"/>
                  <a:gd name="T80" fmla="*/ 147 w 205"/>
                  <a:gd name="T81" fmla="*/ 189 h 445"/>
                  <a:gd name="T82" fmla="*/ 122 w 205"/>
                  <a:gd name="T83" fmla="*/ 189 h 445"/>
                  <a:gd name="T84" fmla="*/ 149 w 205"/>
                  <a:gd name="T85" fmla="*/ 145 h 445"/>
                  <a:gd name="T86" fmla="*/ 114 w 205"/>
                  <a:gd name="T87" fmla="*/ 89 h 445"/>
                  <a:gd name="T88" fmla="*/ 134 w 205"/>
                  <a:gd name="T89" fmla="*/ 89 h 445"/>
                  <a:gd name="T90" fmla="*/ 150 w 205"/>
                  <a:gd name="T91" fmla="*/ 89 h 445"/>
                  <a:gd name="T92" fmla="*/ 81 w 205"/>
                  <a:gd name="T93" fmla="*/ 4 h 445"/>
                  <a:gd name="T94" fmla="*/ 78 w 205"/>
                  <a:gd name="T95" fmla="*/ 1 h 445"/>
                  <a:gd name="T96" fmla="*/ 78 w 205"/>
                  <a:gd name="T97" fmla="*/ 2 h 445"/>
                  <a:gd name="T98" fmla="*/ 77 w 205"/>
                  <a:gd name="T99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5" h="445">
                    <a:moveTo>
                      <a:pt x="77" y="0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5" y="146"/>
                      <a:pt x="5" y="146"/>
                      <a:pt x="5" y="146"/>
                    </a:cubicBezTo>
                    <a:cubicBezTo>
                      <a:pt x="19" y="169"/>
                      <a:pt x="19" y="169"/>
                      <a:pt x="19" y="169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19" y="173"/>
                      <a:pt x="19" y="173"/>
                      <a:pt x="19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12" y="197"/>
                      <a:pt x="12" y="197"/>
                      <a:pt x="12" y="197"/>
                    </a:cubicBezTo>
                    <a:cubicBezTo>
                      <a:pt x="15" y="197"/>
                      <a:pt x="15" y="197"/>
                      <a:pt x="15" y="197"/>
                    </a:cubicBezTo>
                    <a:cubicBezTo>
                      <a:pt x="14" y="200"/>
                      <a:pt x="14" y="200"/>
                      <a:pt x="14" y="200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23" y="245"/>
                      <a:pt x="23" y="245"/>
                      <a:pt x="23" y="24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6"/>
                      <a:pt x="50" y="306"/>
                      <a:pt x="50" y="306"/>
                    </a:cubicBezTo>
                    <a:cubicBezTo>
                      <a:pt x="35" y="306"/>
                      <a:pt x="35" y="306"/>
                      <a:pt x="35" y="306"/>
                    </a:cubicBezTo>
                    <a:cubicBezTo>
                      <a:pt x="40" y="321"/>
                      <a:pt x="40" y="321"/>
                      <a:pt x="40" y="321"/>
                    </a:cubicBezTo>
                    <a:cubicBezTo>
                      <a:pt x="59" y="321"/>
                      <a:pt x="59" y="321"/>
                      <a:pt x="59" y="321"/>
                    </a:cubicBezTo>
                    <a:cubicBezTo>
                      <a:pt x="56" y="362"/>
                      <a:pt x="56" y="362"/>
                      <a:pt x="56" y="362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5"/>
                      <a:pt x="57" y="365"/>
                      <a:pt x="57" y="365"/>
                    </a:cubicBezTo>
                    <a:cubicBezTo>
                      <a:pt x="56" y="365"/>
                      <a:pt x="56" y="365"/>
                      <a:pt x="56" y="365"/>
                    </a:cubicBezTo>
                    <a:cubicBezTo>
                      <a:pt x="50" y="445"/>
                      <a:pt x="50" y="445"/>
                      <a:pt x="50" y="445"/>
                    </a:cubicBezTo>
                    <a:cubicBezTo>
                      <a:pt x="78" y="445"/>
                      <a:pt x="78" y="445"/>
                      <a:pt x="78" y="445"/>
                    </a:cubicBezTo>
                    <a:cubicBezTo>
                      <a:pt x="103" y="445"/>
                      <a:pt x="103" y="445"/>
                      <a:pt x="103" y="445"/>
                    </a:cubicBezTo>
                    <a:cubicBezTo>
                      <a:pt x="104" y="445"/>
                      <a:pt x="104" y="445"/>
                      <a:pt x="104" y="445"/>
                    </a:cubicBezTo>
                    <a:cubicBezTo>
                      <a:pt x="96" y="321"/>
                      <a:pt x="96" y="321"/>
                      <a:pt x="96" y="321"/>
                    </a:cubicBezTo>
                    <a:cubicBezTo>
                      <a:pt x="205" y="321"/>
                      <a:pt x="205" y="321"/>
                      <a:pt x="205" y="321"/>
                    </a:cubicBezTo>
                    <a:cubicBezTo>
                      <a:pt x="202" y="317"/>
                      <a:pt x="202" y="317"/>
                      <a:pt x="202" y="317"/>
                    </a:cubicBezTo>
                    <a:cubicBezTo>
                      <a:pt x="98" y="317"/>
                      <a:pt x="98" y="317"/>
                      <a:pt x="98" y="317"/>
                    </a:cubicBezTo>
                    <a:cubicBezTo>
                      <a:pt x="151" y="217"/>
                      <a:pt x="151" y="217"/>
                      <a:pt x="151" y="217"/>
                    </a:cubicBezTo>
                    <a:cubicBezTo>
                      <a:pt x="140" y="197"/>
                      <a:pt x="140" y="197"/>
                      <a:pt x="140" y="197"/>
                    </a:cubicBezTo>
                    <a:cubicBezTo>
                      <a:pt x="161" y="197"/>
                      <a:pt x="161" y="197"/>
                      <a:pt x="161" y="197"/>
                    </a:cubicBezTo>
                    <a:cubicBezTo>
                      <a:pt x="163" y="192"/>
                      <a:pt x="163" y="192"/>
                      <a:pt x="163" y="192"/>
                    </a:cubicBezTo>
                    <a:cubicBezTo>
                      <a:pt x="148" y="192"/>
                      <a:pt x="148" y="192"/>
                      <a:pt x="148" y="192"/>
                    </a:cubicBezTo>
                    <a:cubicBezTo>
                      <a:pt x="148" y="191"/>
                      <a:pt x="148" y="190"/>
                      <a:pt x="147" y="189"/>
                    </a:cubicBezTo>
                    <a:cubicBezTo>
                      <a:pt x="122" y="189"/>
                      <a:pt x="122" y="189"/>
                      <a:pt x="122" y="189"/>
                    </a:cubicBezTo>
                    <a:cubicBezTo>
                      <a:pt x="149" y="145"/>
                      <a:pt x="149" y="145"/>
                      <a:pt x="149" y="145"/>
                    </a:cubicBezTo>
                    <a:cubicBezTo>
                      <a:pt x="114" y="89"/>
                      <a:pt x="114" y="89"/>
                      <a:pt x="114" y="89"/>
                    </a:cubicBezTo>
                    <a:cubicBezTo>
                      <a:pt x="134" y="89"/>
                      <a:pt x="134" y="89"/>
                      <a:pt x="134" y="89"/>
                    </a:cubicBezTo>
                    <a:cubicBezTo>
                      <a:pt x="150" y="89"/>
                      <a:pt x="150" y="89"/>
                      <a:pt x="150" y="89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78" y="1"/>
                      <a:pt x="78" y="1"/>
                      <a:pt x="78" y="1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7" y="0"/>
                      <a:pt x="77" y="0"/>
                      <a:pt x="77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Freeform 19"/>
              <p:cNvSpPr>
                <a:spLocks/>
              </p:cNvSpPr>
              <p:nvPr/>
            </p:nvSpPr>
            <p:spPr bwMode="auto">
              <a:xfrm>
                <a:off x="2325" y="3126"/>
                <a:ext cx="31" cy="6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1 w 18"/>
                  <a:gd name="T5" fmla="*/ 3 h 3"/>
                  <a:gd name="T6" fmla="*/ 16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Freeform 20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Freeform 21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Freeform 22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close/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Freeform 23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 26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Freeform 27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 28"/>
              <p:cNvSpPr>
                <a:spLocks noEditPoints="1"/>
              </p:cNvSpPr>
              <p:nvPr/>
            </p:nvSpPr>
            <p:spPr bwMode="auto">
              <a:xfrm>
                <a:off x="4321" y="2739"/>
                <a:ext cx="469" cy="867"/>
              </a:xfrm>
              <a:custGeom>
                <a:avLst/>
                <a:gdLst>
                  <a:gd name="T0" fmla="*/ 159 w 265"/>
                  <a:gd name="T1" fmla="*/ 449 h 462"/>
                  <a:gd name="T2" fmla="*/ 115 w 265"/>
                  <a:gd name="T3" fmla="*/ 449 h 462"/>
                  <a:gd name="T4" fmla="*/ 114 w 265"/>
                  <a:gd name="T5" fmla="*/ 458 h 462"/>
                  <a:gd name="T6" fmla="*/ 137 w 265"/>
                  <a:gd name="T7" fmla="*/ 458 h 462"/>
                  <a:gd name="T8" fmla="*/ 137 w 265"/>
                  <a:gd name="T9" fmla="*/ 462 h 462"/>
                  <a:gd name="T10" fmla="*/ 159 w 265"/>
                  <a:gd name="T11" fmla="*/ 462 h 462"/>
                  <a:gd name="T12" fmla="*/ 159 w 265"/>
                  <a:gd name="T13" fmla="*/ 458 h 462"/>
                  <a:gd name="T14" fmla="*/ 159 w 265"/>
                  <a:gd name="T15" fmla="*/ 458 h 462"/>
                  <a:gd name="T16" fmla="*/ 159 w 265"/>
                  <a:gd name="T17" fmla="*/ 449 h 462"/>
                  <a:gd name="T18" fmla="*/ 139 w 265"/>
                  <a:gd name="T19" fmla="*/ 0 h 462"/>
                  <a:gd name="T20" fmla="*/ 0 w 265"/>
                  <a:gd name="T21" fmla="*/ 386 h 462"/>
                  <a:gd name="T22" fmla="*/ 119 w 265"/>
                  <a:gd name="T23" fmla="*/ 386 h 462"/>
                  <a:gd name="T24" fmla="*/ 117 w 265"/>
                  <a:gd name="T25" fmla="*/ 410 h 462"/>
                  <a:gd name="T26" fmla="*/ 128 w 265"/>
                  <a:gd name="T27" fmla="*/ 409 h 462"/>
                  <a:gd name="T28" fmla="*/ 129 w 265"/>
                  <a:gd name="T29" fmla="*/ 409 h 462"/>
                  <a:gd name="T30" fmla="*/ 128 w 265"/>
                  <a:gd name="T31" fmla="*/ 400 h 462"/>
                  <a:gd name="T32" fmla="*/ 162 w 265"/>
                  <a:gd name="T33" fmla="*/ 365 h 462"/>
                  <a:gd name="T34" fmla="*/ 175 w 265"/>
                  <a:gd name="T35" fmla="*/ 368 h 462"/>
                  <a:gd name="T36" fmla="*/ 210 w 265"/>
                  <a:gd name="T37" fmla="*/ 338 h 462"/>
                  <a:gd name="T38" fmla="*/ 240 w 265"/>
                  <a:gd name="T39" fmla="*/ 355 h 462"/>
                  <a:gd name="T40" fmla="*/ 241 w 265"/>
                  <a:gd name="T41" fmla="*/ 356 h 462"/>
                  <a:gd name="T42" fmla="*/ 265 w 265"/>
                  <a:gd name="T43" fmla="*/ 348 h 462"/>
                  <a:gd name="T44" fmla="*/ 261 w 265"/>
                  <a:gd name="T45" fmla="*/ 338 h 462"/>
                  <a:gd name="T46" fmla="*/ 260 w 265"/>
                  <a:gd name="T47" fmla="*/ 337 h 462"/>
                  <a:gd name="T48" fmla="*/ 261 w 265"/>
                  <a:gd name="T49" fmla="*/ 337 h 462"/>
                  <a:gd name="T50" fmla="*/ 139 w 265"/>
                  <a:gd name="T5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5" h="462">
                    <a:moveTo>
                      <a:pt x="159" y="449"/>
                    </a:moveTo>
                    <a:cubicBezTo>
                      <a:pt x="115" y="449"/>
                      <a:pt x="115" y="449"/>
                      <a:pt x="115" y="449"/>
                    </a:cubicBezTo>
                    <a:cubicBezTo>
                      <a:pt x="114" y="458"/>
                      <a:pt x="114" y="458"/>
                      <a:pt x="114" y="458"/>
                    </a:cubicBezTo>
                    <a:cubicBezTo>
                      <a:pt x="137" y="458"/>
                      <a:pt x="137" y="458"/>
                      <a:pt x="137" y="458"/>
                    </a:cubicBezTo>
                    <a:cubicBezTo>
                      <a:pt x="137" y="462"/>
                      <a:pt x="137" y="462"/>
                      <a:pt x="137" y="462"/>
                    </a:cubicBezTo>
                    <a:cubicBezTo>
                      <a:pt x="159" y="462"/>
                      <a:pt x="159" y="462"/>
                      <a:pt x="159" y="462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49"/>
                      <a:pt x="159" y="449"/>
                      <a:pt x="159" y="449"/>
                    </a:cubicBezTo>
                    <a:moveTo>
                      <a:pt x="139" y="0"/>
                    </a:moveTo>
                    <a:cubicBezTo>
                      <a:pt x="0" y="386"/>
                      <a:pt x="0" y="386"/>
                      <a:pt x="0" y="386"/>
                    </a:cubicBezTo>
                    <a:cubicBezTo>
                      <a:pt x="119" y="386"/>
                      <a:pt x="119" y="386"/>
                      <a:pt x="119" y="386"/>
                    </a:cubicBezTo>
                    <a:cubicBezTo>
                      <a:pt x="117" y="410"/>
                      <a:pt x="117" y="410"/>
                      <a:pt x="117" y="410"/>
                    </a:cubicBezTo>
                    <a:cubicBezTo>
                      <a:pt x="121" y="409"/>
                      <a:pt x="124" y="409"/>
                      <a:pt x="128" y="409"/>
                    </a:cubicBezTo>
                    <a:cubicBezTo>
                      <a:pt x="129" y="409"/>
                      <a:pt x="129" y="409"/>
                      <a:pt x="129" y="409"/>
                    </a:cubicBezTo>
                    <a:cubicBezTo>
                      <a:pt x="128" y="406"/>
                      <a:pt x="128" y="403"/>
                      <a:pt x="128" y="400"/>
                    </a:cubicBezTo>
                    <a:cubicBezTo>
                      <a:pt x="128" y="381"/>
                      <a:pt x="143" y="365"/>
                      <a:pt x="162" y="365"/>
                    </a:cubicBezTo>
                    <a:cubicBezTo>
                      <a:pt x="167" y="365"/>
                      <a:pt x="171" y="366"/>
                      <a:pt x="175" y="368"/>
                    </a:cubicBezTo>
                    <a:cubicBezTo>
                      <a:pt x="177" y="352"/>
                      <a:pt x="189" y="338"/>
                      <a:pt x="210" y="338"/>
                    </a:cubicBezTo>
                    <a:cubicBezTo>
                      <a:pt x="224" y="338"/>
                      <a:pt x="234" y="345"/>
                      <a:pt x="240" y="355"/>
                    </a:cubicBezTo>
                    <a:cubicBezTo>
                      <a:pt x="240" y="355"/>
                      <a:pt x="240" y="356"/>
                      <a:pt x="241" y="356"/>
                    </a:cubicBezTo>
                    <a:cubicBezTo>
                      <a:pt x="248" y="351"/>
                      <a:pt x="256" y="348"/>
                      <a:pt x="265" y="348"/>
                    </a:cubicBezTo>
                    <a:cubicBezTo>
                      <a:pt x="261" y="338"/>
                      <a:pt x="261" y="338"/>
                      <a:pt x="261" y="338"/>
                    </a:cubicBezTo>
                    <a:cubicBezTo>
                      <a:pt x="260" y="337"/>
                      <a:pt x="260" y="337"/>
                      <a:pt x="260" y="337"/>
                    </a:cubicBezTo>
                    <a:cubicBezTo>
                      <a:pt x="260" y="337"/>
                      <a:pt x="260" y="337"/>
                      <a:pt x="261" y="337"/>
                    </a:cubicBezTo>
                    <a:cubicBezTo>
                      <a:pt x="139" y="0"/>
                      <a:pt x="139" y="0"/>
                      <a:pt x="13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Freeform 29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close/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close/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close/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Freeform 30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Freeform 31"/>
              <p:cNvSpPr>
                <a:spLocks noEditPoints="1"/>
              </p:cNvSpPr>
              <p:nvPr/>
            </p:nvSpPr>
            <p:spPr bwMode="auto">
              <a:xfrm>
                <a:off x="2927" y="2886"/>
                <a:ext cx="311" cy="668"/>
              </a:xfrm>
              <a:custGeom>
                <a:avLst/>
                <a:gdLst>
                  <a:gd name="T0" fmla="*/ 119 w 175"/>
                  <a:gd name="T1" fmla="*/ 0 h 356"/>
                  <a:gd name="T2" fmla="*/ 64 w 175"/>
                  <a:gd name="T3" fmla="*/ 79 h 356"/>
                  <a:gd name="T4" fmla="*/ 107 w 175"/>
                  <a:gd name="T5" fmla="*/ 244 h 356"/>
                  <a:gd name="T6" fmla="*/ 102 w 175"/>
                  <a:gd name="T7" fmla="*/ 323 h 356"/>
                  <a:gd name="T8" fmla="*/ 113 w 175"/>
                  <a:gd name="T9" fmla="*/ 336 h 356"/>
                  <a:gd name="T10" fmla="*/ 118 w 175"/>
                  <a:gd name="T11" fmla="*/ 349 h 356"/>
                  <a:gd name="T12" fmla="*/ 119 w 175"/>
                  <a:gd name="T13" fmla="*/ 356 h 356"/>
                  <a:gd name="T14" fmla="*/ 139 w 175"/>
                  <a:gd name="T15" fmla="*/ 356 h 356"/>
                  <a:gd name="T16" fmla="*/ 138 w 175"/>
                  <a:gd name="T17" fmla="*/ 356 h 356"/>
                  <a:gd name="T18" fmla="*/ 139 w 175"/>
                  <a:gd name="T19" fmla="*/ 356 h 356"/>
                  <a:gd name="T20" fmla="*/ 129 w 175"/>
                  <a:gd name="T21" fmla="*/ 245 h 356"/>
                  <a:gd name="T22" fmla="*/ 145 w 175"/>
                  <a:gd name="T23" fmla="*/ 240 h 356"/>
                  <a:gd name="T24" fmla="*/ 148 w 175"/>
                  <a:gd name="T25" fmla="*/ 239 h 356"/>
                  <a:gd name="T26" fmla="*/ 156 w 175"/>
                  <a:gd name="T27" fmla="*/ 107 h 356"/>
                  <a:gd name="T28" fmla="*/ 175 w 175"/>
                  <a:gd name="T29" fmla="*/ 79 h 356"/>
                  <a:gd name="T30" fmla="*/ 119 w 175"/>
                  <a:gd name="T31" fmla="*/ 0 h 356"/>
                  <a:gd name="T32" fmla="*/ 118 w 175"/>
                  <a:gd name="T33" fmla="*/ 0 h 356"/>
                  <a:gd name="T34" fmla="*/ 118 w 175"/>
                  <a:gd name="T35" fmla="*/ 0 h 356"/>
                  <a:gd name="T36" fmla="*/ 118 w 175"/>
                  <a:gd name="T37" fmla="*/ 0 h 356"/>
                  <a:gd name="T38" fmla="*/ 118 w 175"/>
                  <a:gd name="T39" fmla="*/ 0 h 356"/>
                  <a:gd name="T40" fmla="*/ 119 w 175"/>
                  <a:gd name="T41" fmla="*/ 0 h 356"/>
                  <a:gd name="T42" fmla="*/ 118 w 175"/>
                  <a:gd name="T43" fmla="*/ 0 h 356"/>
                  <a:gd name="T44" fmla="*/ 119 w 175"/>
                  <a:gd name="T45" fmla="*/ 0 h 356"/>
                  <a:gd name="T46" fmla="*/ 119 w 175"/>
                  <a:gd name="T47" fmla="*/ 0 h 356"/>
                  <a:gd name="T48" fmla="*/ 119 w 175"/>
                  <a:gd name="T49" fmla="*/ 0 h 356"/>
                  <a:gd name="T50" fmla="*/ 119 w 175"/>
                  <a:gd name="T51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5" h="356">
                    <a:moveTo>
                      <a:pt x="119" y="0"/>
                    </a:moveTo>
                    <a:cubicBezTo>
                      <a:pt x="114" y="4"/>
                      <a:pt x="91" y="38"/>
                      <a:pt x="64" y="79"/>
                    </a:cubicBezTo>
                    <a:cubicBezTo>
                      <a:pt x="0" y="174"/>
                      <a:pt x="58" y="232"/>
                      <a:pt x="107" y="244"/>
                    </a:cubicBezTo>
                    <a:cubicBezTo>
                      <a:pt x="102" y="323"/>
                      <a:pt x="102" y="323"/>
                      <a:pt x="102" y="323"/>
                    </a:cubicBezTo>
                    <a:cubicBezTo>
                      <a:pt x="106" y="327"/>
                      <a:pt x="110" y="331"/>
                      <a:pt x="113" y="336"/>
                    </a:cubicBezTo>
                    <a:cubicBezTo>
                      <a:pt x="114" y="341"/>
                      <a:pt x="116" y="345"/>
                      <a:pt x="118" y="349"/>
                    </a:cubicBezTo>
                    <a:cubicBezTo>
                      <a:pt x="119" y="351"/>
                      <a:pt x="119" y="354"/>
                      <a:pt x="119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38" y="356"/>
                      <a:pt x="138" y="356"/>
                      <a:pt x="138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29" y="245"/>
                      <a:pt x="129" y="245"/>
                      <a:pt x="129" y="245"/>
                    </a:cubicBezTo>
                    <a:cubicBezTo>
                      <a:pt x="134" y="244"/>
                      <a:pt x="140" y="242"/>
                      <a:pt x="145" y="240"/>
                    </a:cubicBezTo>
                    <a:cubicBezTo>
                      <a:pt x="146" y="240"/>
                      <a:pt x="147" y="240"/>
                      <a:pt x="148" y="239"/>
                    </a:cubicBezTo>
                    <a:cubicBezTo>
                      <a:pt x="125" y="211"/>
                      <a:pt x="117" y="166"/>
                      <a:pt x="156" y="107"/>
                    </a:cubicBezTo>
                    <a:cubicBezTo>
                      <a:pt x="163" y="97"/>
                      <a:pt x="169" y="88"/>
                      <a:pt x="175" y="79"/>
                    </a:cubicBezTo>
                    <a:cubicBezTo>
                      <a:pt x="149" y="37"/>
                      <a:pt x="123" y="4"/>
                      <a:pt x="119" y="0"/>
                    </a:cubicBezTo>
                    <a:moveTo>
                      <a:pt x="118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moveTo>
                      <a:pt x="119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Freeform 32"/>
              <p:cNvSpPr>
                <a:spLocks noEditPoints="1"/>
              </p:cNvSpPr>
              <p:nvPr/>
            </p:nvSpPr>
            <p:spPr bwMode="auto">
              <a:xfrm>
                <a:off x="4938" y="2886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1 w 1"/>
                  <a:gd name="T5" fmla="*/ 0 w 1"/>
                  <a:gd name="T6" fmla="*/ 1 w 1"/>
                  <a:gd name="T7" fmla="*/ 1 w 1"/>
                  <a:gd name="T8" fmla="*/ 1 w 1"/>
                  <a:gd name="T9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Freeform 33"/>
              <p:cNvSpPr>
                <a:spLocks/>
              </p:cNvSpPr>
              <p:nvPr/>
            </p:nvSpPr>
            <p:spPr bwMode="auto">
              <a:xfrm>
                <a:off x="4728" y="2903"/>
                <a:ext cx="362" cy="551"/>
              </a:xfrm>
              <a:custGeom>
                <a:avLst/>
                <a:gdLst>
                  <a:gd name="T0" fmla="*/ 126 w 204"/>
                  <a:gd name="T1" fmla="*/ 0 h 294"/>
                  <a:gd name="T2" fmla="*/ 112 w 204"/>
                  <a:gd name="T3" fmla="*/ 0 h 294"/>
                  <a:gd name="T4" fmla="*/ 64 w 204"/>
                  <a:gd name="T5" fmla="*/ 70 h 294"/>
                  <a:gd name="T6" fmla="*/ 107 w 204"/>
                  <a:gd name="T7" fmla="*/ 235 h 294"/>
                  <a:gd name="T8" fmla="*/ 104 w 204"/>
                  <a:gd name="T9" fmla="*/ 280 h 294"/>
                  <a:gd name="T10" fmla="*/ 108 w 204"/>
                  <a:gd name="T11" fmla="*/ 269 h 294"/>
                  <a:gd name="T12" fmla="*/ 116 w 204"/>
                  <a:gd name="T13" fmla="*/ 252 h 294"/>
                  <a:gd name="T14" fmla="*/ 121 w 204"/>
                  <a:gd name="T15" fmla="*/ 245 h 294"/>
                  <a:gd name="T16" fmla="*/ 125 w 204"/>
                  <a:gd name="T17" fmla="*/ 241 h 294"/>
                  <a:gd name="T18" fmla="*/ 128 w 204"/>
                  <a:gd name="T19" fmla="*/ 239 h 294"/>
                  <a:gd name="T20" fmla="*/ 129 w 204"/>
                  <a:gd name="T21" fmla="*/ 238 h 294"/>
                  <a:gd name="T22" fmla="*/ 128 w 204"/>
                  <a:gd name="T23" fmla="*/ 239 h 294"/>
                  <a:gd name="T24" fmla="*/ 126 w 204"/>
                  <a:gd name="T25" fmla="*/ 242 h 294"/>
                  <a:gd name="T26" fmla="*/ 124 w 204"/>
                  <a:gd name="T27" fmla="*/ 247 h 294"/>
                  <a:gd name="T28" fmla="*/ 122 w 204"/>
                  <a:gd name="T29" fmla="*/ 254 h 294"/>
                  <a:gd name="T30" fmla="*/ 120 w 204"/>
                  <a:gd name="T31" fmla="*/ 272 h 294"/>
                  <a:gd name="T32" fmla="*/ 121 w 204"/>
                  <a:gd name="T33" fmla="*/ 292 h 294"/>
                  <a:gd name="T34" fmla="*/ 122 w 204"/>
                  <a:gd name="T35" fmla="*/ 294 h 294"/>
                  <a:gd name="T36" fmla="*/ 126 w 204"/>
                  <a:gd name="T37" fmla="*/ 288 h 294"/>
                  <a:gd name="T38" fmla="*/ 133 w 204"/>
                  <a:gd name="T39" fmla="*/ 281 h 294"/>
                  <a:gd name="T40" fmla="*/ 129 w 204"/>
                  <a:gd name="T41" fmla="*/ 236 h 294"/>
                  <a:gd name="T42" fmla="*/ 145 w 204"/>
                  <a:gd name="T43" fmla="*/ 231 h 294"/>
                  <a:gd name="T44" fmla="*/ 202 w 204"/>
                  <a:gd name="T45" fmla="*/ 160 h 294"/>
                  <a:gd name="T46" fmla="*/ 176 w 204"/>
                  <a:gd name="T47" fmla="*/ 70 h 294"/>
                  <a:gd name="T48" fmla="*/ 126 w 204"/>
                  <a:gd name="T49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4" h="294">
                    <a:moveTo>
                      <a:pt x="126" y="0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02" y="14"/>
                      <a:pt x="84" y="40"/>
                      <a:pt x="64" y="70"/>
                    </a:cubicBezTo>
                    <a:cubicBezTo>
                      <a:pt x="0" y="165"/>
                      <a:pt x="58" y="223"/>
                      <a:pt x="107" y="235"/>
                    </a:cubicBezTo>
                    <a:cubicBezTo>
                      <a:pt x="104" y="280"/>
                      <a:pt x="104" y="280"/>
                      <a:pt x="104" y="280"/>
                    </a:cubicBezTo>
                    <a:cubicBezTo>
                      <a:pt x="105" y="276"/>
                      <a:pt x="107" y="273"/>
                      <a:pt x="108" y="269"/>
                    </a:cubicBezTo>
                    <a:cubicBezTo>
                      <a:pt x="110" y="263"/>
                      <a:pt x="113" y="257"/>
                      <a:pt x="116" y="252"/>
                    </a:cubicBezTo>
                    <a:cubicBezTo>
                      <a:pt x="118" y="249"/>
                      <a:pt x="119" y="247"/>
                      <a:pt x="121" y="245"/>
                    </a:cubicBezTo>
                    <a:cubicBezTo>
                      <a:pt x="122" y="244"/>
                      <a:pt x="124" y="242"/>
                      <a:pt x="125" y="241"/>
                    </a:cubicBezTo>
                    <a:cubicBezTo>
                      <a:pt x="126" y="240"/>
                      <a:pt x="127" y="239"/>
                      <a:pt x="128" y="239"/>
                    </a:cubicBezTo>
                    <a:cubicBezTo>
                      <a:pt x="128" y="238"/>
                      <a:pt x="129" y="238"/>
                      <a:pt x="129" y="238"/>
                    </a:cubicBezTo>
                    <a:cubicBezTo>
                      <a:pt x="129" y="238"/>
                      <a:pt x="128" y="238"/>
                      <a:pt x="128" y="239"/>
                    </a:cubicBezTo>
                    <a:cubicBezTo>
                      <a:pt x="128" y="240"/>
                      <a:pt x="127" y="241"/>
                      <a:pt x="126" y="242"/>
                    </a:cubicBezTo>
                    <a:cubicBezTo>
                      <a:pt x="125" y="243"/>
                      <a:pt x="125" y="245"/>
                      <a:pt x="124" y="247"/>
                    </a:cubicBezTo>
                    <a:cubicBezTo>
                      <a:pt x="123" y="249"/>
                      <a:pt x="123" y="251"/>
                      <a:pt x="122" y="254"/>
                    </a:cubicBezTo>
                    <a:cubicBezTo>
                      <a:pt x="121" y="259"/>
                      <a:pt x="120" y="265"/>
                      <a:pt x="120" y="272"/>
                    </a:cubicBezTo>
                    <a:cubicBezTo>
                      <a:pt x="120" y="278"/>
                      <a:pt x="121" y="285"/>
                      <a:pt x="121" y="292"/>
                    </a:cubicBezTo>
                    <a:cubicBezTo>
                      <a:pt x="121" y="293"/>
                      <a:pt x="121" y="294"/>
                      <a:pt x="122" y="294"/>
                    </a:cubicBezTo>
                    <a:cubicBezTo>
                      <a:pt x="123" y="292"/>
                      <a:pt x="125" y="290"/>
                      <a:pt x="126" y="288"/>
                    </a:cubicBezTo>
                    <a:cubicBezTo>
                      <a:pt x="129" y="286"/>
                      <a:pt x="131" y="283"/>
                      <a:pt x="133" y="281"/>
                    </a:cubicBezTo>
                    <a:cubicBezTo>
                      <a:pt x="129" y="236"/>
                      <a:pt x="129" y="236"/>
                      <a:pt x="129" y="236"/>
                    </a:cubicBezTo>
                    <a:cubicBezTo>
                      <a:pt x="134" y="235"/>
                      <a:pt x="140" y="233"/>
                      <a:pt x="145" y="231"/>
                    </a:cubicBezTo>
                    <a:cubicBezTo>
                      <a:pt x="171" y="221"/>
                      <a:pt x="198" y="198"/>
                      <a:pt x="202" y="160"/>
                    </a:cubicBezTo>
                    <a:cubicBezTo>
                      <a:pt x="204" y="136"/>
                      <a:pt x="198" y="106"/>
                      <a:pt x="176" y="70"/>
                    </a:cubicBezTo>
                    <a:cubicBezTo>
                      <a:pt x="156" y="39"/>
                      <a:pt x="137" y="14"/>
                      <a:pt x="126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 34"/>
              <p:cNvSpPr>
                <a:spLocks/>
              </p:cNvSpPr>
              <p:nvPr/>
            </p:nvSpPr>
            <p:spPr bwMode="auto">
              <a:xfrm>
                <a:off x="4927" y="2886"/>
                <a:ext cx="25" cy="17"/>
              </a:xfrm>
              <a:custGeom>
                <a:avLst/>
                <a:gdLst>
                  <a:gd name="T0" fmla="*/ 7 w 14"/>
                  <a:gd name="T1" fmla="*/ 0 h 9"/>
                  <a:gd name="T2" fmla="*/ 0 w 14"/>
                  <a:gd name="T3" fmla="*/ 9 h 9"/>
                  <a:gd name="T4" fmla="*/ 14 w 14"/>
                  <a:gd name="T5" fmla="*/ 9 h 9"/>
                  <a:gd name="T6" fmla="*/ 7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7" y="0"/>
                    </a:moveTo>
                    <a:cubicBezTo>
                      <a:pt x="6" y="1"/>
                      <a:pt x="3" y="4"/>
                      <a:pt x="0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4"/>
                      <a:pt x="8" y="1"/>
                      <a:pt x="7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Freeform 35"/>
              <p:cNvSpPr>
                <a:spLocks/>
              </p:cNvSpPr>
              <p:nvPr/>
            </p:nvSpPr>
            <p:spPr bwMode="auto">
              <a:xfrm>
                <a:off x="3440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Freeform 36"/>
              <p:cNvSpPr>
                <a:spLocks/>
              </p:cNvSpPr>
              <p:nvPr/>
            </p:nvSpPr>
            <p:spPr bwMode="auto">
              <a:xfrm>
                <a:off x="3335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Freeform 37"/>
              <p:cNvSpPr>
                <a:spLocks/>
              </p:cNvSpPr>
              <p:nvPr/>
            </p:nvSpPr>
            <p:spPr bwMode="auto">
              <a:xfrm>
                <a:off x="3448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Freeform 38"/>
              <p:cNvSpPr>
                <a:spLocks/>
              </p:cNvSpPr>
              <p:nvPr/>
            </p:nvSpPr>
            <p:spPr bwMode="auto">
              <a:xfrm>
                <a:off x="3316" y="3468"/>
                <a:ext cx="196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Freeform 39"/>
              <p:cNvSpPr>
                <a:spLocks/>
              </p:cNvSpPr>
              <p:nvPr/>
            </p:nvSpPr>
            <p:spPr bwMode="auto">
              <a:xfrm>
                <a:off x="3447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Freeform 40"/>
              <p:cNvSpPr>
                <a:spLocks/>
              </p:cNvSpPr>
              <p:nvPr/>
            </p:nvSpPr>
            <p:spPr bwMode="auto">
              <a:xfrm>
                <a:off x="125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Freeform 41"/>
              <p:cNvSpPr>
                <a:spLocks/>
              </p:cNvSpPr>
              <p:nvPr/>
            </p:nvSpPr>
            <p:spPr bwMode="auto">
              <a:xfrm>
                <a:off x="1151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5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5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Freeform 42"/>
              <p:cNvSpPr>
                <a:spLocks/>
              </p:cNvSpPr>
              <p:nvPr/>
            </p:nvSpPr>
            <p:spPr bwMode="auto">
              <a:xfrm>
                <a:off x="1264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Freeform 43"/>
              <p:cNvSpPr>
                <a:spLocks/>
              </p:cNvSpPr>
              <p:nvPr/>
            </p:nvSpPr>
            <p:spPr bwMode="auto">
              <a:xfrm>
                <a:off x="1131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lnTo>
                      <a:pt x="72" y="68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Freeform 44"/>
              <p:cNvSpPr>
                <a:spLocks/>
              </p:cNvSpPr>
              <p:nvPr/>
            </p:nvSpPr>
            <p:spPr bwMode="auto">
              <a:xfrm>
                <a:off x="126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 45"/>
              <p:cNvSpPr>
                <a:spLocks/>
              </p:cNvSpPr>
              <p:nvPr/>
            </p:nvSpPr>
            <p:spPr bwMode="auto">
              <a:xfrm>
                <a:off x="488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 46"/>
              <p:cNvSpPr>
                <a:spLocks/>
              </p:cNvSpPr>
              <p:nvPr/>
            </p:nvSpPr>
            <p:spPr bwMode="auto">
              <a:xfrm>
                <a:off x="4782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47"/>
              <p:cNvSpPr>
                <a:spLocks/>
              </p:cNvSpPr>
              <p:nvPr/>
            </p:nvSpPr>
            <p:spPr bwMode="auto">
              <a:xfrm>
                <a:off x="4897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48"/>
              <p:cNvSpPr>
                <a:spLocks/>
              </p:cNvSpPr>
              <p:nvPr/>
            </p:nvSpPr>
            <p:spPr bwMode="auto">
              <a:xfrm>
                <a:off x="4762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49"/>
              <p:cNvSpPr>
                <a:spLocks/>
              </p:cNvSpPr>
              <p:nvPr/>
            </p:nvSpPr>
            <p:spPr bwMode="auto">
              <a:xfrm>
                <a:off x="489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50"/>
              <p:cNvSpPr>
                <a:spLocks/>
              </p:cNvSpPr>
              <p:nvPr/>
            </p:nvSpPr>
            <p:spPr bwMode="auto">
              <a:xfrm>
                <a:off x="4312" y="3349"/>
                <a:ext cx="193" cy="224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51"/>
              <p:cNvSpPr>
                <a:spLocks/>
              </p:cNvSpPr>
              <p:nvPr/>
            </p:nvSpPr>
            <p:spPr bwMode="auto">
              <a:xfrm>
                <a:off x="4207" y="3349"/>
                <a:ext cx="193" cy="224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52"/>
              <p:cNvSpPr>
                <a:spLocks/>
              </p:cNvSpPr>
              <p:nvPr/>
            </p:nvSpPr>
            <p:spPr bwMode="auto">
              <a:xfrm>
                <a:off x="4322" y="3445"/>
                <a:ext cx="195" cy="128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53"/>
              <p:cNvSpPr>
                <a:spLocks/>
              </p:cNvSpPr>
              <p:nvPr/>
            </p:nvSpPr>
            <p:spPr bwMode="auto">
              <a:xfrm>
                <a:off x="4188" y="3445"/>
                <a:ext cx="197" cy="128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Freeform 54"/>
              <p:cNvSpPr>
                <a:spLocks/>
              </p:cNvSpPr>
              <p:nvPr/>
            </p:nvSpPr>
            <p:spPr bwMode="auto">
              <a:xfrm>
                <a:off x="4319" y="3327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Freeform 55"/>
              <p:cNvSpPr>
                <a:spLocks/>
              </p:cNvSpPr>
              <p:nvPr/>
            </p:nvSpPr>
            <p:spPr bwMode="auto">
              <a:xfrm>
                <a:off x="6070" y="3372"/>
                <a:ext cx="194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Freeform 56"/>
              <p:cNvSpPr>
                <a:spLocks/>
              </p:cNvSpPr>
              <p:nvPr/>
            </p:nvSpPr>
            <p:spPr bwMode="auto">
              <a:xfrm>
                <a:off x="5966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Freeform 57"/>
              <p:cNvSpPr>
                <a:spLocks/>
              </p:cNvSpPr>
              <p:nvPr/>
            </p:nvSpPr>
            <p:spPr bwMode="auto">
              <a:xfrm>
                <a:off x="6081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Freeform 58"/>
              <p:cNvSpPr>
                <a:spLocks/>
              </p:cNvSpPr>
              <p:nvPr/>
            </p:nvSpPr>
            <p:spPr bwMode="auto">
              <a:xfrm>
                <a:off x="5946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reeform 59"/>
              <p:cNvSpPr>
                <a:spLocks/>
              </p:cNvSpPr>
              <p:nvPr/>
            </p:nvSpPr>
            <p:spPr bwMode="auto">
              <a:xfrm>
                <a:off x="6078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Freeform 60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Freeform 61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Freeform 62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Freeform 63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Freeform 64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close/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Freeform 65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Rectangle 66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Rectangle 67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Rectangle 68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Rectangle 69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 70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 71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 72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 73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 74"/>
              <p:cNvSpPr>
                <a:spLocks/>
              </p:cNvSpPr>
              <p:nvPr/>
            </p:nvSpPr>
            <p:spPr bwMode="auto">
              <a:xfrm>
                <a:off x="2621" y="3349"/>
                <a:ext cx="519" cy="209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2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70 h 111"/>
                  <a:gd name="T12" fmla="*/ 239 w 293"/>
                  <a:gd name="T13" fmla="*/ 63 h 111"/>
                  <a:gd name="T14" fmla="*/ 232 w 293"/>
                  <a:gd name="T15" fmla="*/ 64 h 111"/>
                  <a:gd name="T16" fmla="*/ 232 w 293"/>
                  <a:gd name="T17" fmla="*/ 60 h 111"/>
                  <a:gd name="T18" fmla="*/ 182 w 293"/>
                  <a:gd name="T19" fmla="*/ 10 h 111"/>
                  <a:gd name="T20" fmla="*/ 155 w 293"/>
                  <a:gd name="T21" fmla="*/ 19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8 h 111"/>
                  <a:gd name="T28" fmla="*/ 42 w 293"/>
                  <a:gd name="T29" fmla="*/ 63 h 111"/>
                  <a:gd name="T30" fmla="*/ 43 w 293"/>
                  <a:gd name="T31" fmla="*/ 72 h 111"/>
                  <a:gd name="T32" fmla="*/ 42 w 293"/>
                  <a:gd name="T33" fmla="*/ 72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2"/>
                    </a:cubicBezTo>
                    <a:cubicBezTo>
                      <a:pt x="289" y="98"/>
                      <a:pt x="287" y="94"/>
                      <a:pt x="286" y="89"/>
                    </a:cubicBezTo>
                    <a:cubicBezTo>
                      <a:pt x="281" y="81"/>
                      <a:pt x="275" y="75"/>
                      <a:pt x="267" y="70"/>
                    </a:cubicBezTo>
                    <a:cubicBezTo>
                      <a:pt x="266" y="70"/>
                      <a:pt x="266" y="70"/>
                      <a:pt x="266" y="70"/>
                    </a:cubicBezTo>
                    <a:cubicBezTo>
                      <a:pt x="258" y="65"/>
                      <a:pt x="249" y="63"/>
                      <a:pt x="239" y="63"/>
                    </a:cubicBezTo>
                    <a:cubicBezTo>
                      <a:pt x="237" y="63"/>
                      <a:pt x="234" y="63"/>
                      <a:pt x="232" y="64"/>
                    </a:cubicBezTo>
                    <a:cubicBezTo>
                      <a:pt x="232" y="62"/>
                      <a:pt x="232" y="61"/>
                      <a:pt x="232" y="60"/>
                    </a:cubicBezTo>
                    <a:cubicBezTo>
                      <a:pt x="232" y="33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9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9"/>
                      <a:pt x="81" y="28"/>
                      <a:pt x="76" y="28"/>
                    </a:cubicBezTo>
                    <a:cubicBezTo>
                      <a:pt x="57" y="28"/>
                      <a:pt x="42" y="44"/>
                      <a:pt x="42" y="63"/>
                    </a:cubicBezTo>
                    <a:cubicBezTo>
                      <a:pt x="42" y="66"/>
                      <a:pt x="42" y="69"/>
                      <a:pt x="43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20" y="72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75"/>
              <p:cNvSpPr>
                <a:spLocks/>
              </p:cNvSpPr>
              <p:nvPr/>
            </p:nvSpPr>
            <p:spPr bwMode="auto">
              <a:xfrm>
                <a:off x="2894" y="3368"/>
                <a:ext cx="138" cy="94"/>
              </a:xfrm>
              <a:custGeom>
                <a:avLst/>
                <a:gdLst>
                  <a:gd name="T0" fmla="*/ 28 w 78"/>
                  <a:gd name="T1" fmla="*/ 0 h 50"/>
                  <a:gd name="T2" fmla="*/ 1 w 78"/>
                  <a:gd name="T3" fmla="*/ 9 h 50"/>
                  <a:gd name="T4" fmla="*/ 0 w 78"/>
                  <a:gd name="T5" fmla="*/ 8 h 50"/>
                  <a:gd name="T6" fmla="*/ 1 w 78"/>
                  <a:gd name="T7" fmla="*/ 9 h 50"/>
                  <a:gd name="T8" fmla="*/ 28 w 78"/>
                  <a:gd name="T9" fmla="*/ 0 h 50"/>
                  <a:gd name="T10" fmla="*/ 78 w 78"/>
                  <a:gd name="T11" fmla="*/ 50 h 50"/>
                  <a:gd name="T12" fmla="*/ 78 w 78"/>
                  <a:gd name="T13" fmla="*/ 50 h 50"/>
                  <a:gd name="T14" fmla="*/ 28 w 78"/>
                  <a:gd name="T1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50">
                    <a:moveTo>
                      <a:pt x="28" y="0"/>
                    </a:moveTo>
                    <a:cubicBezTo>
                      <a:pt x="18" y="0"/>
                      <a:pt x="9" y="3"/>
                      <a:pt x="1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9"/>
                      <a:pt x="1" y="9"/>
                    </a:cubicBezTo>
                    <a:cubicBezTo>
                      <a:pt x="9" y="3"/>
                      <a:pt x="18" y="0"/>
                      <a:pt x="28" y="0"/>
                    </a:cubicBezTo>
                    <a:cubicBezTo>
                      <a:pt x="55" y="0"/>
                      <a:pt x="78" y="23"/>
                      <a:pt x="78" y="50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78" y="23"/>
                      <a:pt x="55" y="0"/>
                      <a:pt x="28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76"/>
              <p:cNvSpPr>
                <a:spLocks/>
              </p:cNvSpPr>
              <p:nvPr/>
            </p:nvSpPr>
            <p:spPr bwMode="auto">
              <a:xfrm>
                <a:off x="2881" y="3366"/>
                <a:ext cx="259" cy="192"/>
              </a:xfrm>
              <a:custGeom>
                <a:avLst/>
                <a:gdLst>
                  <a:gd name="T0" fmla="*/ 0 w 146"/>
                  <a:gd name="T1" fmla="*/ 0 h 102"/>
                  <a:gd name="T2" fmla="*/ 0 w 146"/>
                  <a:gd name="T3" fmla="*/ 102 h 102"/>
                  <a:gd name="T4" fmla="*/ 146 w 146"/>
                  <a:gd name="T5" fmla="*/ 102 h 102"/>
                  <a:gd name="T6" fmla="*/ 145 w 146"/>
                  <a:gd name="T7" fmla="*/ 100 h 102"/>
                  <a:gd name="T8" fmla="*/ 144 w 146"/>
                  <a:gd name="T9" fmla="*/ 93 h 102"/>
                  <a:gd name="T10" fmla="*/ 139 w 146"/>
                  <a:gd name="T11" fmla="*/ 80 h 102"/>
                  <a:gd name="T12" fmla="*/ 128 w 146"/>
                  <a:gd name="T13" fmla="*/ 67 h 102"/>
                  <a:gd name="T14" fmla="*/ 120 w 146"/>
                  <a:gd name="T15" fmla="*/ 61 h 102"/>
                  <a:gd name="T16" fmla="*/ 119 w 146"/>
                  <a:gd name="T17" fmla="*/ 61 h 102"/>
                  <a:gd name="T18" fmla="*/ 92 w 146"/>
                  <a:gd name="T19" fmla="*/ 54 h 102"/>
                  <a:gd name="T20" fmla="*/ 85 w 146"/>
                  <a:gd name="T21" fmla="*/ 55 h 102"/>
                  <a:gd name="T22" fmla="*/ 85 w 146"/>
                  <a:gd name="T23" fmla="*/ 55 h 102"/>
                  <a:gd name="T24" fmla="*/ 85 w 146"/>
                  <a:gd name="T25" fmla="*/ 55 h 102"/>
                  <a:gd name="T26" fmla="*/ 85 w 146"/>
                  <a:gd name="T27" fmla="*/ 51 h 102"/>
                  <a:gd name="T28" fmla="*/ 35 w 146"/>
                  <a:gd name="T29" fmla="*/ 1 h 102"/>
                  <a:gd name="T30" fmla="*/ 8 w 146"/>
                  <a:gd name="T31" fmla="*/ 10 h 102"/>
                  <a:gd name="T32" fmla="*/ 7 w 146"/>
                  <a:gd name="T33" fmla="*/ 9 h 102"/>
                  <a:gd name="T34" fmla="*/ 0 w 146"/>
                  <a:gd name="T3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6" h="102">
                    <a:moveTo>
                      <a:pt x="0" y="0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146" y="102"/>
                      <a:pt x="146" y="102"/>
                      <a:pt x="146" y="102"/>
                    </a:cubicBezTo>
                    <a:cubicBezTo>
                      <a:pt x="146" y="102"/>
                      <a:pt x="145" y="101"/>
                      <a:pt x="145" y="100"/>
                    </a:cubicBezTo>
                    <a:cubicBezTo>
                      <a:pt x="145" y="98"/>
                      <a:pt x="145" y="95"/>
                      <a:pt x="144" y="93"/>
                    </a:cubicBezTo>
                    <a:cubicBezTo>
                      <a:pt x="142" y="89"/>
                      <a:pt x="140" y="85"/>
                      <a:pt x="139" y="80"/>
                    </a:cubicBezTo>
                    <a:cubicBezTo>
                      <a:pt x="136" y="75"/>
                      <a:pt x="132" y="71"/>
                      <a:pt x="128" y="67"/>
                    </a:cubicBezTo>
                    <a:cubicBezTo>
                      <a:pt x="126" y="65"/>
                      <a:pt x="123" y="63"/>
                      <a:pt x="120" y="61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6"/>
                      <a:pt x="102" y="54"/>
                      <a:pt x="92" y="54"/>
                    </a:cubicBezTo>
                    <a:cubicBezTo>
                      <a:pt x="90" y="54"/>
                      <a:pt x="87" y="54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3"/>
                      <a:pt x="85" y="52"/>
                      <a:pt x="85" y="51"/>
                    </a:cubicBezTo>
                    <a:cubicBezTo>
                      <a:pt x="85" y="24"/>
                      <a:pt x="62" y="1"/>
                      <a:pt x="35" y="1"/>
                    </a:cubicBezTo>
                    <a:cubicBezTo>
                      <a:pt x="25" y="1"/>
                      <a:pt x="16" y="4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77"/>
              <p:cNvSpPr>
                <a:spLocks/>
              </p:cNvSpPr>
              <p:nvPr/>
            </p:nvSpPr>
            <p:spPr bwMode="auto">
              <a:xfrm>
                <a:off x="4473" y="3374"/>
                <a:ext cx="520" cy="208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1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69 h 111"/>
                  <a:gd name="T12" fmla="*/ 239 w 293"/>
                  <a:gd name="T13" fmla="*/ 62 h 111"/>
                  <a:gd name="T14" fmla="*/ 232 w 293"/>
                  <a:gd name="T15" fmla="*/ 63 h 111"/>
                  <a:gd name="T16" fmla="*/ 232 w 293"/>
                  <a:gd name="T17" fmla="*/ 59 h 111"/>
                  <a:gd name="T18" fmla="*/ 182 w 293"/>
                  <a:gd name="T19" fmla="*/ 10 h 111"/>
                  <a:gd name="T20" fmla="*/ 155 w 293"/>
                  <a:gd name="T21" fmla="*/ 18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7 h 111"/>
                  <a:gd name="T28" fmla="*/ 42 w 293"/>
                  <a:gd name="T29" fmla="*/ 62 h 111"/>
                  <a:gd name="T30" fmla="*/ 43 w 293"/>
                  <a:gd name="T31" fmla="*/ 71 h 111"/>
                  <a:gd name="T32" fmla="*/ 42 w 293"/>
                  <a:gd name="T33" fmla="*/ 71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1"/>
                    </a:cubicBezTo>
                    <a:cubicBezTo>
                      <a:pt x="289" y="97"/>
                      <a:pt x="287" y="93"/>
                      <a:pt x="286" y="89"/>
                    </a:cubicBezTo>
                    <a:cubicBezTo>
                      <a:pt x="281" y="81"/>
                      <a:pt x="275" y="74"/>
                      <a:pt x="267" y="70"/>
                    </a:cubicBezTo>
                    <a:cubicBezTo>
                      <a:pt x="266" y="69"/>
                      <a:pt x="266" y="69"/>
                      <a:pt x="266" y="69"/>
                    </a:cubicBezTo>
                    <a:cubicBezTo>
                      <a:pt x="258" y="64"/>
                      <a:pt x="249" y="62"/>
                      <a:pt x="239" y="62"/>
                    </a:cubicBezTo>
                    <a:cubicBezTo>
                      <a:pt x="237" y="62"/>
                      <a:pt x="234" y="63"/>
                      <a:pt x="232" y="63"/>
                    </a:cubicBezTo>
                    <a:cubicBezTo>
                      <a:pt x="232" y="62"/>
                      <a:pt x="232" y="61"/>
                      <a:pt x="232" y="59"/>
                    </a:cubicBezTo>
                    <a:cubicBezTo>
                      <a:pt x="232" y="32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8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8"/>
                      <a:pt x="81" y="27"/>
                      <a:pt x="76" y="27"/>
                    </a:cubicBezTo>
                    <a:cubicBezTo>
                      <a:pt x="57" y="27"/>
                      <a:pt x="42" y="43"/>
                      <a:pt x="42" y="62"/>
                    </a:cubicBezTo>
                    <a:cubicBezTo>
                      <a:pt x="42" y="65"/>
                      <a:pt x="42" y="68"/>
                      <a:pt x="43" y="71"/>
                    </a:cubicBezTo>
                    <a:cubicBezTo>
                      <a:pt x="42" y="71"/>
                      <a:pt x="42" y="71"/>
                      <a:pt x="42" y="71"/>
                    </a:cubicBezTo>
                    <a:cubicBezTo>
                      <a:pt x="20" y="71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78"/>
              <p:cNvSpPr>
                <a:spLocks/>
              </p:cNvSpPr>
              <p:nvPr/>
            </p:nvSpPr>
            <p:spPr bwMode="auto">
              <a:xfrm>
                <a:off x="4746" y="3392"/>
                <a:ext cx="44" cy="15"/>
              </a:xfrm>
              <a:custGeom>
                <a:avLst/>
                <a:gdLst>
                  <a:gd name="T0" fmla="*/ 25 w 25"/>
                  <a:gd name="T1" fmla="*/ 0 h 8"/>
                  <a:gd name="T2" fmla="*/ 1 w 25"/>
                  <a:gd name="T3" fmla="*/ 8 h 8"/>
                  <a:gd name="T4" fmla="*/ 0 w 25"/>
                  <a:gd name="T5" fmla="*/ 7 h 8"/>
                  <a:gd name="T6" fmla="*/ 1 w 25"/>
                  <a:gd name="T7" fmla="*/ 8 h 8"/>
                  <a:gd name="T8" fmla="*/ 25 w 25"/>
                  <a:gd name="T9" fmla="*/ 0 h 8"/>
                  <a:gd name="T10" fmla="*/ 25 w 25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8">
                    <a:moveTo>
                      <a:pt x="25" y="0"/>
                    </a:moveTo>
                    <a:cubicBezTo>
                      <a:pt x="16" y="0"/>
                      <a:pt x="8" y="3"/>
                      <a:pt x="1" y="8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8"/>
                      <a:pt x="1" y="8"/>
                    </a:cubicBezTo>
                    <a:cubicBezTo>
                      <a:pt x="8" y="3"/>
                      <a:pt x="16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79"/>
              <p:cNvSpPr>
                <a:spLocks/>
              </p:cNvSpPr>
              <p:nvPr/>
            </p:nvSpPr>
            <p:spPr bwMode="auto">
              <a:xfrm>
                <a:off x="4734" y="3389"/>
                <a:ext cx="259" cy="193"/>
              </a:xfrm>
              <a:custGeom>
                <a:avLst/>
                <a:gdLst>
                  <a:gd name="T0" fmla="*/ 0 w 146"/>
                  <a:gd name="T1" fmla="*/ 0 h 103"/>
                  <a:gd name="T2" fmla="*/ 0 w 146"/>
                  <a:gd name="T3" fmla="*/ 103 h 103"/>
                  <a:gd name="T4" fmla="*/ 146 w 146"/>
                  <a:gd name="T5" fmla="*/ 103 h 103"/>
                  <a:gd name="T6" fmla="*/ 144 w 146"/>
                  <a:gd name="T7" fmla="*/ 93 h 103"/>
                  <a:gd name="T8" fmla="*/ 139 w 146"/>
                  <a:gd name="T9" fmla="*/ 81 h 103"/>
                  <a:gd name="T10" fmla="*/ 123 w 146"/>
                  <a:gd name="T11" fmla="*/ 64 h 103"/>
                  <a:gd name="T12" fmla="*/ 120 w 146"/>
                  <a:gd name="T13" fmla="*/ 62 h 103"/>
                  <a:gd name="T14" fmla="*/ 119 w 146"/>
                  <a:gd name="T15" fmla="*/ 61 h 103"/>
                  <a:gd name="T16" fmla="*/ 94 w 146"/>
                  <a:gd name="T17" fmla="*/ 54 h 103"/>
                  <a:gd name="T18" fmla="*/ 92 w 146"/>
                  <a:gd name="T19" fmla="*/ 54 h 103"/>
                  <a:gd name="T20" fmla="*/ 85 w 146"/>
                  <a:gd name="T21" fmla="*/ 55 h 103"/>
                  <a:gd name="T22" fmla="*/ 85 w 146"/>
                  <a:gd name="T23" fmla="*/ 55 h 103"/>
                  <a:gd name="T24" fmla="*/ 85 w 146"/>
                  <a:gd name="T25" fmla="*/ 55 h 103"/>
                  <a:gd name="T26" fmla="*/ 85 w 146"/>
                  <a:gd name="T27" fmla="*/ 51 h 103"/>
                  <a:gd name="T28" fmla="*/ 84 w 146"/>
                  <a:gd name="T29" fmla="*/ 46 h 103"/>
                  <a:gd name="T30" fmla="*/ 53 w 146"/>
                  <a:gd name="T31" fmla="*/ 5 h 103"/>
                  <a:gd name="T32" fmla="*/ 35 w 146"/>
                  <a:gd name="T33" fmla="*/ 2 h 103"/>
                  <a:gd name="T34" fmla="*/ 32 w 146"/>
                  <a:gd name="T35" fmla="*/ 2 h 103"/>
                  <a:gd name="T36" fmla="*/ 8 w 146"/>
                  <a:gd name="T37" fmla="*/ 10 h 103"/>
                  <a:gd name="T38" fmla="*/ 7 w 146"/>
                  <a:gd name="T39" fmla="*/ 9 h 103"/>
                  <a:gd name="T40" fmla="*/ 0 w 146"/>
                  <a:gd name="T4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103">
                    <a:moveTo>
                      <a:pt x="0" y="0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146" y="103"/>
                      <a:pt x="146" y="103"/>
                      <a:pt x="146" y="103"/>
                    </a:cubicBezTo>
                    <a:cubicBezTo>
                      <a:pt x="145" y="100"/>
                      <a:pt x="145" y="97"/>
                      <a:pt x="144" y="93"/>
                    </a:cubicBezTo>
                    <a:cubicBezTo>
                      <a:pt x="142" y="89"/>
                      <a:pt x="140" y="85"/>
                      <a:pt x="139" y="81"/>
                    </a:cubicBezTo>
                    <a:cubicBezTo>
                      <a:pt x="135" y="74"/>
                      <a:pt x="130" y="69"/>
                      <a:pt x="123" y="64"/>
                    </a:cubicBezTo>
                    <a:cubicBezTo>
                      <a:pt x="122" y="63"/>
                      <a:pt x="121" y="62"/>
                      <a:pt x="120" y="62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7"/>
                      <a:pt x="103" y="54"/>
                      <a:pt x="94" y="54"/>
                    </a:cubicBezTo>
                    <a:cubicBezTo>
                      <a:pt x="93" y="54"/>
                      <a:pt x="93" y="54"/>
                      <a:pt x="92" y="54"/>
                    </a:cubicBezTo>
                    <a:cubicBezTo>
                      <a:pt x="90" y="54"/>
                      <a:pt x="87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4"/>
                      <a:pt x="85" y="53"/>
                      <a:pt x="85" y="51"/>
                    </a:cubicBezTo>
                    <a:cubicBezTo>
                      <a:pt x="85" y="49"/>
                      <a:pt x="85" y="47"/>
                      <a:pt x="84" y="46"/>
                    </a:cubicBezTo>
                    <a:cubicBezTo>
                      <a:pt x="82" y="27"/>
                      <a:pt x="70" y="12"/>
                      <a:pt x="53" y="5"/>
                    </a:cubicBezTo>
                    <a:cubicBezTo>
                      <a:pt x="48" y="3"/>
                      <a:pt x="42" y="2"/>
                      <a:pt x="35" y="2"/>
                    </a:cubicBezTo>
                    <a:cubicBezTo>
                      <a:pt x="34" y="2"/>
                      <a:pt x="33" y="2"/>
                      <a:pt x="32" y="2"/>
                    </a:cubicBezTo>
                    <a:cubicBezTo>
                      <a:pt x="23" y="2"/>
                      <a:pt x="15" y="5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80"/>
              <p:cNvSpPr>
                <a:spLocks/>
              </p:cNvSpPr>
              <p:nvPr/>
            </p:nvSpPr>
            <p:spPr bwMode="auto">
              <a:xfrm>
                <a:off x="3083" y="2936"/>
                <a:ext cx="440" cy="464"/>
              </a:xfrm>
              <a:custGeom>
                <a:avLst/>
                <a:gdLst>
                  <a:gd name="T0" fmla="*/ 181 w 248"/>
                  <a:gd name="T1" fmla="*/ 80 h 247"/>
                  <a:gd name="T2" fmla="*/ 124 w 248"/>
                  <a:gd name="T3" fmla="*/ 0 h 247"/>
                  <a:gd name="T4" fmla="*/ 68 w 248"/>
                  <a:gd name="T5" fmla="*/ 80 h 247"/>
                  <a:gd name="T6" fmla="*/ 123 w 248"/>
                  <a:gd name="T7" fmla="*/ 247 h 247"/>
                  <a:gd name="T8" fmla="*/ 123 w 248"/>
                  <a:gd name="T9" fmla="*/ 247 h 247"/>
                  <a:gd name="T10" fmla="*/ 125 w 248"/>
                  <a:gd name="T11" fmla="*/ 247 h 247"/>
                  <a:gd name="T12" fmla="*/ 127 w 248"/>
                  <a:gd name="T13" fmla="*/ 247 h 247"/>
                  <a:gd name="T14" fmla="*/ 127 w 248"/>
                  <a:gd name="T15" fmla="*/ 247 h 247"/>
                  <a:gd name="T16" fmla="*/ 181 w 248"/>
                  <a:gd name="T17" fmla="*/ 8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8" h="247">
                    <a:moveTo>
                      <a:pt x="181" y="80"/>
                    </a:moveTo>
                    <a:cubicBezTo>
                      <a:pt x="153" y="35"/>
                      <a:pt x="124" y="0"/>
                      <a:pt x="124" y="0"/>
                    </a:cubicBezTo>
                    <a:cubicBezTo>
                      <a:pt x="124" y="0"/>
                      <a:pt x="98" y="36"/>
                      <a:pt x="68" y="80"/>
                    </a:cubicBezTo>
                    <a:cubicBezTo>
                      <a:pt x="0" y="182"/>
                      <a:pt x="75" y="243"/>
                      <a:pt x="123" y="247"/>
                    </a:cubicBezTo>
                    <a:cubicBezTo>
                      <a:pt x="123" y="247"/>
                      <a:pt x="123" y="247"/>
                      <a:pt x="123" y="247"/>
                    </a:cubicBezTo>
                    <a:cubicBezTo>
                      <a:pt x="123" y="247"/>
                      <a:pt x="124" y="247"/>
                      <a:pt x="125" y="247"/>
                    </a:cubicBezTo>
                    <a:cubicBezTo>
                      <a:pt x="126" y="247"/>
                      <a:pt x="123" y="247"/>
                      <a:pt x="127" y="247"/>
                    </a:cubicBezTo>
                    <a:cubicBezTo>
                      <a:pt x="127" y="247"/>
                      <a:pt x="127" y="247"/>
                      <a:pt x="127" y="247"/>
                    </a:cubicBezTo>
                    <a:cubicBezTo>
                      <a:pt x="171" y="243"/>
                      <a:pt x="248" y="189"/>
                      <a:pt x="181" y="8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 81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82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83"/>
              <p:cNvSpPr>
                <a:spLocks noEditPoints="1"/>
              </p:cNvSpPr>
              <p:nvPr/>
            </p:nvSpPr>
            <p:spPr bwMode="auto">
              <a:xfrm>
                <a:off x="3303" y="2936"/>
                <a:ext cx="193" cy="462"/>
              </a:xfrm>
              <a:custGeom>
                <a:avLst/>
                <a:gdLst>
                  <a:gd name="T0" fmla="*/ 32 w 109"/>
                  <a:gd name="T1" fmla="*/ 238 h 246"/>
                  <a:gd name="T2" fmla="*/ 11 w 109"/>
                  <a:gd name="T3" fmla="*/ 246 h 246"/>
                  <a:gd name="T4" fmla="*/ 11 w 109"/>
                  <a:gd name="T5" fmla="*/ 246 h 246"/>
                  <a:gd name="T6" fmla="*/ 32 w 109"/>
                  <a:gd name="T7" fmla="*/ 239 h 246"/>
                  <a:gd name="T8" fmla="*/ 32 w 109"/>
                  <a:gd name="T9" fmla="*/ 238 h 246"/>
                  <a:gd name="T10" fmla="*/ 0 w 109"/>
                  <a:gd name="T11" fmla="*/ 0 h 246"/>
                  <a:gd name="T12" fmla="*/ 0 w 109"/>
                  <a:gd name="T13" fmla="*/ 1 h 246"/>
                  <a:gd name="T14" fmla="*/ 57 w 109"/>
                  <a:gd name="T15" fmla="*/ 80 h 246"/>
                  <a:gd name="T16" fmla="*/ 37 w 109"/>
                  <a:gd name="T17" fmla="*/ 236 h 246"/>
                  <a:gd name="T18" fmla="*/ 38 w 109"/>
                  <a:gd name="T19" fmla="*/ 236 h 246"/>
                  <a:gd name="T20" fmla="*/ 57 w 109"/>
                  <a:gd name="T21" fmla="*/ 80 h 246"/>
                  <a:gd name="T22" fmla="*/ 0 w 109"/>
                  <a:gd name="T23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9" h="246">
                    <a:moveTo>
                      <a:pt x="32" y="238"/>
                    </a:moveTo>
                    <a:cubicBezTo>
                      <a:pt x="25" y="242"/>
                      <a:pt x="18" y="244"/>
                      <a:pt x="11" y="246"/>
                    </a:cubicBezTo>
                    <a:cubicBezTo>
                      <a:pt x="11" y="246"/>
                      <a:pt x="11" y="246"/>
                      <a:pt x="11" y="246"/>
                    </a:cubicBezTo>
                    <a:cubicBezTo>
                      <a:pt x="18" y="244"/>
                      <a:pt x="25" y="242"/>
                      <a:pt x="32" y="239"/>
                    </a:cubicBezTo>
                    <a:cubicBezTo>
                      <a:pt x="32" y="239"/>
                      <a:pt x="32" y="238"/>
                      <a:pt x="32" y="238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30" y="36"/>
                      <a:pt x="57" y="80"/>
                    </a:cubicBezTo>
                    <a:cubicBezTo>
                      <a:pt x="108" y="164"/>
                      <a:pt x="75" y="215"/>
                      <a:pt x="37" y="236"/>
                    </a:cubicBezTo>
                    <a:cubicBezTo>
                      <a:pt x="37" y="236"/>
                      <a:pt x="38" y="236"/>
                      <a:pt x="38" y="236"/>
                    </a:cubicBezTo>
                    <a:cubicBezTo>
                      <a:pt x="76" y="215"/>
                      <a:pt x="109" y="164"/>
                      <a:pt x="57" y="80"/>
                    </a:cubicBezTo>
                    <a:cubicBezTo>
                      <a:pt x="29" y="35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84"/>
              <p:cNvSpPr>
                <a:spLocks/>
              </p:cNvSpPr>
              <p:nvPr/>
            </p:nvSpPr>
            <p:spPr bwMode="auto">
              <a:xfrm>
                <a:off x="3360" y="3379"/>
                <a:ext cx="10" cy="6"/>
              </a:xfrm>
              <a:custGeom>
                <a:avLst/>
                <a:gdLst>
                  <a:gd name="T0" fmla="*/ 5 w 6"/>
                  <a:gd name="T1" fmla="*/ 0 h 3"/>
                  <a:gd name="T2" fmla="*/ 0 w 6"/>
                  <a:gd name="T3" fmla="*/ 2 h 3"/>
                  <a:gd name="T4" fmla="*/ 0 w 6"/>
                  <a:gd name="T5" fmla="*/ 3 h 3"/>
                  <a:gd name="T6" fmla="*/ 6 w 6"/>
                  <a:gd name="T7" fmla="*/ 0 h 3"/>
                  <a:gd name="T8" fmla="*/ 5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5" y="0"/>
                    </a:moveTo>
                    <a:cubicBezTo>
                      <a:pt x="3" y="1"/>
                      <a:pt x="2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2" y="2"/>
                      <a:pt x="4" y="1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Rectangle 85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Rectangle 86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87"/>
              <p:cNvSpPr>
                <a:spLocks/>
              </p:cNvSpPr>
              <p:nvPr/>
            </p:nvSpPr>
            <p:spPr bwMode="auto">
              <a:xfrm>
                <a:off x="3303" y="2938"/>
                <a:ext cx="192" cy="460"/>
              </a:xfrm>
              <a:custGeom>
                <a:avLst/>
                <a:gdLst>
                  <a:gd name="T0" fmla="*/ 0 w 108"/>
                  <a:gd name="T1" fmla="*/ 0 h 245"/>
                  <a:gd name="T2" fmla="*/ 0 w 108"/>
                  <a:gd name="T3" fmla="*/ 0 h 245"/>
                  <a:gd name="T4" fmla="*/ 0 w 108"/>
                  <a:gd name="T5" fmla="*/ 136 h 245"/>
                  <a:gd name="T6" fmla="*/ 6 w 108"/>
                  <a:gd name="T7" fmla="*/ 191 h 245"/>
                  <a:gd name="T8" fmla="*/ 43 w 108"/>
                  <a:gd name="T9" fmla="*/ 170 h 245"/>
                  <a:gd name="T10" fmla="*/ 9 w 108"/>
                  <a:gd name="T11" fmla="*/ 209 h 245"/>
                  <a:gd name="T12" fmla="*/ 11 w 108"/>
                  <a:gd name="T13" fmla="*/ 245 h 245"/>
                  <a:gd name="T14" fmla="*/ 32 w 108"/>
                  <a:gd name="T15" fmla="*/ 237 h 245"/>
                  <a:gd name="T16" fmla="*/ 37 w 108"/>
                  <a:gd name="T17" fmla="*/ 235 h 245"/>
                  <a:gd name="T18" fmla="*/ 57 w 108"/>
                  <a:gd name="T19" fmla="*/ 79 h 245"/>
                  <a:gd name="T20" fmla="*/ 0 w 108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" h="24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6" y="191"/>
                      <a:pt x="6" y="191"/>
                      <a:pt x="6" y="191"/>
                    </a:cubicBezTo>
                    <a:cubicBezTo>
                      <a:pt x="43" y="170"/>
                      <a:pt x="43" y="170"/>
                      <a:pt x="43" y="170"/>
                    </a:cubicBezTo>
                    <a:cubicBezTo>
                      <a:pt x="9" y="209"/>
                      <a:pt x="9" y="209"/>
                      <a:pt x="9" y="209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18" y="243"/>
                      <a:pt x="25" y="241"/>
                      <a:pt x="32" y="237"/>
                    </a:cubicBezTo>
                    <a:cubicBezTo>
                      <a:pt x="34" y="237"/>
                      <a:pt x="35" y="236"/>
                      <a:pt x="37" y="235"/>
                    </a:cubicBezTo>
                    <a:cubicBezTo>
                      <a:pt x="75" y="214"/>
                      <a:pt x="108" y="163"/>
                      <a:pt x="57" y="79"/>
                    </a:cubicBezTo>
                    <a:cubicBezTo>
                      <a:pt x="30" y="35"/>
                      <a:pt x="2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88"/>
              <p:cNvSpPr>
                <a:spLocks/>
              </p:cNvSpPr>
              <p:nvPr/>
            </p:nvSpPr>
            <p:spPr bwMode="auto">
              <a:xfrm>
                <a:off x="3303" y="3193"/>
                <a:ext cx="76" cy="413"/>
              </a:xfrm>
              <a:custGeom>
                <a:avLst/>
                <a:gdLst>
                  <a:gd name="T0" fmla="*/ 0 w 43"/>
                  <a:gd name="T1" fmla="*/ 0 h 220"/>
                  <a:gd name="T2" fmla="*/ 0 w 43"/>
                  <a:gd name="T3" fmla="*/ 220 h 220"/>
                  <a:gd name="T4" fmla="*/ 20 w 43"/>
                  <a:gd name="T5" fmla="*/ 220 h 220"/>
                  <a:gd name="T6" fmla="*/ 9 w 43"/>
                  <a:gd name="T7" fmla="*/ 109 h 220"/>
                  <a:gd name="T8" fmla="*/ 11 w 43"/>
                  <a:gd name="T9" fmla="*/ 109 h 220"/>
                  <a:gd name="T10" fmla="*/ 11 w 43"/>
                  <a:gd name="T11" fmla="*/ 109 h 220"/>
                  <a:gd name="T12" fmla="*/ 9 w 43"/>
                  <a:gd name="T13" fmla="*/ 73 h 220"/>
                  <a:gd name="T14" fmla="*/ 43 w 43"/>
                  <a:gd name="T15" fmla="*/ 34 h 220"/>
                  <a:gd name="T16" fmla="*/ 6 w 43"/>
                  <a:gd name="T17" fmla="*/ 55 h 220"/>
                  <a:gd name="T18" fmla="*/ 0 w 43"/>
                  <a:gd name="T1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220">
                    <a:moveTo>
                      <a:pt x="0" y="0"/>
                    </a:moveTo>
                    <a:cubicBezTo>
                      <a:pt x="0" y="220"/>
                      <a:pt x="0" y="220"/>
                      <a:pt x="0" y="220"/>
                    </a:cubicBezTo>
                    <a:cubicBezTo>
                      <a:pt x="20" y="220"/>
                      <a:pt x="20" y="220"/>
                      <a:pt x="20" y="220"/>
                    </a:cubicBezTo>
                    <a:cubicBezTo>
                      <a:pt x="9" y="109"/>
                      <a:pt x="9" y="109"/>
                      <a:pt x="9" y="109"/>
                    </a:cubicBezTo>
                    <a:cubicBezTo>
                      <a:pt x="10" y="109"/>
                      <a:pt x="11" y="109"/>
                      <a:pt x="11" y="109"/>
                    </a:cubicBezTo>
                    <a:cubicBezTo>
                      <a:pt x="11" y="109"/>
                      <a:pt x="11" y="109"/>
                      <a:pt x="11" y="109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89"/>
              <p:cNvSpPr>
                <a:spLocks/>
              </p:cNvSpPr>
              <p:nvPr/>
            </p:nvSpPr>
            <p:spPr bwMode="auto">
              <a:xfrm>
                <a:off x="3698" y="3083"/>
                <a:ext cx="408" cy="373"/>
              </a:xfrm>
              <a:custGeom>
                <a:avLst/>
                <a:gdLst>
                  <a:gd name="T0" fmla="*/ 188 w 230"/>
                  <a:gd name="T1" fmla="*/ 57 h 199"/>
                  <a:gd name="T2" fmla="*/ 115 w 230"/>
                  <a:gd name="T3" fmla="*/ 0 h 199"/>
                  <a:gd name="T4" fmla="*/ 42 w 230"/>
                  <a:gd name="T5" fmla="*/ 57 h 199"/>
                  <a:gd name="T6" fmla="*/ 0 w 230"/>
                  <a:gd name="T7" fmla="*/ 124 h 199"/>
                  <a:gd name="T8" fmla="*/ 75 w 230"/>
                  <a:gd name="T9" fmla="*/ 199 h 199"/>
                  <a:gd name="T10" fmla="*/ 115 w 230"/>
                  <a:gd name="T11" fmla="*/ 188 h 199"/>
                  <a:gd name="T12" fmla="*/ 155 w 230"/>
                  <a:gd name="T13" fmla="*/ 199 h 199"/>
                  <a:gd name="T14" fmla="*/ 230 w 230"/>
                  <a:gd name="T15" fmla="*/ 124 h 199"/>
                  <a:gd name="T16" fmla="*/ 188 w 230"/>
                  <a:gd name="T17" fmla="*/ 5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199">
                    <a:moveTo>
                      <a:pt x="188" y="57"/>
                    </a:moveTo>
                    <a:cubicBezTo>
                      <a:pt x="180" y="24"/>
                      <a:pt x="150" y="0"/>
                      <a:pt x="115" y="0"/>
                    </a:cubicBezTo>
                    <a:cubicBezTo>
                      <a:pt x="80" y="0"/>
                      <a:pt x="50" y="24"/>
                      <a:pt x="42" y="57"/>
                    </a:cubicBezTo>
                    <a:cubicBezTo>
                      <a:pt x="17" y="69"/>
                      <a:pt x="0" y="95"/>
                      <a:pt x="0" y="124"/>
                    </a:cubicBezTo>
                    <a:cubicBezTo>
                      <a:pt x="0" y="166"/>
                      <a:pt x="34" y="199"/>
                      <a:pt x="75" y="199"/>
                    </a:cubicBezTo>
                    <a:cubicBezTo>
                      <a:pt x="90" y="199"/>
                      <a:pt x="103" y="195"/>
                      <a:pt x="115" y="188"/>
                    </a:cubicBezTo>
                    <a:cubicBezTo>
                      <a:pt x="126" y="195"/>
                      <a:pt x="140" y="199"/>
                      <a:pt x="155" y="199"/>
                    </a:cubicBezTo>
                    <a:cubicBezTo>
                      <a:pt x="196" y="199"/>
                      <a:pt x="230" y="166"/>
                      <a:pt x="230" y="124"/>
                    </a:cubicBezTo>
                    <a:cubicBezTo>
                      <a:pt x="230" y="95"/>
                      <a:pt x="212" y="69"/>
                      <a:pt x="188" y="57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90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91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92"/>
              <p:cNvSpPr>
                <a:spLocks noEditPoints="1"/>
              </p:cNvSpPr>
              <p:nvPr/>
            </p:nvSpPr>
            <p:spPr bwMode="auto">
              <a:xfrm>
                <a:off x="3918" y="3162"/>
                <a:ext cx="123" cy="403"/>
              </a:xfrm>
              <a:custGeom>
                <a:avLst/>
                <a:gdLst>
                  <a:gd name="T0" fmla="*/ 0 w 69"/>
                  <a:gd name="T1" fmla="*/ 151 h 215"/>
                  <a:gd name="T2" fmla="*/ 4 w 69"/>
                  <a:gd name="T3" fmla="*/ 215 h 215"/>
                  <a:gd name="T4" fmla="*/ 4 w 69"/>
                  <a:gd name="T5" fmla="*/ 215 h 215"/>
                  <a:gd name="T6" fmla="*/ 0 w 69"/>
                  <a:gd name="T7" fmla="*/ 151 h 215"/>
                  <a:gd name="T8" fmla="*/ 0 w 69"/>
                  <a:gd name="T9" fmla="*/ 151 h 215"/>
                  <a:gd name="T10" fmla="*/ 58 w 69"/>
                  <a:gd name="T11" fmla="*/ 0 h 215"/>
                  <a:gd name="T12" fmla="*/ 64 w 69"/>
                  <a:gd name="T13" fmla="*/ 15 h 215"/>
                  <a:gd name="T14" fmla="*/ 69 w 69"/>
                  <a:gd name="T15" fmla="*/ 18 h 215"/>
                  <a:gd name="T16" fmla="*/ 69 w 69"/>
                  <a:gd name="T17" fmla="*/ 18 h 215"/>
                  <a:gd name="T18" fmla="*/ 64 w 69"/>
                  <a:gd name="T19" fmla="*/ 15 h 215"/>
                  <a:gd name="T20" fmla="*/ 58 w 69"/>
                  <a:gd name="T21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215">
                    <a:moveTo>
                      <a:pt x="0" y="151"/>
                    </a:moveTo>
                    <a:cubicBezTo>
                      <a:pt x="4" y="215"/>
                      <a:pt x="4" y="215"/>
                      <a:pt x="4" y="215"/>
                    </a:cubicBezTo>
                    <a:cubicBezTo>
                      <a:pt x="4" y="215"/>
                      <a:pt x="4" y="215"/>
                      <a:pt x="4" y="215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51"/>
                      <a:pt x="0" y="151"/>
                      <a:pt x="0" y="151"/>
                    </a:cubicBezTo>
                    <a:moveTo>
                      <a:pt x="58" y="0"/>
                    </a:moveTo>
                    <a:cubicBezTo>
                      <a:pt x="61" y="5"/>
                      <a:pt x="62" y="10"/>
                      <a:pt x="64" y="15"/>
                    </a:cubicBezTo>
                    <a:cubicBezTo>
                      <a:pt x="66" y="16"/>
                      <a:pt x="68" y="17"/>
                      <a:pt x="69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8" y="17"/>
                      <a:pt x="66" y="16"/>
                      <a:pt x="64" y="15"/>
                    </a:cubicBezTo>
                    <a:cubicBezTo>
                      <a:pt x="62" y="10"/>
                      <a:pt x="61" y="5"/>
                      <a:pt x="58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93"/>
              <p:cNvSpPr>
                <a:spLocks noEditPoints="1"/>
              </p:cNvSpPr>
              <p:nvPr/>
            </p:nvSpPr>
            <p:spPr bwMode="auto">
              <a:xfrm>
                <a:off x="3970" y="3456"/>
                <a:ext cx="3" cy="0"/>
              </a:xfrm>
              <a:custGeom>
                <a:avLst/>
                <a:gdLst>
                  <a:gd name="T0" fmla="*/ 1 w 2"/>
                  <a:gd name="T1" fmla="*/ 2 w 2"/>
                  <a:gd name="T2" fmla="*/ 1 w 2"/>
                  <a:gd name="T3" fmla="*/ 1 w 2"/>
                  <a:gd name="T4" fmla="*/ 1 w 2"/>
                  <a:gd name="T5" fmla="*/ 1 w 2"/>
                  <a:gd name="T6" fmla="*/ 1 w 2"/>
                  <a:gd name="T7" fmla="*/ 1 w 2"/>
                  <a:gd name="T8" fmla="*/ 1 w 2"/>
                  <a:gd name="T9" fmla="*/ 1 w 2"/>
                  <a:gd name="T10" fmla="*/ 1 w 2"/>
                  <a:gd name="T11" fmla="*/ 1 w 2"/>
                  <a:gd name="T12" fmla="*/ 1 w 2"/>
                  <a:gd name="T13" fmla="*/ 1 w 2"/>
                  <a:gd name="T14" fmla="*/ 1 w 2"/>
                  <a:gd name="T15" fmla="*/ 0 w 2"/>
                  <a:gd name="T16" fmla="*/ 1 w 2"/>
                  <a:gd name="T17" fmla="*/ 0 w 2"/>
                  <a:gd name="T18" fmla="*/ 0 w 2"/>
                  <a:gd name="T19" fmla="*/ 0 w 2"/>
                  <a:gd name="T20" fmla="*/ 0 w 2"/>
                  <a:gd name="T21" fmla="*/ 0 w 2"/>
                  <a:gd name="T22" fmla="*/ 0 w 2"/>
                  <a:gd name="T23" fmla="*/ 0 w 2"/>
                  <a:gd name="T24" fmla="*/ 0 w 2"/>
                  <a:gd name="T25" fmla="*/ 0 w 2"/>
                  <a:gd name="T26" fmla="*/ 0 w 2"/>
                  <a:gd name="T27" fmla="*/ 0 w 2"/>
                  <a:gd name="T28" fmla="*/ 0 w 2"/>
                  <a:gd name="T29" fmla="*/ 0 w 2"/>
                  <a:gd name="T30" fmla="*/ 0 w 2"/>
                  <a:gd name="T31" fmla="*/ 0 w 2"/>
                  <a:gd name="T3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94"/>
              <p:cNvSpPr>
                <a:spLocks/>
              </p:cNvSpPr>
              <p:nvPr/>
            </p:nvSpPr>
            <p:spPr bwMode="auto">
              <a:xfrm>
                <a:off x="3904" y="3083"/>
                <a:ext cx="202" cy="373"/>
              </a:xfrm>
              <a:custGeom>
                <a:avLst/>
                <a:gdLst>
                  <a:gd name="T0" fmla="*/ 0 w 114"/>
                  <a:gd name="T1" fmla="*/ 0 h 199"/>
                  <a:gd name="T2" fmla="*/ 0 w 114"/>
                  <a:gd name="T3" fmla="*/ 122 h 199"/>
                  <a:gd name="T4" fmla="*/ 5 w 114"/>
                  <a:gd name="T5" fmla="*/ 167 h 199"/>
                  <a:gd name="T6" fmla="*/ 42 w 114"/>
                  <a:gd name="T7" fmla="*/ 145 h 199"/>
                  <a:gd name="T8" fmla="*/ 8 w 114"/>
                  <a:gd name="T9" fmla="*/ 186 h 199"/>
                  <a:gd name="T10" fmla="*/ 8 w 114"/>
                  <a:gd name="T11" fmla="*/ 193 h 199"/>
                  <a:gd name="T12" fmla="*/ 8 w 114"/>
                  <a:gd name="T13" fmla="*/ 193 h 199"/>
                  <a:gd name="T14" fmla="*/ 8 w 114"/>
                  <a:gd name="T15" fmla="*/ 193 h 199"/>
                  <a:gd name="T16" fmla="*/ 37 w 114"/>
                  <a:gd name="T17" fmla="*/ 199 h 199"/>
                  <a:gd name="T18" fmla="*/ 37 w 114"/>
                  <a:gd name="T19" fmla="*/ 199 h 199"/>
                  <a:gd name="T20" fmla="*/ 37 w 114"/>
                  <a:gd name="T21" fmla="*/ 199 h 199"/>
                  <a:gd name="T22" fmla="*/ 37 w 114"/>
                  <a:gd name="T23" fmla="*/ 199 h 199"/>
                  <a:gd name="T24" fmla="*/ 37 w 114"/>
                  <a:gd name="T25" fmla="*/ 199 h 199"/>
                  <a:gd name="T26" fmla="*/ 37 w 114"/>
                  <a:gd name="T27" fmla="*/ 199 h 199"/>
                  <a:gd name="T28" fmla="*/ 37 w 114"/>
                  <a:gd name="T29" fmla="*/ 199 h 199"/>
                  <a:gd name="T30" fmla="*/ 37 w 114"/>
                  <a:gd name="T31" fmla="*/ 199 h 199"/>
                  <a:gd name="T32" fmla="*/ 37 w 114"/>
                  <a:gd name="T33" fmla="*/ 199 h 199"/>
                  <a:gd name="T34" fmla="*/ 37 w 114"/>
                  <a:gd name="T35" fmla="*/ 199 h 199"/>
                  <a:gd name="T36" fmla="*/ 37 w 114"/>
                  <a:gd name="T37" fmla="*/ 199 h 199"/>
                  <a:gd name="T38" fmla="*/ 38 w 114"/>
                  <a:gd name="T39" fmla="*/ 199 h 199"/>
                  <a:gd name="T40" fmla="*/ 38 w 114"/>
                  <a:gd name="T41" fmla="*/ 199 h 199"/>
                  <a:gd name="T42" fmla="*/ 38 w 114"/>
                  <a:gd name="T43" fmla="*/ 199 h 199"/>
                  <a:gd name="T44" fmla="*/ 38 w 114"/>
                  <a:gd name="T45" fmla="*/ 199 h 199"/>
                  <a:gd name="T46" fmla="*/ 38 w 114"/>
                  <a:gd name="T47" fmla="*/ 199 h 199"/>
                  <a:gd name="T48" fmla="*/ 38 w 114"/>
                  <a:gd name="T49" fmla="*/ 199 h 199"/>
                  <a:gd name="T50" fmla="*/ 38 w 114"/>
                  <a:gd name="T51" fmla="*/ 199 h 199"/>
                  <a:gd name="T52" fmla="*/ 38 w 114"/>
                  <a:gd name="T53" fmla="*/ 199 h 199"/>
                  <a:gd name="T54" fmla="*/ 38 w 114"/>
                  <a:gd name="T55" fmla="*/ 199 h 199"/>
                  <a:gd name="T56" fmla="*/ 38 w 114"/>
                  <a:gd name="T57" fmla="*/ 199 h 199"/>
                  <a:gd name="T58" fmla="*/ 39 w 114"/>
                  <a:gd name="T59" fmla="*/ 199 h 199"/>
                  <a:gd name="T60" fmla="*/ 39 w 114"/>
                  <a:gd name="T61" fmla="*/ 199 h 199"/>
                  <a:gd name="T62" fmla="*/ 114 w 114"/>
                  <a:gd name="T63" fmla="*/ 124 h 199"/>
                  <a:gd name="T64" fmla="*/ 77 w 114"/>
                  <a:gd name="T65" fmla="*/ 60 h 199"/>
                  <a:gd name="T66" fmla="*/ 72 w 114"/>
                  <a:gd name="T67" fmla="*/ 57 h 199"/>
                  <a:gd name="T68" fmla="*/ 66 w 114"/>
                  <a:gd name="T69" fmla="*/ 42 h 199"/>
                  <a:gd name="T70" fmla="*/ 0 w 114"/>
                  <a:gd name="T7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4" h="199">
                    <a:moveTo>
                      <a:pt x="0" y="0"/>
                    </a:moveTo>
                    <a:cubicBezTo>
                      <a:pt x="0" y="122"/>
                      <a:pt x="0" y="122"/>
                      <a:pt x="0" y="122"/>
                    </a:cubicBezTo>
                    <a:cubicBezTo>
                      <a:pt x="5" y="167"/>
                      <a:pt x="5" y="167"/>
                      <a:pt x="5" y="167"/>
                    </a:cubicBezTo>
                    <a:cubicBezTo>
                      <a:pt x="42" y="145"/>
                      <a:pt x="42" y="145"/>
                      <a:pt x="42" y="145"/>
                    </a:cubicBezTo>
                    <a:cubicBezTo>
                      <a:pt x="8" y="186"/>
                      <a:pt x="8" y="186"/>
                      <a:pt x="8" y="186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17" y="197"/>
                      <a:pt x="26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9" y="199"/>
                      <a:pt x="39" y="199"/>
                    </a:cubicBezTo>
                    <a:cubicBezTo>
                      <a:pt x="39" y="199"/>
                      <a:pt x="39" y="199"/>
                      <a:pt x="39" y="199"/>
                    </a:cubicBezTo>
                    <a:cubicBezTo>
                      <a:pt x="80" y="199"/>
                      <a:pt x="114" y="166"/>
                      <a:pt x="114" y="124"/>
                    </a:cubicBezTo>
                    <a:cubicBezTo>
                      <a:pt x="114" y="97"/>
                      <a:pt x="99" y="73"/>
                      <a:pt x="77" y="60"/>
                    </a:cubicBezTo>
                    <a:cubicBezTo>
                      <a:pt x="76" y="59"/>
                      <a:pt x="74" y="58"/>
                      <a:pt x="72" y="57"/>
                    </a:cubicBezTo>
                    <a:cubicBezTo>
                      <a:pt x="70" y="52"/>
                      <a:pt x="69" y="47"/>
                      <a:pt x="66" y="42"/>
                    </a:cubicBezTo>
                    <a:cubicBezTo>
                      <a:pt x="54" y="17"/>
                      <a:pt x="29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95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96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Oval 97"/>
              <p:cNvSpPr>
                <a:spLocks noChangeArrowheads="1"/>
              </p:cNvSpPr>
              <p:nvPr/>
            </p:nvSpPr>
            <p:spPr bwMode="auto">
              <a:xfrm>
                <a:off x="3459" y="2805"/>
                <a:ext cx="262" cy="514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98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99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100"/>
              <p:cNvSpPr>
                <a:spLocks noEditPoints="1"/>
              </p:cNvSpPr>
              <p:nvPr/>
            </p:nvSpPr>
            <p:spPr bwMode="auto">
              <a:xfrm>
                <a:off x="3599" y="3062"/>
                <a:ext cx="122" cy="527"/>
              </a:xfrm>
              <a:custGeom>
                <a:avLst/>
                <a:gdLst>
                  <a:gd name="T0" fmla="*/ 4 w 69"/>
                  <a:gd name="T1" fmla="*/ 224 h 281"/>
                  <a:gd name="T2" fmla="*/ 5 w 69"/>
                  <a:gd name="T3" fmla="*/ 224 h 281"/>
                  <a:gd name="T4" fmla="*/ 2 w 69"/>
                  <a:gd name="T5" fmla="*/ 173 h 281"/>
                  <a:gd name="T6" fmla="*/ 5 w 69"/>
                  <a:gd name="T7" fmla="*/ 217 h 281"/>
                  <a:gd name="T8" fmla="*/ 4 w 69"/>
                  <a:gd name="T9" fmla="*/ 136 h 281"/>
                  <a:gd name="T10" fmla="*/ 2 w 69"/>
                  <a:gd name="T11" fmla="*/ 168 h 281"/>
                  <a:gd name="T12" fmla="*/ 4 w 69"/>
                  <a:gd name="T13" fmla="*/ 136 h 281"/>
                  <a:gd name="T14" fmla="*/ 69 w 69"/>
                  <a:gd name="T15" fmla="*/ 8 h 281"/>
                  <a:gd name="T16" fmla="*/ 69 w 69"/>
                  <a:gd name="T17" fmla="*/ 7 h 281"/>
                  <a:gd name="T18" fmla="*/ 69 w 69"/>
                  <a:gd name="T19" fmla="*/ 7 h 281"/>
                  <a:gd name="T20" fmla="*/ 69 w 69"/>
                  <a:gd name="T21" fmla="*/ 7 h 281"/>
                  <a:gd name="T22" fmla="*/ 69 w 69"/>
                  <a:gd name="T23" fmla="*/ 7 h 281"/>
                  <a:gd name="T24" fmla="*/ 69 w 69"/>
                  <a:gd name="T25" fmla="*/ 7 h 281"/>
                  <a:gd name="T26" fmla="*/ 69 w 69"/>
                  <a:gd name="T27" fmla="*/ 7 h 281"/>
                  <a:gd name="T28" fmla="*/ 69 w 69"/>
                  <a:gd name="T29" fmla="*/ 7 h 281"/>
                  <a:gd name="T30" fmla="*/ 69 w 69"/>
                  <a:gd name="T31" fmla="*/ 7 h 281"/>
                  <a:gd name="T32" fmla="*/ 69 w 69"/>
                  <a:gd name="T33" fmla="*/ 6 h 281"/>
                  <a:gd name="T34" fmla="*/ 69 w 69"/>
                  <a:gd name="T35" fmla="*/ 5 h 281"/>
                  <a:gd name="T36" fmla="*/ 69 w 69"/>
                  <a:gd name="T37" fmla="*/ 5 h 281"/>
                  <a:gd name="T38" fmla="*/ 69 w 69"/>
                  <a:gd name="T39" fmla="*/ 5 h 281"/>
                  <a:gd name="T40" fmla="*/ 69 w 69"/>
                  <a:gd name="T41" fmla="*/ 5 h 281"/>
                  <a:gd name="T42" fmla="*/ 69 w 69"/>
                  <a:gd name="T43" fmla="*/ 5 h 281"/>
                  <a:gd name="T44" fmla="*/ 69 w 69"/>
                  <a:gd name="T45" fmla="*/ 5 h 281"/>
                  <a:gd name="T46" fmla="*/ 69 w 69"/>
                  <a:gd name="T47" fmla="*/ 5 h 281"/>
                  <a:gd name="T48" fmla="*/ 69 w 69"/>
                  <a:gd name="T49" fmla="*/ 5 h 281"/>
                  <a:gd name="T50" fmla="*/ 69 w 69"/>
                  <a:gd name="T51" fmla="*/ 4 h 281"/>
                  <a:gd name="T52" fmla="*/ 69 w 69"/>
                  <a:gd name="T53" fmla="*/ 4 h 281"/>
                  <a:gd name="T54" fmla="*/ 69 w 69"/>
                  <a:gd name="T55" fmla="*/ 4 h 281"/>
                  <a:gd name="T56" fmla="*/ 69 w 69"/>
                  <a:gd name="T57" fmla="*/ 4 h 281"/>
                  <a:gd name="T58" fmla="*/ 69 w 69"/>
                  <a:gd name="T59" fmla="*/ 4 h 281"/>
                  <a:gd name="T60" fmla="*/ 69 w 69"/>
                  <a:gd name="T61" fmla="*/ 4 h 281"/>
                  <a:gd name="T62" fmla="*/ 69 w 69"/>
                  <a:gd name="T63" fmla="*/ 4 h 281"/>
                  <a:gd name="T64" fmla="*/ 69 w 69"/>
                  <a:gd name="T65" fmla="*/ 3 h 281"/>
                  <a:gd name="T66" fmla="*/ 69 w 69"/>
                  <a:gd name="T67" fmla="*/ 3 h 281"/>
                  <a:gd name="T68" fmla="*/ 69 w 69"/>
                  <a:gd name="T69" fmla="*/ 3 h 281"/>
                  <a:gd name="T70" fmla="*/ 69 w 69"/>
                  <a:gd name="T71" fmla="*/ 3 h 281"/>
                  <a:gd name="T72" fmla="*/ 69 w 69"/>
                  <a:gd name="T73" fmla="*/ 3 h 281"/>
                  <a:gd name="T74" fmla="*/ 69 w 69"/>
                  <a:gd name="T75" fmla="*/ 2 h 281"/>
                  <a:gd name="T76" fmla="*/ 69 w 69"/>
                  <a:gd name="T77" fmla="*/ 2 h 281"/>
                  <a:gd name="T78" fmla="*/ 69 w 69"/>
                  <a:gd name="T79" fmla="*/ 2 h 281"/>
                  <a:gd name="T80" fmla="*/ 69 w 69"/>
                  <a:gd name="T81" fmla="*/ 2 h 281"/>
                  <a:gd name="T82" fmla="*/ 69 w 69"/>
                  <a:gd name="T83" fmla="*/ 2 h 281"/>
                  <a:gd name="T84" fmla="*/ 69 w 69"/>
                  <a:gd name="T85" fmla="*/ 2 h 281"/>
                  <a:gd name="T86" fmla="*/ 69 w 69"/>
                  <a:gd name="T87" fmla="*/ 2 h 281"/>
                  <a:gd name="T88" fmla="*/ 69 w 69"/>
                  <a:gd name="T89" fmla="*/ 1 h 281"/>
                  <a:gd name="T90" fmla="*/ 69 w 69"/>
                  <a:gd name="T91" fmla="*/ 1 h 281"/>
                  <a:gd name="T92" fmla="*/ 69 w 69"/>
                  <a:gd name="T93" fmla="*/ 1 h 281"/>
                  <a:gd name="T94" fmla="*/ 69 w 69"/>
                  <a:gd name="T95" fmla="*/ 1 h 281"/>
                  <a:gd name="T96" fmla="*/ 69 w 69"/>
                  <a:gd name="T97" fmla="*/ 1 h 281"/>
                  <a:gd name="T98" fmla="*/ 69 w 69"/>
                  <a:gd name="T99" fmla="*/ 1 h 281"/>
                  <a:gd name="T100" fmla="*/ 69 w 69"/>
                  <a:gd name="T101" fmla="*/ 0 h 281"/>
                  <a:gd name="T102" fmla="*/ 69 w 69"/>
                  <a:gd name="T103" fmla="*/ 0 h 281"/>
                  <a:gd name="T104" fmla="*/ 69 w 69"/>
                  <a:gd name="T105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" h="281">
                    <a:moveTo>
                      <a:pt x="5" y="224"/>
                    </a:moveTo>
                    <a:cubicBezTo>
                      <a:pt x="5" y="224"/>
                      <a:pt x="4" y="224"/>
                      <a:pt x="4" y="224"/>
                    </a:cubicBezTo>
                    <a:cubicBezTo>
                      <a:pt x="6" y="281"/>
                      <a:pt x="6" y="281"/>
                      <a:pt x="6" y="281"/>
                    </a:cubicBezTo>
                    <a:cubicBezTo>
                      <a:pt x="5" y="224"/>
                      <a:pt x="5" y="224"/>
                      <a:pt x="5" y="224"/>
                    </a:cubicBezTo>
                    <a:moveTo>
                      <a:pt x="4" y="172"/>
                    </a:moveTo>
                    <a:cubicBezTo>
                      <a:pt x="3" y="172"/>
                      <a:pt x="3" y="173"/>
                      <a:pt x="2" y="173"/>
                    </a:cubicBezTo>
                    <a:cubicBezTo>
                      <a:pt x="4" y="217"/>
                      <a:pt x="4" y="217"/>
                      <a:pt x="4" y="217"/>
                    </a:cubicBezTo>
                    <a:cubicBezTo>
                      <a:pt x="4" y="217"/>
                      <a:pt x="5" y="217"/>
                      <a:pt x="5" y="217"/>
                    </a:cubicBezTo>
                    <a:cubicBezTo>
                      <a:pt x="4" y="172"/>
                      <a:pt x="4" y="172"/>
                      <a:pt x="4" y="172"/>
                    </a:cubicBezTo>
                    <a:moveTo>
                      <a:pt x="4" y="136"/>
                    </a:moveTo>
                    <a:cubicBezTo>
                      <a:pt x="3" y="137"/>
                      <a:pt x="1" y="137"/>
                      <a:pt x="0" y="137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3" y="168"/>
                      <a:pt x="4" y="168"/>
                    </a:cubicBezTo>
                    <a:cubicBezTo>
                      <a:pt x="4" y="136"/>
                      <a:pt x="4" y="136"/>
                      <a:pt x="4" y="136"/>
                    </a:cubicBezTo>
                    <a:moveTo>
                      <a:pt x="69" y="8"/>
                    </a:move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8"/>
                      <a:pt x="69" y="8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6"/>
                    </a:moveTo>
                    <a:cubicBezTo>
                      <a:pt x="69" y="6"/>
                      <a:pt x="69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3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1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1"/>
                    </a:cubicBezTo>
                    <a:cubicBezTo>
                      <a:pt x="69" y="0"/>
                      <a:pt x="69" y="0"/>
                      <a:pt x="69" y="0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101"/>
              <p:cNvSpPr>
                <a:spLocks/>
              </p:cNvSpPr>
              <p:nvPr/>
            </p:nvSpPr>
            <p:spPr bwMode="auto">
              <a:xfrm>
                <a:off x="3603" y="3377"/>
                <a:ext cx="3" cy="10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0 h 5"/>
                  <a:gd name="T4" fmla="*/ 0 w 2"/>
                  <a:gd name="T5" fmla="*/ 5 h 5"/>
                  <a:gd name="T6" fmla="*/ 2 w 2"/>
                  <a:gd name="T7" fmla="*/ 4 h 5"/>
                  <a:gd name="T8" fmla="*/ 2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102"/>
              <p:cNvSpPr>
                <a:spLocks/>
              </p:cNvSpPr>
              <p:nvPr/>
            </p:nvSpPr>
            <p:spPr bwMode="auto">
              <a:xfrm>
                <a:off x="3606" y="3469"/>
                <a:ext cx="2" cy="14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7 h 7"/>
                  <a:gd name="T4" fmla="*/ 1 w 1"/>
                  <a:gd name="T5" fmla="*/ 7 h 7"/>
                  <a:gd name="T6" fmla="*/ 1 w 1"/>
                  <a:gd name="T7" fmla="*/ 0 h 7"/>
                  <a:gd name="T8" fmla="*/ 0 w 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7">
                    <a:moveTo>
                      <a:pt x="0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103"/>
              <p:cNvSpPr>
                <a:spLocks/>
              </p:cNvSpPr>
              <p:nvPr/>
            </p:nvSpPr>
            <p:spPr bwMode="auto">
              <a:xfrm>
                <a:off x="3587" y="2805"/>
                <a:ext cx="134" cy="514"/>
              </a:xfrm>
              <a:custGeom>
                <a:avLst/>
                <a:gdLst>
                  <a:gd name="T0" fmla="*/ 2 w 76"/>
                  <a:gd name="T1" fmla="*/ 0 h 274"/>
                  <a:gd name="T2" fmla="*/ 0 w 76"/>
                  <a:gd name="T3" fmla="*/ 200 h 274"/>
                  <a:gd name="T4" fmla="*/ 7 w 76"/>
                  <a:gd name="T5" fmla="*/ 274 h 274"/>
                  <a:gd name="T6" fmla="*/ 11 w 76"/>
                  <a:gd name="T7" fmla="*/ 273 h 274"/>
                  <a:gd name="T8" fmla="*/ 76 w 76"/>
                  <a:gd name="T9" fmla="*/ 145 h 274"/>
                  <a:gd name="T10" fmla="*/ 76 w 76"/>
                  <a:gd name="T11" fmla="*/ 144 h 274"/>
                  <a:gd name="T12" fmla="*/ 76 w 76"/>
                  <a:gd name="T13" fmla="*/ 144 h 274"/>
                  <a:gd name="T14" fmla="*/ 76 w 76"/>
                  <a:gd name="T15" fmla="*/ 144 h 274"/>
                  <a:gd name="T16" fmla="*/ 76 w 76"/>
                  <a:gd name="T17" fmla="*/ 144 h 274"/>
                  <a:gd name="T18" fmla="*/ 76 w 76"/>
                  <a:gd name="T19" fmla="*/ 144 h 274"/>
                  <a:gd name="T20" fmla="*/ 76 w 76"/>
                  <a:gd name="T21" fmla="*/ 143 h 274"/>
                  <a:gd name="T22" fmla="*/ 76 w 76"/>
                  <a:gd name="T23" fmla="*/ 142 h 274"/>
                  <a:gd name="T24" fmla="*/ 76 w 76"/>
                  <a:gd name="T25" fmla="*/ 142 h 274"/>
                  <a:gd name="T26" fmla="*/ 76 w 76"/>
                  <a:gd name="T27" fmla="*/ 142 h 274"/>
                  <a:gd name="T28" fmla="*/ 76 w 76"/>
                  <a:gd name="T29" fmla="*/ 142 h 274"/>
                  <a:gd name="T30" fmla="*/ 76 w 76"/>
                  <a:gd name="T31" fmla="*/ 142 h 274"/>
                  <a:gd name="T32" fmla="*/ 76 w 76"/>
                  <a:gd name="T33" fmla="*/ 141 h 274"/>
                  <a:gd name="T34" fmla="*/ 76 w 76"/>
                  <a:gd name="T35" fmla="*/ 141 h 274"/>
                  <a:gd name="T36" fmla="*/ 76 w 76"/>
                  <a:gd name="T37" fmla="*/ 141 h 274"/>
                  <a:gd name="T38" fmla="*/ 76 w 76"/>
                  <a:gd name="T39" fmla="*/ 141 h 274"/>
                  <a:gd name="T40" fmla="*/ 76 w 76"/>
                  <a:gd name="T41" fmla="*/ 140 h 274"/>
                  <a:gd name="T42" fmla="*/ 76 w 76"/>
                  <a:gd name="T43" fmla="*/ 140 h 274"/>
                  <a:gd name="T44" fmla="*/ 76 w 76"/>
                  <a:gd name="T45" fmla="*/ 140 h 274"/>
                  <a:gd name="T46" fmla="*/ 76 w 76"/>
                  <a:gd name="T47" fmla="*/ 140 h 274"/>
                  <a:gd name="T48" fmla="*/ 76 w 76"/>
                  <a:gd name="T49" fmla="*/ 139 h 274"/>
                  <a:gd name="T50" fmla="*/ 76 w 76"/>
                  <a:gd name="T51" fmla="*/ 139 h 274"/>
                  <a:gd name="T52" fmla="*/ 76 w 76"/>
                  <a:gd name="T53" fmla="*/ 139 h 274"/>
                  <a:gd name="T54" fmla="*/ 76 w 76"/>
                  <a:gd name="T55" fmla="*/ 139 h 274"/>
                  <a:gd name="T56" fmla="*/ 76 w 76"/>
                  <a:gd name="T57" fmla="*/ 138 h 274"/>
                  <a:gd name="T58" fmla="*/ 76 w 76"/>
                  <a:gd name="T59" fmla="*/ 138 h 274"/>
                  <a:gd name="T60" fmla="*/ 76 w 76"/>
                  <a:gd name="T61" fmla="*/ 138 h 274"/>
                  <a:gd name="T62" fmla="*/ 76 w 76"/>
                  <a:gd name="T63" fmla="*/ 138 h 274"/>
                  <a:gd name="T64" fmla="*/ 76 w 76"/>
                  <a:gd name="T65" fmla="*/ 138 h 274"/>
                  <a:gd name="T66" fmla="*/ 76 w 76"/>
                  <a:gd name="T67" fmla="*/ 137 h 274"/>
                  <a:gd name="T68" fmla="*/ 76 w 76"/>
                  <a:gd name="T69" fmla="*/ 137 h 274"/>
                  <a:gd name="T70" fmla="*/ 2 w 76"/>
                  <a:gd name="T71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27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" y="149"/>
                      <a:pt x="2" y="149"/>
                      <a:pt x="2" y="149"/>
                    </a:cubicBezTo>
                    <a:cubicBezTo>
                      <a:pt x="7" y="274"/>
                      <a:pt x="7" y="274"/>
                      <a:pt x="7" y="274"/>
                    </a:cubicBezTo>
                    <a:cubicBezTo>
                      <a:pt x="8" y="274"/>
                      <a:pt x="10" y="274"/>
                      <a:pt x="11" y="273"/>
                    </a:cubicBezTo>
                    <a:cubicBezTo>
                      <a:pt x="11" y="273"/>
                      <a:pt x="11" y="273"/>
                      <a:pt x="11" y="273"/>
                    </a:cubicBezTo>
                    <a:cubicBezTo>
                      <a:pt x="46" y="266"/>
                      <a:pt x="74" y="212"/>
                      <a:pt x="76" y="145"/>
                    </a:cubicBezTo>
                    <a:cubicBezTo>
                      <a:pt x="76" y="145"/>
                      <a:pt x="76" y="145"/>
                      <a:pt x="76" y="145"/>
                    </a:cubicBezTo>
                    <a:cubicBezTo>
                      <a:pt x="76" y="145"/>
                      <a:pt x="76" y="145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3"/>
                    </a:cubicBezTo>
                    <a:cubicBezTo>
                      <a:pt x="76" y="143"/>
                      <a:pt x="76" y="143"/>
                      <a:pt x="76" y="143"/>
                    </a:cubicBezTo>
                    <a:cubicBezTo>
                      <a:pt x="76" y="143"/>
                      <a:pt x="76" y="143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61"/>
                      <a:pt x="43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Rectangle 104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Rectangle 105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106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107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108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109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110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111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 112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113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114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115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116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117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118"/>
              <p:cNvSpPr>
                <a:spLocks noEditPoints="1"/>
              </p:cNvSpPr>
              <p:nvPr/>
            </p:nvSpPr>
            <p:spPr bwMode="auto">
              <a:xfrm>
                <a:off x="6026" y="3351"/>
                <a:ext cx="236" cy="254"/>
              </a:xfrm>
              <a:custGeom>
                <a:avLst/>
                <a:gdLst>
                  <a:gd name="T0" fmla="*/ 4 w 133"/>
                  <a:gd name="T1" fmla="*/ 84 h 135"/>
                  <a:gd name="T2" fmla="*/ 6 w 133"/>
                  <a:gd name="T3" fmla="*/ 135 h 135"/>
                  <a:gd name="T4" fmla="*/ 6 w 133"/>
                  <a:gd name="T5" fmla="*/ 135 h 135"/>
                  <a:gd name="T6" fmla="*/ 4 w 133"/>
                  <a:gd name="T7" fmla="*/ 85 h 135"/>
                  <a:gd name="T8" fmla="*/ 4 w 133"/>
                  <a:gd name="T9" fmla="*/ 84 h 135"/>
                  <a:gd name="T10" fmla="*/ 2 w 133"/>
                  <a:gd name="T11" fmla="*/ 33 h 135"/>
                  <a:gd name="T12" fmla="*/ 3 w 133"/>
                  <a:gd name="T13" fmla="*/ 65 h 135"/>
                  <a:gd name="T14" fmla="*/ 3 w 133"/>
                  <a:gd name="T15" fmla="*/ 66 h 135"/>
                  <a:gd name="T16" fmla="*/ 2 w 133"/>
                  <a:gd name="T17" fmla="*/ 34 h 135"/>
                  <a:gd name="T18" fmla="*/ 2 w 133"/>
                  <a:gd name="T19" fmla="*/ 33 h 135"/>
                  <a:gd name="T20" fmla="*/ 63 w 133"/>
                  <a:gd name="T21" fmla="*/ 0 h 135"/>
                  <a:gd name="T22" fmla="*/ 0 w 133"/>
                  <a:gd name="T23" fmla="*/ 0 h 135"/>
                  <a:gd name="T24" fmla="*/ 1 w 133"/>
                  <a:gd name="T25" fmla="*/ 21 h 135"/>
                  <a:gd name="T26" fmla="*/ 2 w 133"/>
                  <a:gd name="T27" fmla="*/ 21 h 135"/>
                  <a:gd name="T28" fmla="*/ 1 w 133"/>
                  <a:gd name="T29" fmla="*/ 3 h 135"/>
                  <a:gd name="T30" fmla="*/ 60 w 133"/>
                  <a:gd name="T31" fmla="*/ 3 h 135"/>
                  <a:gd name="T32" fmla="*/ 61 w 133"/>
                  <a:gd name="T33" fmla="*/ 2 h 135"/>
                  <a:gd name="T34" fmla="*/ 63 w 133"/>
                  <a:gd name="T35" fmla="*/ 0 h 135"/>
                  <a:gd name="T36" fmla="*/ 132 w 133"/>
                  <a:gd name="T37" fmla="*/ 0 h 135"/>
                  <a:gd name="T38" fmla="*/ 64 w 133"/>
                  <a:gd name="T39" fmla="*/ 0 h 135"/>
                  <a:gd name="T40" fmla="*/ 62 w 133"/>
                  <a:gd name="T41" fmla="*/ 3 h 135"/>
                  <a:gd name="T42" fmla="*/ 133 w 133"/>
                  <a:gd name="T43" fmla="*/ 3 h 135"/>
                  <a:gd name="T44" fmla="*/ 132 w 133"/>
                  <a:gd name="T4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3" h="135">
                    <a:moveTo>
                      <a:pt x="4" y="84"/>
                    </a:move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4" y="84"/>
                      <a:pt x="4" y="84"/>
                      <a:pt x="4" y="84"/>
                    </a:cubicBezTo>
                    <a:moveTo>
                      <a:pt x="2" y="33"/>
                    </a:move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6"/>
                      <a:pt x="3" y="66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2" y="33"/>
                      <a:pt x="2" y="33"/>
                    </a:cubicBezTo>
                    <a:moveTo>
                      <a:pt x="6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2" y="2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0" y="2"/>
                      <a:pt x="61" y="2"/>
                      <a:pt x="61" y="2"/>
                    </a:cubicBezTo>
                    <a:cubicBezTo>
                      <a:pt x="62" y="1"/>
                      <a:pt x="63" y="0"/>
                      <a:pt x="63" y="0"/>
                    </a:cubicBezTo>
                    <a:moveTo>
                      <a:pt x="132" y="0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64" y="1"/>
                      <a:pt x="63" y="1"/>
                      <a:pt x="62" y="3"/>
                    </a:cubicBezTo>
                    <a:cubicBezTo>
                      <a:pt x="133" y="3"/>
                      <a:pt x="133" y="3"/>
                      <a:pt x="133" y="3"/>
                    </a:cubicBezTo>
                    <a:cubicBezTo>
                      <a:pt x="132" y="0"/>
                      <a:pt x="132" y="0"/>
                      <a:pt x="132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119"/>
              <p:cNvSpPr>
                <a:spLocks/>
              </p:cNvSpPr>
              <p:nvPr/>
            </p:nvSpPr>
            <p:spPr bwMode="auto">
              <a:xfrm>
                <a:off x="6028" y="3391"/>
                <a:ext cx="2" cy="24"/>
              </a:xfrm>
              <a:custGeom>
                <a:avLst/>
                <a:gdLst>
                  <a:gd name="T0" fmla="*/ 0 w 1"/>
                  <a:gd name="T1" fmla="*/ 0 h 13"/>
                  <a:gd name="T2" fmla="*/ 1 w 1"/>
                  <a:gd name="T3" fmla="*/ 12 h 13"/>
                  <a:gd name="T4" fmla="*/ 1 w 1"/>
                  <a:gd name="T5" fmla="*/ 13 h 13"/>
                  <a:gd name="T6" fmla="*/ 1 w 1"/>
                  <a:gd name="T7" fmla="*/ 0 h 13"/>
                  <a:gd name="T8" fmla="*/ 0 w 1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3">
                    <a:moveTo>
                      <a:pt x="0" y="0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120"/>
              <p:cNvSpPr>
                <a:spLocks/>
              </p:cNvSpPr>
              <p:nvPr/>
            </p:nvSpPr>
            <p:spPr bwMode="auto">
              <a:xfrm>
                <a:off x="6031" y="3473"/>
                <a:ext cx="2" cy="38"/>
              </a:xfrm>
              <a:custGeom>
                <a:avLst/>
                <a:gdLst>
                  <a:gd name="T0" fmla="*/ 0 w 1"/>
                  <a:gd name="T1" fmla="*/ 0 h 20"/>
                  <a:gd name="T2" fmla="*/ 1 w 1"/>
                  <a:gd name="T3" fmla="*/ 19 h 20"/>
                  <a:gd name="T4" fmla="*/ 1 w 1"/>
                  <a:gd name="T5" fmla="*/ 20 h 20"/>
                  <a:gd name="T6" fmla="*/ 0 w 1"/>
                  <a:gd name="T7" fmla="*/ 1 h 20"/>
                  <a:gd name="T8" fmla="*/ 0 w 1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0">
                    <a:moveTo>
                      <a:pt x="0" y="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2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121"/>
              <p:cNvSpPr>
                <a:spLocks/>
              </p:cNvSpPr>
              <p:nvPr/>
            </p:nvSpPr>
            <p:spPr bwMode="auto">
              <a:xfrm>
                <a:off x="6132" y="3351"/>
                <a:ext cx="8" cy="6"/>
              </a:xfrm>
              <a:custGeom>
                <a:avLst/>
                <a:gdLst>
                  <a:gd name="T0" fmla="*/ 4 w 4"/>
                  <a:gd name="T1" fmla="*/ 0 h 3"/>
                  <a:gd name="T2" fmla="*/ 3 w 4"/>
                  <a:gd name="T3" fmla="*/ 0 h 3"/>
                  <a:gd name="T4" fmla="*/ 1 w 4"/>
                  <a:gd name="T5" fmla="*/ 2 h 3"/>
                  <a:gd name="T6" fmla="*/ 0 w 4"/>
                  <a:gd name="T7" fmla="*/ 3 h 3"/>
                  <a:gd name="T8" fmla="*/ 2 w 4"/>
                  <a:gd name="T9" fmla="*/ 3 h 3"/>
                  <a:gd name="T10" fmla="*/ 4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4" y="1"/>
                      <a:pt x="4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122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close/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123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124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125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126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127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128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129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130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131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132"/>
              <p:cNvSpPr>
                <a:spLocks noEditPoints="1"/>
              </p:cNvSpPr>
              <p:nvPr/>
            </p:nvSpPr>
            <p:spPr bwMode="auto">
              <a:xfrm>
                <a:off x="2473" y="2747"/>
                <a:ext cx="130" cy="253"/>
              </a:xfrm>
              <a:custGeom>
                <a:avLst/>
                <a:gdLst>
                  <a:gd name="T0" fmla="*/ 36 w 73"/>
                  <a:gd name="T1" fmla="*/ 90 h 135"/>
                  <a:gd name="T2" fmla="*/ 35 w 73"/>
                  <a:gd name="T3" fmla="*/ 90 h 135"/>
                  <a:gd name="T4" fmla="*/ 64 w 73"/>
                  <a:gd name="T5" fmla="*/ 135 h 135"/>
                  <a:gd name="T6" fmla="*/ 64 w 73"/>
                  <a:gd name="T7" fmla="*/ 135 h 135"/>
                  <a:gd name="T8" fmla="*/ 36 w 73"/>
                  <a:gd name="T9" fmla="*/ 90 h 135"/>
                  <a:gd name="T10" fmla="*/ 0 w 73"/>
                  <a:gd name="T11" fmla="*/ 0 h 135"/>
                  <a:gd name="T12" fmla="*/ 0 w 73"/>
                  <a:gd name="T13" fmla="*/ 1 h 135"/>
                  <a:gd name="T14" fmla="*/ 2 w 73"/>
                  <a:gd name="T15" fmla="*/ 3 h 135"/>
                  <a:gd name="T16" fmla="*/ 73 w 73"/>
                  <a:gd name="T17" fmla="*/ 90 h 135"/>
                  <a:gd name="T18" fmla="*/ 57 w 73"/>
                  <a:gd name="T19" fmla="*/ 90 h 135"/>
                  <a:gd name="T20" fmla="*/ 73 w 73"/>
                  <a:gd name="T21" fmla="*/ 90 h 135"/>
                  <a:gd name="T22" fmla="*/ 2 w 73"/>
                  <a:gd name="T23" fmla="*/ 3 h 135"/>
                  <a:gd name="T24" fmla="*/ 0 w 73"/>
                  <a:gd name="T2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135">
                    <a:moveTo>
                      <a:pt x="36" y="90"/>
                    </a:moveTo>
                    <a:cubicBezTo>
                      <a:pt x="35" y="90"/>
                      <a:pt x="35" y="90"/>
                      <a:pt x="35" y="90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36" y="90"/>
                      <a:pt x="36" y="90"/>
                      <a:pt x="36" y="90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133"/>
              <p:cNvSpPr>
                <a:spLocks noEditPoints="1"/>
              </p:cNvSpPr>
              <p:nvPr/>
            </p:nvSpPr>
            <p:spPr bwMode="auto">
              <a:xfrm>
                <a:off x="2587" y="3000"/>
                <a:ext cx="64" cy="107"/>
              </a:xfrm>
              <a:custGeom>
                <a:avLst/>
                <a:gdLst>
                  <a:gd name="T0" fmla="*/ 22 w 36"/>
                  <a:gd name="T1" fmla="*/ 35 h 57"/>
                  <a:gd name="T2" fmla="*/ 22 w 36"/>
                  <a:gd name="T3" fmla="*/ 35 h 57"/>
                  <a:gd name="T4" fmla="*/ 35 w 36"/>
                  <a:gd name="T5" fmla="*/ 57 h 57"/>
                  <a:gd name="T6" fmla="*/ 36 w 36"/>
                  <a:gd name="T7" fmla="*/ 56 h 57"/>
                  <a:gd name="T8" fmla="*/ 22 w 36"/>
                  <a:gd name="T9" fmla="*/ 35 h 57"/>
                  <a:gd name="T10" fmla="*/ 0 w 36"/>
                  <a:gd name="T11" fmla="*/ 0 h 57"/>
                  <a:gd name="T12" fmla="*/ 0 w 36"/>
                  <a:gd name="T13" fmla="*/ 0 h 57"/>
                  <a:gd name="T14" fmla="*/ 21 w 36"/>
                  <a:gd name="T15" fmla="*/ 34 h 57"/>
                  <a:gd name="T16" fmla="*/ 21 w 36"/>
                  <a:gd name="T17" fmla="*/ 33 h 57"/>
                  <a:gd name="T18" fmla="*/ 0 w 36"/>
                  <a:gd name="T1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57">
                    <a:moveTo>
                      <a:pt x="22" y="35"/>
                    </a:moveTo>
                    <a:cubicBezTo>
                      <a:pt x="22" y="35"/>
                      <a:pt x="22" y="35"/>
                      <a:pt x="22" y="35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22" y="35"/>
                      <a:pt x="22" y="35"/>
                      <a:pt x="22" y="35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134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135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136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137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138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139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140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 141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142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143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144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145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146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147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148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149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150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151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152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153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154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155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156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157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158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159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160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close/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161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162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163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164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close/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165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166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167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168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169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170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close/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171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172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173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174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175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176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177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178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179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 180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 181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 182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183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184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 185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186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187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188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189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190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191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192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193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194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195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196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197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198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199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200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201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202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203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204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406"/>
            <p:cNvGrpSpPr>
              <a:grpSpLocks/>
            </p:cNvGrpSpPr>
            <p:nvPr/>
          </p:nvGrpSpPr>
          <p:grpSpPr bwMode="auto">
            <a:xfrm>
              <a:off x="1149" y="2225"/>
              <a:ext cx="5026" cy="1408"/>
              <a:chOff x="1149" y="2225"/>
              <a:chExt cx="5026" cy="1408"/>
            </a:xfrm>
          </p:grpSpPr>
          <p:sp>
            <p:nvSpPr>
              <p:cNvPr id="90" name="Freeform 206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Rectangle 207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Rectangle 208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209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210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211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212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213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214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215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216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217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218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219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220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221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222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Rectangle 223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Rectangle 224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Rectangle 225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Rectangle 226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227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228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229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230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231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232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Oval 233"/>
              <p:cNvSpPr>
                <a:spLocks noChangeArrowheads="1"/>
              </p:cNvSpPr>
              <p:nvPr/>
            </p:nvSpPr>
            <p:spPr bwMode="auto">
              <a:xfrm>
                <a:off x="4046" y="2696"/>
                <a:ext cx="282" cy="550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234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235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236"/>
              <p:cNvSpPr>
                <a:spLocks noEditPoints="1"/>
              </p:cNvSpPr>
              <p:nvPr/>
            </p:nvSpPr>
            <p:spPr bwMode="auto">
              <a:xfrm>
                <a:off x="4292" y="2786"/>
                <a:ext cx="36" cy="201"/>
              </a:xfrm>
              <a:custGeom>
                <a:avLst/>
                <a:gdLst>
                  <a:gd name="T0" fmla="*/ 20 w 20"/>
                  <a:gd name="T1" fmla="*/ 107 h 107"/>
                  <a:gd name="T2" fmla="*/ 20 w 20"/>
                  <a:gd name="T3" fmla="*/ 107 h 107"/>
                  <a:gd name="T4" fmla="*/ 20 w 20"/>
                  <a:gd name="T5" fmla="*/ 104 h 107"/>
                  <a:gd name="T6" fmla="*/ 20 w 20"/>
                  <a:gd name="T7" fmla="*/ 104 h 107"/>
                  <a:gd name="T8" fmla="*/ 20 w 20"/>
                  <a:gd name="T9" fmla="*/ 103 h 107"/>
                  <a:gd name="T10" fmla="*/ 20 w 20"/>
                  <a:gd name="T11" fmla="*/ 103 h 107"/>
                  <a:gd name="T12" fmla="*/ 20 w 20"/>
                  <a:gd name="T13" fmla="*/ 103 h 107"/>
                  <a:gd name="T14" fmla="*/ 20 w 20"/>
                  <a:gd name="T15" fmla="*/ 103 h 107"/>
                  <a:gd name="T16" fmla="*/ 20 w 20"/>
                  <a:gd name="T17" fmla="*/ 103 h 107"/>
                  <a:gd name="T18" fmla="*/ 20 w 20"/>
                  <a:gd name="T19" fmla="*/ 102 h 107"/>
                  <a:gd name="T20" fmla="*/ 20 w 20"/>
                  <a:gd name="T21" fmla="*/ 102 h 107"/>
                  <a:gd name="T22" fmla="*/ 20 w 20"/>
                  <a:gd name="T23" fmla="*/ 102 h 107"/>
                  <a:gd name="T24" fmla="*/ 20 w 20"/>
                  <a:gd name="T25" fmla="*/ 102 h 107"/>
                  <a:gd name="T26" fmla="*/ 20 w 20"/>
                  <a:gd name="T27" fmla="*/ 101 h 107"/>
                  <a:gd name="T28" fmla="*/ 20 w 20"/>
                  <a:gd name="T29" fmla="*/ 101 h 107"/>
                  <a:gd name="T30" fmla="*/ 20 w 20"/>
                  <a:gd name="T31" fmla="*/ 101 h 107"/>
                  <a:gd name="T32" fmla="*/ 20 w 20"/>
                  <a:gd name="T33" fmla="*/ 101 h 107"/>
                  <a:gd name="T34" fmla="*/ 20 w 20"/>
                  <a:gd name="T35" fmla="*/ 100 h 107"/>
                  <a:gd name="T36" fmla="*/ 20 w 20"/>
                  <a:gd name="T37" fmla="*/ 100 h 107"/>
                  <a:gd name="T38" fmla="*/ 20 w 20"/>
                  <a:gd name="T39" fmla="*/ 100 h 107"/>
                  <a:gd name="T40" fmla="*/ 20 w 20"/>
                  <a:gd name="T41" fmla="*/ 100 h 107"/>
                  <a:gd name="T42" fmla="*/ 20 w 20"/>
                  <a:gd name="T43" fmla="*/ 100 h 107"/>
                  <a:gd name="T44" fmla="*/ 20 w 20"/>
                  <a:gd name="T45" fmla="*/ 99 h 107"/>
                  <a:gd name="T46" fmla="*/ 20 w 20"/>
                  <a:gd name="T47" fmla="*/ 99 h 107"/>
                  <a:gd name="T48" fmla="*/ 20 w 20"/>
                  <a:gd name="T49" fmla="*/ 99 h 107"/>
                  <a:gd name="T50" fmla="*/ 20 w 20"/>
                  <a:gd name="T51" fmla="*/ 97 h 107"/>
                  <a:gd name="T52" fmla="*/ 20 w 20"/>
                  <a:gd name="T53" fmla="*/ 97 h 107"/>
                  <a:gd name="T54" fmla="*/ 20 w 20"/>
                  <a:gd name="T55" fmla="*/ 96 h 107"/>
                  <a:gd name="T56" fmla="*/ 20 w 20"/>
                  <a:gd name="T57" fmla="*/ 95 h 107"/>
                  <a:gd name="T58" fmla="*/ 20 w 20"/>
                  <a:gd name="T59" fmla="*/ 94 h 107"/>
                  <a:gd name="T60" fmla="*/ 1 w 20"/>
                  <a:gd name="T61" fmla="*/ 2 h 107"/>
                  <a:gd name="T62" fmla="*/ 1 w 20"/>
                  <a:gd name="T63" fmla="*/ 2 h 107"/>
                  <a:gd name="T64" fmla="*/ 0 w 20"/>
                  <a:gd name="T65" fmla="*/ 2 h 107"/>
                  <a:gd name="T66" fmla="*/ 0 w 20"/>
                  <a:gd name="T67" fmla="*/ 2 h 107"/>
                  <a:gd name="T68" fmla="*/ 0 w 20"/>
                  <a:gd name="T69" fmla="*/ 1 h 107"/>
                  <a:gd name="T70" fmla="*/ 0 w 20"/>
                  <a:gd name="T71" fmla="*/ 1 h 107"/>
                  <a:gd name="T72" fmla="*/ 0 w 20"/>
                  <a:gd name="T73" fmla="*/ 1 h 107"/>
                  <a:gd name="T74" fmla="*/ 0 w 20"/>
                  <a:gd name="T75" fmla="*/ 1 h 107"/>
                  <a:gd name="T76" fmla="*/ 0 w 20"/>
                  <a:gd name="T77" fmla="*/ 1 h 107"/>
                  <a:gd name="T78" fmla="*/ 0 w 20"/>
                  <a:gd name="T79" fmla="*/ 1 h 107"/>
                  <a:gd name="T80" fmla="*/ 0 w 20"/>
                  <a:gd name="T81" fmla="*/ 0 h 107"/>
                  <a:gd name="T82" fmla="*/ 0 w 20"/>
                  <a:gd name="T83" fmla="*/ 0 h 107"/>
                  <a:gd name="T84" fmla="*/ 0 w 20"/>
                  <a:gd name="T85" fmla="*/ 0 h 107"/>
                  <a:gd name="T86" fmla="*/ 0 w 20"/>
                  <a:gd name="T87" fmla="*/ 0 h 107"/>
                  <a:gd name="T88" fmla="*/ 0 w 20"/>
                  <a:gd name="T8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107"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0"/>
                    </a:moveTo>
                    <a:cubicBezTo>
                      <a:pt x="20" y="100"/>
                      <a:pt x="20" y="101"/>
                      <a:pt x="20" y="101"/>
                    </a:cubicBezTo>
                    <a:cubicBezTo>
                      <a:pt x="20" y="101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6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6"/>
                    </a:cubicBezTo>
                    <a:moveTo>
                      <a:pt x="20" y="95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5"/>
                    </a:cubicBezTo>
                    <a:moveTo>
                      <a:pt x="20" y="94"/>
                    </a:moveTo>
                    <a:cubicBezTo>
                      <a:pt x="20" y="95"/>
                      <a:pt x="20" y="95"/>
                      <a:pt x="20" y="95"/>
                    </a:cubicBezTo>
                    <a:cubicBezTo>
                      <a:pt x="20" y="95"/>
                      <a:pt x="20" y="95"/>
                      <a:pt x="20" y="94"/>
                    </a:cubicBezTo>
                    <a:moveTo>
                      <a:pt x="1" y="2"/>
                    </a:moveTo>
                    <a:cubicBezTo>
                      <a:pt x="12" y="27"/>
                      <a:pt x="20" y="59"/>
                      <a:pt x="20" y="94"/>
                    </a:cubicBezTo>
                    <a:cubicBezTo>
                      <a:pt x="20" y="59"/>
                      <a:pt x="12" y="27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237"/>
              <p:cNvSpPr>
                <a:spLocks/>
              </p:cNvSpPr>
              <p:nvPr/>
            </p:nvSpPr>
            <p:spPr bwMode="auto">
              <a:xfrm>
                <a:off x="4188" y="2696"/>
                <a:ext cx="140" cy="550"/>
              </a:xfrm>
              <a:custGeom>
                <a:avLst/>
                <a:gdLst>
                  <a:gd name="T0" fmla="*/ 0 w 79"/>
                  <a:gd name="T1" fmla="*/ 217 h 293"/>
                  <a:gd name="T2" fmla="*/ 79 w 79"/>
                  <a:gd name="T3" fmla="*/ 155 h 293"/>
                  <a:gd name="T4" fmla="*/ 79 w 79"/>
                  <a:gd name="T5" fmla="*/ 155 h 293"/>
                  <a:gd name="T6" fmla="*/ 79 w 79"/>
                  <a:gd name="T7" fmla="*/ 152 h 293"/>
                  <a:gd name="T8" fmla="*/ 79 w 79"/>
                  <a:gd name="T9" fmla="*/ 152 h 293"/>
                  <a:gd name="T10" fmla="*/ 79 w 79"/>
                  <a:gd name="T11" fmla="*/ 151 h 293"/>
                  <a:gd name="T12" fmla="*/ 79 w 79"/>
                  <a:gd name="T13" fmla="*/ 151 h 293"/>
                  <a:gd name="T14" fmla="*/ 79 w 79"/>
                  <a:gd name="T15" fmla="*/ 151 h 293"/>
                  <a:gd name="T16" fmla="*/ 79 w 79"/>
                  <a:gd name="T17" fmla="*/ 151 h 293"/>
                  <a:gd name="T18" fmla="*/ 79 w 79"/>
                  <a:gd name="T19" fmla="*/ 151 h 293"/>
                  <a:gd name="T20" fmla="*/ 79 w 79"/>
                  <a:gd name="T21" fmla="*/ 150 h 293"/>
                  <a:gd name="T22" fmla="*/ 79 w 79"/>
                  <a:gd name="T23" fmla="*/ 150 h 293"/>
                  <a:gd name="T24" fmla="*/ 79 w 79"/>
                  <a:gd name="T25" fmla="*/ 150 h 293"/>
                  <a:gd name="T26" fmla="*/ 79 w 79"/>
                  <a:gd name="T27" fmla="*/ 150 h 293"/>
                  <a:gd name="T28" fmla="*/ 79 w 79"/>
                  <a:gd name="T29" fmla="*/ 149 h 293"/>
                  <a:gd name="T30" fmla="*/ 79 w 79"/>
                  <a:gd name="T31" fmla="*/ 149 h 293"/>
                  <a:gd name="T32" fmla="*/ 79 w 79"/>
                  <a:gd name="T33" fmla="*/ 149 h 293"/>
                  <a:gd name="T34" fmla="*/ 79 w 79"/>
                  <a:gd name="T35" fmla="*/ 149 h 293"/>
                  <a:gd name="T36" fmla="*/ 79 w 79"/>
                  <a:gd name="T37" fmla="*/ 149 h 293"/>
                  <a:gd name="T38" fmla="*/ 79 w 79"/>
                  <a:gd name="T39" fmla="*/ 148 h 293"/>
                  <a:gd name="T40" fmla="*/ 79 w 79"/>
                  <a:gd name="T41" fmla="*/ 148 h 293"/>
                  <a:gd name="T42" fmla="*/ 79 w 79"/>
                  <a:gd name="T43" fmla="*/ 148 h 293"/>
                  <a:gd name="T44" fmla="*/ 79 w 79"/>
                  <a:gd name="T45" fmla="*/ 148 h 293"/>
                  <a:gd name="T46" fmla="*/ 79 w 79"/>
                  <a:gd name="T47" fmla="*/ 147 h 293"/>
                  <a:gd name="T48" fmla="*/ 79 w 79"/>
                  <a:gd name="T49" fmla="*/ 147 h 293"/>
                  <a:gd name="T50" fmla="*/ 79 w 79"/>
                  <a:gd name="T51" fmla="*/ 147 h 293"/>
                  <a:gd name="T52" fmla="*/ 79 w 79"/>
                  <a:gd name="T53" fmla="*/ 147 h 293"/>
                  <a:gd name="T54" fmla="*/ 79 w 79"/>
                  <a:gd name="T55" fmla="*/ 145 h 293"/>
                  <a:gd name="T56" fmla="*/ 79 w 79"/>
                  <a:gd name="T57" fmla="*/ 145 h 293"/>
                  <a:gd name="T58" fmla="*/ 79 w 79"/>
                  <a:gd name="T59" fmla="*/ 144 h 293"/>
                  <a:gd name="T60" fmla="*/ 79 w 79"/>
                  <a:gd name="T61" fmla="*/ 144 h 293"/>
                  <a:gd name="T62" fmla="*/ 79 w 79"/>
                  <a:gd name="T63" fmla="*/ 143 h 293"/>
                  <a:gd name="T64" fmla="*/ 79 w 79"/>
                  <a:gd name="T65" fmla="*/ 142 h 293"/>
                  <a:gd name="T66" fmla="*/ 60 w 79"/>
                  <a:gd name="T67" fmla="*/ 50 h 293"/>
                  <a:gd name="T68" fmla="*/ 60 w 79"/>
                  <a:gd name="T69" fmla="*/ 50 h 293"/>
                  <a:gd name="T70" fmla="*/ 59 w 79"/>
                  <a:gd name="T71" fmla="*/ 50 h 293"/>
                  <a:gd name="T72" fmla="*/ 59 w 79"/>
                  <a:gd name="T73" fmla="*/ 50 h 293"/>
                  <a:gd name="T74" fmla="*/ 59 w 79"/>
                  <a:gd name="T75" fmla="*/ 49 h 293"/>
                  <a:gd name="T76" fmla="*/ 59 w 79"/>
                  <a:gd name="T77" fmla="*/ 49 h 293"/>
                  <a:gd name="T78" fmla="*/ 59 w 79"/>
                  <a:gd name="T79" fmla="*/ 49 h 293"/>
                  <a:gd name="T80" fmla="*/ 59 w 79"/>
                  <a:gd name="T81" fmla="*/ 49 h 293"/>
                  <a:gd name="T82" fmla="*/ 59 w 79"/>
                  <a:gd name="T83" fmla="*/ 49 h 293"/>
                  <a:gd name="T84" fmla="*/ 59 w 79"/>
                  <a:gd name="T85" fmla="*/ 49 h 293"/>
                  <a:gd name="T86" fmla="*/ 59 w 79"/>
                  <a:gd name="T87" fmla="*/ 48 h 293"/>
                  <a:gd name="T88" fmla="*/ 59 w 79"/>
                  <a:gd name="T89" fmla="*/ 48 h 293"/>
                  <a:gd name="T90" fmla="*/ 59 w 79"/>
                  <a:gd name="T91" fmla="*/ 48 h 293"/>
                  <a:gd name="T92" fmla="*/ 59 w 79"/>
                  <a:gd name="T93" fmla="*/ 48 h 293"/>
                  <a:gd name="T94" fmla="*/ 0 w 79"/>
                  <a:gd name="T95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9" h="293">
                    <a:moveTo>
                      <a:pt x="0" y="0"/>
                    </a:moveTo>
                    <a:cubicBezTo>
                      <a:pt x="0" y="217"/>
                      <a:pt x="0" y="217"/>
                      <a:pt x="0" y="217"/>
                    </a:cubicBezTo>
                    <a:cubicBezTo>
                      <a:pt x="5" y="293"/>
                      <a:pt x="5" y="293"/>
                      <a:pt x="5" y="293"/>
                    </a:cubicBezTo>
                    <a:cubicBezTo>
                      <a:pt x="45" y="288"/>
                      <a:pt x="77" y="229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4"/>
                      <a:pt x="79" y="153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6"/>
                      <a:pt x="79" y="146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3"/>
                    </a:cubicBezTo>
                    <a:cubicBezTo>
                      <a:pt x="79" y="143"/>
                      <a:pt x="79" y="143"/>
                      <a:pt x="79" y="143"/>
                    </a:cubicBezTo>
                    <a:cubicBezTo>
                      <a:pt x="79" y="143"/>
                      <a:pt x="79" y="143"/>
                      <a:pt x="79" y="142"/>
                    </a:cubicBezTo>
                    <a:cubicBezTo>
                      <a:pt x="79" y="142"/>
                      <a:pt x="79" y="142"/>
                      <a:pt x="79" y="142"/>
                    </a:cubicBezTo>
                    <a:cubicBezTo>
                      <a:pt x="79" y="107"/>
                      <a:pt x="71" y="75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44" y="19"/>
                      <a:pt x="23" y="0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238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239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241"/>
              <p:cNvSpPr>
                <a:spLocks/>
              </p:cNvSpPr>
              <p:nvPr/>
            </p:nvSpPr>
            <p:spPr bwMode="auto">
              <a:xfrm>
                <a:off x="3044" y="239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242"/>
              <p:cNvSpPr>
                <a:spLocks/>
              </p:cNvSpPr>
              <p:nvPr/>
            </p:nvSpPr>
            <p:spPr bwMode="auto">
              <a:xfrm>
                <a:off x="2418" y="2555"/>
                <a:ext cx="22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243"/>
              <p:cNvSpPr>
                <a:spLocks/>
              </p:cNvSpPr>
              <p:nvPr/>
            </p:nvSpPr>
            <p:spPr bwMode="auto">
              <a:xfrm>
                <a:off x="1966" y="227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244"/>
              <p:cNvSpPr>
                <a:spLocks/>
              </p:cNvSpPr>
              <p:nvPr/>
            </p:nvSpPr>
            <p:spPr bwMode="auto">
              <a:xfrm>
                <a:off x="1674" y="2488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245"/>
              <p:cNvSpPr>
                <a:spLocks/>
              </p:cNvSpPr>
              <p:nvPr/>
            </p:nvSpPr>
            <p:spPr bwMode="auto">
              <a:xfrm>
                <a:off x="3385" y="2653"/>
                <a:ext cx="17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246"/>
              <p:cNvSpPr>
                <a:spLocks/>
              </p:cNvSpPr>
              <p:nvPr/>
            </p:nvSpPr>
            <p:spPr bwMode="auto">
              <a:xfrm>
                <a:off x="3707" y="2334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247"/>
              <p:cNvSpPr>
                <a:spLocks/>
              </p:cNvSpPr>
              <p:nvPr/>
            </p:nvSpPr>
            <p:spPr bwMode="auto">
              <a:xfrm>
                <a:off x="3890" y="250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248"/>
              <p:cNvSpPr>
                <a:spLocks/>
              </p:cNvSpPr>
              <p:nvPr/>
            </p:nvSpPr>
            <p:spPr bwMode="auto">
              <a:xfrm>
                <a:off x="4688" y="2373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249"/>
              <p:cNvSpPr>
                <a:spLocks/>
              </p:cNvSpPr>
              <p:nvPr/>
            </p:nvSpPr>
            <p:spPr bwMode="auto">
              <a:xfrm>
                <a:off x="5108" y="262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250"/>
              <p:cNvSpPr>
                <a:spLocks/>
              </p:cNvSpPr>
              <p:nvPr/>
            </p:nvSpPr>
            <p:spPr bwMode="auto">
              <a:xfrm>
                <a:off x="5375" y="2261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251"/>
              <p:cNvSpPr>
                <a:spLocks/>
              </p:cNvSpPr>
              <p:nvPr/>
            </p:nvSpPr>
            <p:spPr bwMode="auto">
              <a:xfrm>
                <a:off x="5629" y="2417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252"/>
              <p:cNvSpPr>
                <a:spLocks/>
              </p:cNvSpPr>
              <p:nvPr/>
            </p:nvSpPr>
            <p:spPr bwMode="auto">
              <a:xfrm>
                <a:off x="5815" y="227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 253"/>
              <p:cNvSpPr>
                <a:spLocks/>
              </p:cNvSpPr>
              <p:nvPr/>
            </p:nvSpPr>
            <p:spPr bwMode="auto">
              <a:xfrm>
                <a:off x="5679" y="2569"/>
                <a:ext cx="24" cy="18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254"/>
              <p:cNvSpPr>
                <a:spLocks/>
              </p:cNvSpPr>
              <p:nvPr/>
            </p:nvSpPr>
            <p:spPr bwMode="auto">
              <a:xfrm>
                <a:off x="5907" y="2448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255"/>
              <p:cNvSpPr>
                <a:spLocks/>
              </p:cNvSpPr>
              <p:nvPr/>
            </p:nvSpPr>
            <p:spPr bwMode="auto">
              <a:xfrm>
                <a:off x="4418" y="260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256"/>
              <p:cNvSpPr>
                <a:spLocks/>
              </p:cNvSpPr>
              <p:nvPr/>
            </p:nvSpPr>
            <p:spPr bwMode="auto">
              <a:xfrm>
                <a:off x="4129" y="2225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257"/>
              <p:cNvSpPr>
                <a:spLocks/>
              </p:cNvSpPr>
              <p:nvPr/>
            </p:nvSpPr>
            <p:spPr bwMode="auto">
              <a:xfrm>
                <a:off x="2993" y="2706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258"/>
              <p:cNvSpPr>
                <a:spLocks/>
              </p:cNvSpPr>
              <p:nvPr/>
            </p:nvSpPr>
            <p:spPr bwMode="auto">
              <a:xfrm>
                <a:off x="2582" y="2621"/>
                <a:ext cx="7" cy="4"/>
              </a:xfrm>
              <a:custGeom>
                <a:avLst/>
                <a:gdLst>
                  <a:gd name="T0" fmla="*/ 2 w 4"/>
                  <a:gd name="T1" fmla="*/ 0 h 2"/>
                  <a:gd name="T2" fmla="*/ 2 w 4"/>
                  <a:gd name="T3" fmla="*/ 2 h 2"/>
                  <a:gd name="T4" fmla="*/ 2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0" y="0"/>
                      <a:pt x="0" y="2"/>
                      <a:pt x="2" y="2"/>
                    </a:cubicBezTo>
                    <a:cubicBezTo>
                      <a:pt x="4" y="2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259"/>
              <p:cNvSpPr>
                <a:spLocks/>
              </p:cNvSpPr>
              <p:nvPr/>
            </p:nvSpPr>
            <p:spPr bwMode="auto">
              <a:xfrm>
                <a:off x="1408" y="2445"/>
                <a:ext cx="28" cy="26"/>
              </a:xfrm>
              <a:custGeom>
                <a:avLst/>
                <a:gdLst>
                  <a:gd name="T0" fmla="*/ 8 w 16"/>
                  <a:gd name="T1" fmla="*/ 0 h 14"/>
                  <a:gd name="T2" fmla="*/ 8 w 16"/>
                  <a:gd name="T3" fmla="*/ 14 h 14"/>
                  <a:gd name="T4" fmla="*/ 8 w 16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0" y="0"/>
                      <a:pt x="0" y="14"/>
                      <a:pt x="8" y="14"/>
                    </a:cubicBezTo>
                    <a:cubicBezTo>
                      <a:pt x="16" y="14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260"/>
              <p:cNvSpPr>
                <a:spLocks/>
              </p:cNvSpPr>
              <p:nvPr/>
            </p:nvSpPr>
            <p:spPr bwMode="auto">
              <a:xfrm>
                <a:off x="2020" y="2604"/>
                <a:ext cx="24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261"/>
              <p:cNvSpPr>
                <a:spLocks/>
              </p:cNvSpPr>
              <p:nvPr/>
            </p:nvSpPr>
            <p:spPr bwMode="auto">
              <a:xfrm>
                <a:off x="2326" y="225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 262"/>
              <p:cNvSpPr>
                <a:spLocks/>
              </p:cNvSpPr>
              <p:nvPr/>
            </p:nvSpPr>
            <p:spPr bwMode="auto">
              <a:xfrm>
                <a:off x="3035" y="228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263"/>
              <p:cNvSpPr>
                <a:spLocks/>
              </p:cNvSpPr>
              <p:nvPr/>
            </p:nvSpPr>
            <p:spPr bwMode="auto">
              <a:xfrm>
                <a:off x="3277" y="2539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264"/>
              <p:cNvSpPr>
                <a:spLocks/>
              </p:cNvSpPr>
              <p:nvPr/>
            </p:nvSpPr>
            <p:spPr bwMode="auto">
              <a:xfrm>
                <a:off x="3551" y="2238"/>
                <a:ext cx="25" cy="19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265"/>
              <p:cNvSpPr>
                <a:spLocks/>
              </p:cNvSpPr>
              <p:nvPr/>
            </p:nvSpPr>
            <p:spPr bwMode="auto">
              <a:xfrm>
                <a:off x="4868" y="2326"/>
                <a:ext cx="29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266"/>
              <p:cNvSpPr>
                <a:spLocks/>
              </p:cNvSpPr>
              <p:nvPr/>
            </p:nvSpPr>
            <p:spPr bwMode="auto">
              <a:xfrm>
                <a:off x="4149" y="242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267"/>
              <p:cNvSpPr>
                <a:spLocks/>
              </p:cNvSpPr>
              <p:nvPr/>
            </p:nvSpPr>
            <p:spPr bwMode="auto">
              <a:xfrm>
                <a:off x="6078" y="236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268"/>
              <p:cNvSpPr>
                <a:spLocks/>
              </p:cNvSpPr>
              <p:nvPr/>
            </p:nvSpPr>
            <p:spPr bwMode="auto">
              <a:xfrm>
                <a:off x="2585" y="2619"/>
                <a:ext cx="28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 269"/>
              <p:cNvSpPr>
                <a:spLocks/>
              </p:cNvSpPr>
              <p:nvPr/>
            </p:nvSpPr>
            <p:spPr bwMode="auto">
              <a:xfrm>
                <a:off x="5241" y="2418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 270"/>
              <p:cNvSpPr>
                <a:spLocks/>
              </p:cNvSpPr>
              <p:nvPr/>
            </p:nvSpPr>
            <p:spPr bwMode="auto">
              <a:xfrm>
                <a:off x="5306" y="2691"/>
                <a:ext cx="20" cy="15"/>
              </a:xfrm>
              <a:custGeom>
                <a:avLst/>
                <a:gdLst>
                  <a:gd name="T0" fmla="*/ 5 w 11"/>
                  <a:gd name="T1" fmla="*/ 0 h 8"/>
                  <a:gd name="T2" fmla="*/ 5 w 11"/>
                  <a:gd name="T3" fmla="*/ 8 h 8"/>
                  <a:gd name="T4" fmla="*/ 5 w 1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1" y="8"/>
                      <a:pt x="11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271"/>
              <p:cNvSpPr>
                <a:spLocks/>
              </p:cNvSpPr>
              <p:nvPr/>
            </p:nvSpPr>
            <p:spPr bwMode="auto">
              <a:xfrm>
                <a:off x="6157" y="2692"/>
                <a:ext cx="18" cy="32"/>
              </a:xfrm>
              <a:custGeom>
                <a:avLst/>
                <a:gdLst>
                  <a:gd name="T0" fmla="*/ 0 w 10"/>
                  <a:gd name="T1" fmla="*/ 7 h 17"/>
                  <a:gd name="T2" fmla="*/ 0 w 10"/>
                  <a:gd name="T3" fmla="*/ 12 h 17"/>
                  <a:gd name="T4" fmla="*/ 10 w 10"/>
                  <a:gd name="T5" fmla="*/ 12 h 17"/>
                  <a:gd name="T6" fmla="*/ 10 w 10"/>
                  <a:gd name="T7" fmla="*/ 7 h 17"/>
                  <a:gd name="T8" fmla="*/ 0 w 10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9"/>
                      <a:pt x="0" y="11"/>
                      <a:pt x="0" y="12"/>
                    </a:cubicBezTo>
                    <a:cubicBezTo>
                      <a:pt x="1" y="17"/>
                      <a:pt x="9" y="17"/>
                      <a:pt x="10" y="12"/>
                    </a:cubicBezTo>
                    <a:cubicBezTo>
                      <a:pt x="10" y="11"/>
                      <a:pt x="10" y="9"/>
                      <a:pt x="10" y="7"/>
                    </a:cubicBezTo>
                    <a:cubicBezTo>
                      <a:pt x="10" y="0"/>
                      <a:pt x="0" y="0"/>
                      <a:pt x="0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272"/>
              <p:cNvSpPr>
                <a:spLocks/>
              </p:cNvSpPr>
              <p:nvPr/>
            </p:nvSpPr>
            <p:spPr bwMode="auto">
              <a:xfrm>
                <a:off x="1693" y="2664"/>
                <a:ext cx="25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273"/>
              <p:cNvSpPr>
                <a:spLocks/>
              </p:cNvSpPr>
              <p:nvPr/>
            </p:nvSpPr>
            <p:spPr bwMode="auto">
              <a:xfrm>
                <a:off x="1298" y="2704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74"/>
              <p:cNvSpPr>
                <a:spLocks/>
              </p:cNvSpPr>
              <p:nvPr/>
            </p:nvSpPr>
            <p:spPr bwMode="auto">
              <a:xfrm>
                <a:off x="3642" y="259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75"/>
              <p:cNvSpPr>
                <a:spLocks/>
              </p:cNvSpPr>
              <p:nvPr/>
            </p:nvSpPr>
            <p:spPr bwMode="auto">
              <a:xfrm>
                <a:off x="4406" y="277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76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 277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 279"/>
              <p:cNvSpPr>
                <a:spLocks/>
              </p:cNvSpPr>
              <p:nvPr/>
            </p:nvSpPr>
            <p:spPr bwMode="auto">
              <a:xfrm>
                <a:off x="4629" y="2587"/>
                <a:ext cx="48" cy="45"/>
              </a:xfrm>
              <a:custGeom>
                <a:avLst/>
                <a:gdLst>
                  <a:gd name="T0" fmla="*/ 27 w 27"/>
                  <a:gd name="T1" fmla="*/ 0 h 24"/>
                  <a:gd name="T2" fmla="*/ 8 w 27"/>
                  <a:gd name="T3" fmla="*/ 3 h 24"/>
                  <a:gd name="T4" fmla="*/ 0 w 27"/>
                  <a:gd name="T5" fmla="*/ 9 h 24"/>
                  <a:gd name="T6" fmla="*/ 4 w 27"/>
                  <a:gd name="T7" fmla="*/ 24 h 24"/>
                  <a:gd name="T8" fmla="*/ 15 w 27"/>
                  <a:gd name="T9" fmla="*/ 21 h 24"/>
                  <a:gd name="T10" fmla="*/ 13 w 27"/>
                  <a:gd name="T11" fmla="*/ 15 h 24"/>
                  <a:gd name="T12" fmla="*/ 27 w 27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4">
                    <a:moveTo>
                      <a:pt x="27" y="0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3" y="7"/>
                      <a:pt x="0" y="9"/>
                      <a:pt x="0" y="9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8" y="23"/>
                      <a:pt x="11" y="22"/>
                      <a:pt x="15" y="21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 280"/>
              <p:cNvSpPr>
                <a:spLocks/>
              </p:cNvSpPr>
              <p:nvPr/>
            </p:nvSpPr>
            <p:spPr bwMode="auto">
              <a:xfrm>
                <a:off x="120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7" y="50"/>
                    </a:cubicBezTo>
                    <a:cubicBezTo>
                      <a:pt x="9" y="53"/>
                      <a:pt x="14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 281"/>
              <p:cNvSpPr>
                <a:spLocks/>
              </p:cNvSpPr>
              <p:nvPr/>
            </p:nvSpPr>
            <p:spPr bwMode="auto">
              <a:xfrm>
                <a:off x="123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 282"/>
              <p:cNvSpPr>
                <a:spLocks/>
              </p:cNvSpPr>
              <p:nvPr/>
            </p:nvSpPr>
            <p:spPr bwMode="auto">
              <a:xfrm>
                <a:off x="1270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 283"/>
              <p:cNvSpPr>
                <a:spLocks/>
              </p:cNvSpPr>
              <p:nvPr/>
            </p:nvSpPr>
            <p:spPr bwMode="auto">
              <a:xfrm>
                <a:off x="1309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284"/>
              <p:cNvSpPr>
                <a:spLocks/>
              </p:cNvSpPr>
              <p:nvPr/>
            </p:nvSpPr>
            <p:spPr bwMode="auto">
              <a:xfrm>
                <a:off x="1374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285"/>
              <p:cNvSpPr>
                <a:spLocks/>
              </p:cNvSpPr>
              <p:nvPr/>
            </p:nvSpPr>
            <p:spPr bwMode="auto">
              <a:xfrm>
                <a:off x="1401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286"/>
              <p:cNvSpPr>
                <a:spLocks/>
              </p:cNvSpPr>
              <p:nvPr/>
            </p:nvSpPr>
            <p:spPr bwMode="auto">
              <a:xfrm>
                <a:off x="1431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2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2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10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 287"/>
              <p:cNvSpPr>
                <a:spLocks/>
              </p:cNvSpPr>
              <p:nvPr/>
            </p:nvSpPr>
            <p:spPr bwMode="auto">
              <a:xfrm>
                <a:off x="135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 288"/>
              <p:cNvSpPr>
                <a:spLocks/>
              </p:cNvSpPr>
              <p:nvPr/>
            </p:nvSpPr>
            <p:spPr bwMode="auto">
              <a:xfrm>
                <a:off x="1149" y="3514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4" y="36"/>
                      <a:pt x="14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289"/>
              <p:cNvSpPr>
                <a:spLocks/>
              </p:cNvSpPr>
              <p:nvPr/>
            </p:nvSpPr>
            <p:spPr bwMode="auto">
              <a:xfrm>
                <a:off x="1215" y="3544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290"/>
              <p:cNvSpPr>
                <a:spLocks/>
              </p:cNvSpPr>
              <p:nvPr/>
            </p:nvSpPr>
            <p:spPr bwMode="auto">
              <a:xfrm>
                <a:off x="1241" y="3537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0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291"/>
              <p:cNvSpPr>
                <a:spLocks/>
              </p:cNvSpPr>
              <p:nvPr/>
            </p:nvSpPr>
            <p:spPr bwMode="auto">
              <a:xfrm>
                <a:off x="1192" y="3544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292"/>
              <p:cNvSpPr>
                <a:spLocks/>
              </p:cNvSpPr>
              <p:nvPr/>
            </p:nvSpPr>
            <p:spPr bwMode="auto">
              <a:xfrm>
                <a:off x="118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 293"/>
              <p:cNvSpPr>
                <a:spLocks/>
              </p:cNvSpPr>
              <p:nvPr/>
            </p:nvSpPr>
            <p:spPr bwMode="auto">
              <a:xfrm>
                <a:off x="1252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 294"/>
              <p:cNvSpPr>
                <a:spLocks/>
              </p:cNvSpPr>
              <p:nvPr/>
            </p:nvSpPr>
            <p:spPr bwMode="auto">
              <a:xfrm>
                <a:off x="147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295"/>
              <p:cNvSpPr>
                <a:spLocks/>
              </p:cNvSpPr>
              <p:nvPr/>
            </p:nvSpPr>
            <p:spPr bwMode="auto">
              <a:xfrm>
                <a:off x="151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296"/>
              <p:cNvSpPr>
                <a:spLocks/>
              </p:cNvSpPr>
              <p:nvPr/>
            </p:nvSpPr>
            <p:spPr bwMode="auto">
              <a:xfrm>
                <a:off x="1289" y="352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5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5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297"/>
              <p:cNvSpPr>
                <a:spLocks/>
              </p:cNvSpPr>
              <p:nvPr/>
            </p:nvSpPr>
            <p:spPr bwMode="auto">
              <a:xfrm>
                <a:off x="152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298"/>
              <p:cNvSpPr>
                <a:spLocks/>
              </p:cNvSpPr>
              <p:nvPr/>
            </p:nvSpPr>
            <p:spPr bwMode="auto">
              <a:xfrm>
                <a:off x="1564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6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299"/>
              <p:cNvSpPr>
                <a:spLocks/>
              </p:cNvSpPr>
              <p:nvPr/>
            </p:nvSpPr>
            <p:spPr bwMode="auto">
              <a:xfrm>
                <a:off x="1578" y="3533"/>
                <a:ext cx="16" cy="75"/>
              </a:xfrm>
              <a:custGeom>
                <a:avLst/>
                <a:gdLst>
                  <a:gd name="T0" fmla="*/ 3 w 9"/>
                  <a:gd name="T1" fmla="*/ 3 h 40"/>
                  <a:gd name="T2" fmla="*/ 0 w 9"/>
                  <a:gd name="T3" fmla="*/ 35 h 40"/>
                  <a:gd name="T4" fmla="*/ 8 w 9"/>
                  <a:gd name="T5" fmla="*/ 35 h 40"/>
                  <a:gd name="T6" fmla="*/ 9 w 9"/>
                  <a:gd name="T7" fmla="*/ 4 h 40"/>
                  <a:gd name="T8" fmla="*/ 3 w 9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9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 300"/>
              <p:cNvSpPr>
                <a:spLocks/>
              </p:cNvSpPr>
              <p:nvPr/>
            </p:nvSpPr>
            <p:spPr bwMode="auto">
              <a:xfrm>
                <a:off x="159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301"/>
              <p:cNvSpPr>
                <a:spLocks/>
              </p:cNvSpPr>
              <p:nvPr/>
            </p:nvSpPr>
            <p:spPr bwMode="auto">
              <a:xfrm>
                <a:off x="156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7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302"/>
              <p:cNvSpPr>
                <a:spLocks/>
              </p:cNvSpPr>
              <p:nvPr/>
            </p:nvSpPr>
            <p:spPr bwMode="auto">
              <a:xfrm>
                <a:off x="1619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303"/>
              <p:cNvSpPr>
                <a:spLocks/>
              </p:cNvSpPr>
              <p:nvPr/>
            </p:nvSpPr>
            <p:spPr bwMode="auto">
              <a:xfrm>
                <a:off x="1662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304"/>
              <p:cNvSpPr>
                <a:spLocks/>
              </p:cNvSpPr>
              <p:nvPr/>
            </p:nvSpPr>
            <p:spPr bwMode="auto">
              <a:xfrm>
                <a:off x="1722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4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305"/>
              <p:cNvSpPr>
                <a:spLocks/>
              </p:cNvSpPr>
              <p:nvPr/>
            </p:nvSpPr>
            <p:spPr bwMode="auto">
              <a:xfrm>
                <a:off x="175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7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 306"/>
              <p:cNvSpPr>
                <a:spLocks/>
              </p:cNvSpPr>
              <p:nvPr/>
            </p:nvSpPr>
            <p:spPr bwMode="auto">
              <a:xfrm>
                <a:off x="1786" y="3520"/>
                <a:ext cx="12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2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 307"/>
              <p:cNvSpPr>
                <a:spLocks/>
              </p:cNvSpPr>
              <p:nvPr/>
            </p:nvSpPr>
            <p:spPr bwMode="auto">
              <a:xfrm>
                <a:off x="1823" y="3499"/>
                <a:ext cx="34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10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4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8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4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308"/>
              <p:cNvSpPr>
                <a:spLocks/>
              </p:cNvSpPr>
              <p:nvPr/>
            </p:nvSpPr>
            <p:spPr bwMode="auto">
              <a:xfrm>
                <a:off x="1888" y="3528"/>
                <a:ext cx="11" cy="61"/>
              </a:xfrm>
              <a:custGeom>
                <a:avLst/>
                <a:gdLst>
                  <a:gd name="T0" fmla="*/ 6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6 w 6"/>
                  <a:gd name="T7" fmla="*/ 30 h 33"/>
                  <a:gd name="T8" fmla="*/ 6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6" y="3"/>
                    </a:moveTo>
                    <a:cubicBezTo>
                      <a:pt x="6" y="0"/>
                      <a:pt x="1" y="0"/>
                      <a:pt x="1" y="3"/>
                    </a:cubicBezTo>
                    <a:cubicBezTo>
                      <a:pt x="1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6" y="30"/>
                    </a:cubicBezTo>
                    <a:cubicBezTo>
                      <a:pt x="6" y="21"/>
                      <a:pt x="6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309"/>
              <p:cNvSpPr>
                <a:spLocks/>
              </p:cNvSpPr>
              <p:nvPr/>
            </p:nvSpPr>
            <p:spPr bwMode="auto">
              <a:xfrm>
                <a:off x="191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6 w 14"/>
                  <a:gd name="T3" fmla="*/ 4 h 41"/>
                  <a:gd name="T4" fmla="*/ 0 w 14"/>
                  <a:gd name="T5" fmla="*/ 6 h 41"/>
                  <a:gd name="T6" fmla="*/ 2 w 14"/>
                  <a:gd name="T7" fmla="*/ 30 h 41"/>
                  <a:gd name="T8" fmla="*/ 4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6" y="4"/>
                    </a:cubicBezTo>
                    <a:cubicBezTo>
                      <a:pt x="5" y="0"/>
                      <a:pt x="0" y="2"/>
                      <a:pt x="0" y="6"/>
                    </a:cubicBezTo>
                    <a:cubicBezTo>
                      <a:pt x="2" y="14"/>
                      <a:pt x="2" y="22"/>
                      <a:pt x="2" y="30"/>
                    </a:cubicBezTo>
                    <a:cubicBezTo>
                      <a:pt x="2" y="31"/>
                      <a:pt x="3" y="32"/>
                      <a:pt x="4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5" y="41"/>
                      <a:pt x="10" y="41"/>
                      <a:pt x="10" y="38"/>
                    </a:cubicBezTo>
                    <a:cubicBezTo>
                      <a:pt x="11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 310"/>
              <p:cNvSpPr>
                <a:spLocks/>
              </p:cNvSpPr>
              <p:nvPr/>
            </p:nvSpPr>
            <p:spPr bwMode="auto">
              <a:xfrm>
                <a:off x="1947" y="3520"/>
                <a:ext cx="27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 311"/>
              <p:cNvSpPr>
                <a:spLocks/>
              </p:cNvSpPr>
              <p:nvPr/>
            </p:nvSpPr>
            <p:spPr bwMode="auto">
              <a:xfrm>
                <a:off x="186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3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0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7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3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3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0" y="33"/>
                      <a:pt x="10" y="29"/>
                    </a:cubicBezTo>
                    <a:cubicBezTo>
                      <a:pt x="10" y="28"/>
                      <a:pt x="11" y="28"/>
                      <a:pt x="11" y="28"/>
                    </a:cubicBezTo>
                    <a:cubicBezTo>
                      <a:pt x="11" y="25"/>
                      <a:pt x="10" y="23"/>
                      <a:pt x="10" y="21"/>
                    </a:cubicBezTo>
                    <a:cubicBezTo>
                      <a:pt x="10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 312"/>
              <p:cNvSpPr>
                <a:spLocks/>
              </p:cNvSpPr>
              <p:nvPr/>
            </p:nvSpPr>
            <p:spPr bwMode="auto">
              <a:xfrm>
                <a:off x="1699" y="3531"/>
                <a:ext cx="21" cy="53"/>
              </a:xfrm>
              <a:custGeom>
                <a:avLst/>
                <a:gdLst>
                  <a:gd name="T0" fmla="*/ 12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2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2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 313"/>
              <p:cNvSpPr>
                <a:spLocks/>
              </p:cNvSpPr>
              <p:nvPr/>
            </p:nvSpPr>
            <p:spPr bwMode="auto">
              <a:xfrm>
                <a:off x="165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314"/>
              <p:cNvSpPr>
                <a:spLocks/>
              </p:cNvSpPr>
              <p:nvPr/>
            </p:nvSpPr>
            <p:spPr bwMode="auto">
              <a:xfrm>
                <a:off x="1768" y="3535"/>
                <a:ext cx="18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315"/>
              <p:cNvSpPr>
                <a:spLocks/>
              </p:cNvSpPr>
              <p:nvPr/>
            </p:nvSpPr>
            <p:spPr bwMode="auto">
              <a:xfrm>
                <a:off x="1988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316"/>
              <p:cNvSpPr>
                <a:spLocks/>
              </p:cNvSpPr>
              <p:nvPr/>
            </p:nvSpPr>
            <p:spPr bwMode="auto">
              <a:xfrm>
                <a:off x="2025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317"/>
              <p:cNvSpPr>
                <a:spLocks/>
              </p:cNvSpPr>
              <p:nvPr/>
            </p:nvSpPr>
            <p:spPr bwMode="auto">
              <a:xfrm>
                <a:off x="2036" y="3524"/>
                <a:ext cx="35" cy="101"/>
              </a:xfrm>
              <a:custGeom>
                <a:avLst/>
                <a:gdLst>
                  <a:gd name="T0" fmla="*/ 18 w 20"/>
                  <a:gd name="T1" fmla="*/ 47 h 54"/>
                  <a:gd name="T2" fmla="*/ 13 w 20"/>
                  <a:gd name="T3" fmla="*/ 15 h 54"/>
                  <a:gd name="T4" fmla="*/ 12 w 20"/>
                  <a:gd name="T5" fmla="*/ 13 h 54"/>
                  <a:gd name="T6" fmla="*/ 12 w 20"/>
                  <a:gd name="T7" fmla="*/ 4 h 54"/>
                  <a:gd name="T8" fmla="*/ 8 w 20"/>
                  <a:gd name="T9" fmla="*/ 4 h 54"/>
                  <a:gd name="T10" fmla="*/ 8 w 20"/>
                  <a:gd name="T11" fmla="*/ 13 h 54"/>
                  <a:gd name="T12" fmla="*/ 7 w 20"/>
                  <a:gd name="T13" fmla="*/ 14 h 54"/>
                  <a:gd name="T14" fmla="*/ 6 w 20"/>
                  <a:gd name="T15" fmla="*/ 23 h 54"/>
                  <a:gd name="T16" fmla="*/ 5 w 20"/>
                  <a:gd name="T17" fmla="*/ 23 h 54"/>
                  <a:gd name="T18" fmla="*/ 1 w 20"/>
                  <a:gd name="T19" fmla="*/ 40 h 54"/>
                  <a:gd name="T20" fmla="*/ 3 w 20"/>
                  <a:gd name="T21" fmla="*/ 40 h 54"/>
                  <a:gd name="T22" fmla="*/ 6 w 20"/>
                  <a:gd name="T23" fmla="*/ 26 h 54"/>
                  <a:gd name="T24" fmla="*/ 10 w 20"/>
                  <a:gd name="T25" fmla="*/ 49 h 54"/>
                  <a:gd name="T26" fmla="*/ 18 w 20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54">
                    <a:moveTo>
                      <a:pt x="18" y="47"/>
                    </a:moveTo>
                    <a:cubicBezTo>
                      <a:pt x="14" y="36"/>
                      <a:pt x="14" y="25"/>
                      <a:pt x="13" y="15"/>
                    </a:cubicBezTo>
                    <a:cubicBezTo>
                      <a:pt x="13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8" y="13"/>
                      <a:pt x="7" y="14"/>
                      <a:pt x="7" y="14"/>
                    </a:cubicBezTo>
                    <a:cubicBezTo>
                      <a:pt x="7" y="17"/>
                      <a:pt x="7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20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318"/>
              <p:cNvSpPr>
                <a:spLocks/>
              </p:cNvSpPr>
              <p:nvPr/>
            </p:nvSpPr>
            <p:spPr bwMode="auto">
              <a:xfrm>
                <a:off x="2080" y="3574"/>
                <a:ext cx="11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319"/>
              <p:cNvSpPr>
                <a:spLocks/>
              </p:cNvSpPr>
              <p:nvPr/>
            </p:nvSpPr>
            <p:spPr bwMode="auto">
              <a:xfrm>
                <a:off x="209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320"/>
              <p:cNvSpPr>
                <a:spLocks/>
              </p:cNvSpPr>
              <p:nvPr/>
            </p:nvSpPr>
            <p:spPr bwMode="auto">
              <a:xfrm>
                <a:off x="211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321"/>
              <p:cNvSpPr>
                <a:spLocks/>
              </p:cNvSpPr>
              <p:nvPr/>
            </p:nvSpPr>
            <p:spPr bwMode="auto">
              <a:xfrm>
                <a:off x="207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322"/>
              <p:cNvSpPr>
                <a:spLocks/>
              </p:cNvSpPr>
              <p:nvPr/>
            </p:nvSpPr>
            <p:spPr bwMode="auto">
              <a:xfrm>
                <a:off x="2135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323"/>
              <p:cNvSpPr>
                <a:spLocks/>
              </p:cNvSpPr>
              <p:nvPr/>
            </p:nvSpPr>
            <p:spPr bwMode="auto">
              <a:xfrm>
                <a:off x="2176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324"/>
              <p:cNvSpPr>
                <a:spLocks/>
              </p:cNvSpPr>
              <p:nvPr/>
            </p:nvSpPr>
            <p:spPr bwMode="auto">
              <a:xfrm>
                <a:off x="223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2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325"/>
              <p:cNvSpPr>
                <a:spLocks/>
              </p:cNvSpPr>
              <p:nvPr/>
            </p:nvSpPr>
            <p:spPr bwMode="auto">
              <a:xfrm>
                <a:off x="226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326"/>
              <p:cNvSpPr>
                <a:spLocks/>
              </p:cNvSpPr>
              <p:nvPr/>
            </p:nvSpPr>
            <p:spPr bwMode="auto">
              <a:xfrm>
                <a:off x="2300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1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7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1" y="34"/>
                    </a:cubicBezTo>
                    <a:cubicBezTo>
                      <a:pt x="1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327"/>
              <p:cNvSpPr>
                <a:spLocks/>
              </p:cNvSpPr>
              <p:nvPr/>
            </p:nvSpPr>
            <p:spPr bwMode="auto">
              <a:xfrm>
                <a:off x="233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6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10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3" y="12"/>
                      <a:pt x="2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328"/>
              <p:cNvSpPr>
                <a:spLocks/>
              </p:cNvSpPr>
              <p:nvPr/>
            </p:nvSpPr>
            <p:spPr bwMode="auto">
              <a:xfrm>
                <a:off x="240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329"/>
              <p:cNvSpPr>
                <a:spLocks/>
              </p:cNvSpPr>
              <p:nvPr/>
            </p:nvSpPr>
            <p:spPr bwMode="auto">
              <a:xfrm>
                <a:off x="2431" y="3520"/>
                <a:ext cx="25" cy="77"/>
              </a:xfrm>
              <a:custGeom>
                <a:avLst/>
                <a:gdLst>
                  <a:gd name="T0" fmla="*/ 8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6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8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8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6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330"/>
              <p:cNvSpPr>
                <a:spLocks/>
              </p:cNvSpPr>
              <p:nvPr/>
            </p:nvSpPr>
            <p:spPr bwMode="auto">
              <a:xfrm>
                <a:off x="246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4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331"/>
              <p:cNvSpPr>
                <a:spLocks/>
              </p:cNvSpPr>
              <p:nvPr/>
            </p:nvSpPr>
            <p:spPr bwMode="auto">
              <a:xfrm>
                <a:off x="238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332"/>
              <p:cNvSpPr>
                <a:spLocks/>
              </p:cNvSpPr>
              <p:nvPr/>
            </p:nvSpPr>
            <p:spPr bwMode="auto">
              <a:xfrm>
                <a:off x="221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6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333"/>
              <p:cNvSpPr>
                <a:spLocks/>
              </p:cNvSpPr>
              <p:nvPr/>
            </p:nvSpPr>
            <p:spPr bwMode="auto">
              <a:xfrm>
                <a:off x="2169" y="3511"/>
                <a:ext cx="31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Freeform 334"/>
              <p:cNvSpPr>
                <a:spLocks/>
              </p:cNvSpPr>
              <p:nvPr/>
            </p:nvSpPr>
            <p:spPr bwMode="auto">
              <a:xfrm>
                <a:off x="2284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335"/>
              <p:cNvSpPr>
                <a:spLocks/>
              </p:cNvSpPr>
              <p:nvPr/>
            </p:nvSpPr>
            <p:spPr bwMode="auto">
              <a:xfrm>
                <a:off x="250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Freeform 336"/>
              <p:cNvSpPr>
                <a:spLocks/>
              </p:cNvSpPr>
              <p:nvPr/>
            </p:nvSpPr>
            <p:spPr bwMode="auto">
              <a:xfrm>
                <a:off x="254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337"/>
              <p:cNvSpPr>
                <a:spLocks/>
              </p:cNvSpPr>
              <p:nvPr/>
            </p:nvSpPr>
            <p:spPr bwMode="auto">
              <a:xfrm>
                <a:off x="255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7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 338"/>
              <p:cNvSpPr>
                <a:spLocks/>
              </p:cNvSpPr>
              <p:nvPr/>
            </p:nvSpPr>
            <p:spPr bwMode="auto">
              <a:xfrm>
                <a:off x="259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339"/>
              <p:cNvSpPr>
                <a:spLocks/>
              </p:cNvSpPr>
              <p:nvPr/>
            </p:nvSpPr>
            <p:spPr bwMode="auto">
              <a:xfrm>
                <a:off x="260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Freeform 340"/>
              <p:cNvSpPr>
                <a:spLocks/>
              </p:cNvSpPr>
              <p:nvPr/>
            </p:nvSpPr>
            <p:spPr bwMode="auto">
              <a:xfrm>
                <a:off x="262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6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3" y="55"/>
                      <a:pt x="12" y="52"/>
                    </a:cubicBezTo>
                    <a:cubicBezTo>
                      <a:pt x="12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 341"/>
              <p:cNvSpPr>
                <a:spLocks/>
              </p:cNvSpPr>
              <p:nvPr/>
            </p:nvSpPr>
            <p:spPr bwMode="auto">
              <a:xfrm>
                <a:off x="259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342"/>
              <p:cNvSpPr>
                <a:spLocks/>
              </p:cNvSpPr>
              <p:nvPr/>
            </p:nvSpPr>
            <p:spPr bwMode="auto">
              <a:xfrm>
                <a:off x="265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343"/>
              <p:cNvSpPr>
                <a:spLocks/>
              </p:cNvSpPr>
              <p:nvPr/>
            </p:nvSpPr>
            <p:spPr bwMode="auto">
              <a:xfrm>
                <a:off x="269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344"/>
              <p:cNvSpPr>
                <a:spLocks/>
              </p:cNvSpPr>
              <p:nvPr/>
            </p:nvSpPr>
            <p:spPr bwMode="auto">
              <a:xfrm>
                <a:off x="2752" y="3507"/>
                <a:ext cx="25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345"/>
              <p:cNvSpPr>
                <a:spLocks/>
              </p:cNvSpPr>
              <p:nvPr/>
            </p:nvSpPr>
            <p:spPr bwMode="auto">
              <a:xfrm>
                <a:off x="278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8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346"/>
              <p:cNvSpPr>
                <a:spLocks/>
              </p:cNvSpPr>
              <p:nvPr/>
            </p:nvSpPr>
            <p:spPr bwMode="auto">
              <a:xfrm>
                <a:off x="2816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6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347"/>
              <p:cNvSpPr>
                <a:spLocks/>
              </p:cNvSpPr>
              <p:nvPr/>
            </p:nvSpPr>
            <p:spPr bwMode="auto">
              <a:xfrm>
                <a:off x="2855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4" y="35"/>
                      <a:pt x="14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0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348"/>
              <p:cNvSpPr>
                <a:spLocks/>
              </p:cNvSpPr>
              <p:nvPr/>
            </p:nvSpPr>
            <p:spPr bwMode="auto">
              <a:xfrm>
                <a:off x="2920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349"/>
              <p:cNvSpPr>
                <a:spLocks/>
              </p:cNvSpPr>
              <p:nvPr/>
            </p:nvSpPr>
            <p:spPr bwMode="auto">
              <a:xfrm>
                <a:off x="294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2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0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350"/>
              <p:cNvSpPr>
                <a:spLocks/>
              </p:cNvSpPr>
              <p:nvPr/>
            </p:nvSpPr>
            <p:spPr bwMode="auto">
              <a:xfrm>
                <a:off x="2977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1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1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351"/>
              <p:cNvSpPr>
                <a:spLocks/>
              </p:cNvSpPr>
              <p:nvPr/>
            </p:nvSpPr>
            <p:spPr bwMode="auto">
              <a:xfrm>
                <a:off x="289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0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352"/>
              <p:cNvSpPr>
                <a:spLocks/>
              </p:cNvSpPr>
              <p:nvPr/>
            </p:nvSpPr>
            <p:spPr bwMode="auto">
              <a:xfrm>
                <a:off x="272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0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353"/>
              <p:cNvSpPr>
                <a:spLocks/>
              </p:cNvSpPr>
              <p:nvPr/>
            </p:nvSpPr>
            <p:spPr bwMode="auto">
              <a:xfrm>
                <a:off x="268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354"/>
              <p:cNvSpPr>
                <a:spLocks/>
              </p:cNvSpPr>
              <p:nvPr/>
            </p:nvSpPr>
            <p:spPr bwMode="auto">
              <a:xfrm>
                <a:off x="2798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355"/>
              <p:cNvSpPr>
                <a:spLocks/>
              </p:cNvSpPr>
              <p:nvPr/>
            </p:nvSpPr>
            <p:spPr bwMode="auto">
              <a:xfrm>
                <a:off x="3019" y="3509"/>
                <a:ext cx="27" cy="94"/>
              </a:xfrm>
              <a:custGeom>
                <a:avLst/>
                <a:gdLst>
                  <a:gd name="T0" fmla="*/ 10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0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0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7" y="0"/>
                      <a:pt x="6" y="4"/>
                    </a:cubicBezTo>
                    <a:cubicBezTo>
                      <a:pt x="5" y="8"/>
                      <a:pt x="4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6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0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356"/>
              <p:cNvSpPr>
                <a:spLocks/>
              </p:cNvSpPr>
              <p:nvPr/>
            </p:nvSpPr>
            <p:spPr bwMode="auto">
              <a:xfrm>
                <a:off x="3057" y="3533"/>
                <a:ext cx="14" cy="60"/>
              </a:xfrm>
              <a:custGeom>
                <a:avLst/>
                <a:gdLst>
                  <a:gd name="T0" fmla="*/ 5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5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5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357"/>
              <p:cNvSpPr>
                <a:spLocks/>
              </p:cNvSpPr>
              <p:nvPr/>
            </p:nvSpPr>
            <p:spPr bwMode="auto">
              <a:xfrm>
                <a:off x="306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6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5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6" y="14"/>
                      <a:pt x="6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3" y="35"/>
                      <a:pt x="4" y="30"/>
                      <a:pt x="5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358"/>
              <p:cNvSpPr>
                <a:spLocks/>
              </p:cNvSpPr>
              <p:nvPr/>
            </p:nvSpPr>
            <p:spPr bwMode="auto">
              <a:xfrm>
                <a:off x="3110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5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359"/>
              <p:cNvSpPr>
                <a:spLocks/>
              </p:cNvSpPr>
              <p:nvPr/>
            </p:nvSpPr>
            <p:spPr bwMode="auto">
              <a:xfrm>
                <a:off x="312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1 w 10"/>
                  <a:gd name="T3" fmla="*/ 35 h 40"/>
                  <a:gd name="T4" fmla="*/ 9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1" y="14"/>
                      <a:pt x="0" y="24"/>
                      <a:pt x="1" y="35"/>
                    </a:cubicBezTo>
                    <a:cubicBezTo>
                      <a:pt x="1" y="40"/>
                      <a:pt x="9" y="40"/>
                      <a:pt x="9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360"/>
              <p:cNvSpPr>
                <a:spLocks/>
              </p:cNvSpPr>
              <p:nvPr/>
            </p:nvSpPr>
            <p:spPr bwMode="auto">
              <a:xfrm>
                <a:off x="314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361"/>
              <p:cNvSpPr>
                <a:spLocks/>
              </p:cNvSpPr>
              <p:nvPr/>
            </p:nvSpPr>
            <p:spPr bwMode="auto">
              <a:xfrm>
                <a:off x="310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1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1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362"/>
              <p:cNvSpPr>
                <a:spLocks/>
              </p:cNvSpPr>
              <p:nvPr/>
            </p:nvSpPr>
            <p:spPr bwMode="auto">
              <a:xfrm>
                <a:off x="3165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363"/>
              <p:cNvSpPr>
                <a:spLocks/>
              </p:cNvSpPr>
              <p:nvPr/>
            </p:nvSpPr>
            <p:spPr bwMode="auto">
              <a:xfrm>
                <a:off x="320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6 w 8"/>
                  <a:gd name="T5" fmla="*/ 28 h 32"/>
                  <a:gd name="T6" fmla="*/ 7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6" y="28"/>
                    </a:cubicBezTo>
                    <a:cubicBezTo>
                      <a:pt x="7" y="20"/>
                      <a:pt x="7" y="13"/>
                      <a:pt x="7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364"/>
              <p:cNvSpPr>
                <a:spLocks/>
              </p:cNvSpPr>
              <p:nvPr/>
            </p:nvSpPr>
            <p:spPr bwMode="auto">
              <a:xfrm>
                <a:off x="3268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3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3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365"/>
              <p:cNvSpPr>
                <a:spLocks/>
              </p:cNvSpPr>
              <p:nvPr/>
            </p:nvSpPr>
            <p:spPr bwMode="auto">
              <a:xfrm>
                <a:off x="329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6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366"/>
              <p:cNvSpPr>
                <a:spLocks/>
              </p:cNvSpPr>
              <p:nvPr/>
            </p:nvSpPr>
            <p:spPr bwMode="auto">
              <a:xfrm>
                <a:off x="3331" y="3520"/>
                <a:ext cx="13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1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0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6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367"/>
              <p:cNvSpPr>
                <a:spLocks/>
              </p:cNvSpPr>
              <p:nvPr/>
            </p:nvSpPr>
            <p:spPr bwMode="auto">
              <a:xfrm>
                <a:off x="336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368"/>
              <p:cNvSpPr>
                <a:spLocks/>
              </p:cNvSpPr>
              <p:nvPr/>
            </p:nvSpPr>
            <p:spPr bwMode="auto">
              <a:xfrm>
                <a:off x="343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1" y="0"/>
                      <a:pt x="1" y="3"/>
                    </a:cubicBezTo>
                    <a:cubicBezTo>
                      <a:pt x="0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5" y="30"/>
                    </a:cubicBezTo>
                    <a:cubicBezTo>
                      <a:pt x="6" y="21"/>
                      <a:pt x="6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369"/>
              <p:cNvSpPr>
                <a:spLocks/>
              </p:cNvSpPr>
              <p:nvPr/>
            </p:nvSpPr>
            <p:spPr bwMode="auto">
              <a:xfrm>
                <a:off x="3461" y="3520"/>
                <a:ext cx="26" cy="77"/>
              </a:xfrm>
              <a:custGeom>
                <a:avLst/>
                <a:gdLst>
                  <a:gd name="T0" fmla="*/ 8 w 15"/>
                  <a:gd name="T1" fmla="*/ 7 h 41"/>
                  <a:gd name="T2" fmla="*/ 7 w 15"/>
                  <a:gd name="T3" fmla="*/ 4 h 41"/>
                  <a:gd name="T4" fmla="*/ 1 w 15"/>
                  <a:gd name="T5" fmla="*/ 6 h 41"/>
                  <a:gd name="T6" fmla="*/ 3 w 15"/>
                  <a:gd name="T7" fmla="*/ 30 h 41"/>
                  <a:gd name="T8" fmla="*/ 5 w 15"/>
                  <a:gd name="T9" fmla="*/ 32 h 41"/>
                  <a:gd name="T10" fmla="*/ 6 w 15"/>
                  <a:gd name="T11" fmla="*/ 38 h 41"/>
                  <a:gd name="T12" fmla="*/ 11 w 15"/>
                  <a:gd name="T13" fmla="*/ 38 h 41"/>
                  <a:gd name="T14" fmla="*/ 14 w 15"/>
                  <a:gd name="T15" fmla="*/ 10 h 41"/>
                  <a:gd name="T16" fmla="*/ 8 w 15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1">
                    <a:moveTo>
                      <a:pt x="8" y="7"/>
                    </a:moveTo>
                    <a:cubicBezTo>
                      <a:pt x="8" y="6"/>
                      <a:pt x="8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6" y="36"/>
                      <a:pt x="6" y="38"/>
                    </a:cubicBezTo>
                    <a:cubicBezTo>
                      <a:pt x="6" y="41"/>
                      <a:pt x="11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5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370"/>
              <p:cNvSpPr>
                <a:spLocks/>
              </p:cNvSpPr>
              <p:nvPr/>
            </p:nvSpPr>
            <p:spPr bwMode="auto">
              <a:xfrm>
                <a:off x="349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371"/>
              <p:cNvSpPr>
                <a:spLocks/>
              </p:cNvSpPr>
              <p:nvPr/>
            </p:nvSpPr>
            <p:spPr bwMode="auto">
              <a:xfrm>
                <a:off x="3411" y="3528"/>
                <a:ext cx="22" cy="86"/>
              </a:xfrm>
              <a:custGeom>
                <a:avLst/>
                <a:gdLst>
                  <a:gd name="T0" fmla="*/ 9 w 12"/>
                  <a:gd name="T1" fmla="*/ 7 h 46"/>
                  <a:gd name="T2" fmla="*/ 8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4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9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9" y="7"/>
                    </a:moveTo>
                    <a:cubicBezTo>
                      <a:pt x="8" y="6"/>
                      <a:pt x="8" y="4"/>
                      <a:pt x="8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6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2" y="15"/>
                      <a:pt x="12" y="12"/>
                    </a:cubicBezTo>
                    <a:cubicBezTo>
                      <a:pt x="12" y="10"/>
                      <a:pt x="11" y="8"/>
                      <a:pt x="9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372"/>
              <p:cNvSpPr>
                <a:spLocks/>
              </p:cNvSpPr>
              <p:nvPr/>
            </p:nvSpPr>
            <p:spPr bwMode="auto">
              <a:xfrm>
                <a:off x="3245" y="3531"/>
                <a:ext cx="21" cy="53"/>
              </a:xfrm>
              <a:custGeom>
                <a:avLst/>
                <a:gdLst>
                  <a:gd name="T0" fmla="*/ 11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1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1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1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373"/>
              <p:cNvSpPr>
                <a:spLocks/>
              </p:cNvSpPr>
              <p:nvPr/>
            </p:nvSpPr>
            <p:spPr bwMode="auto">
              <a:xfrm>
                <a:off x="3200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374"/>
              <p:cNvSpPr>
                <a:spLocks/>
              </p:cNvSpPr>
              <p:nvPr/>
            </p:nvSpPr>
            <p:spPr bwMode="auto">
              <a:xfrm>
                <a:off x="3314" y="3535"/>
                <a:ext cx="17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375"/>
              <p:cNvSpPr>
                <a:spLocks/>
              </p:cNvSpPr>
              <p:nvPr/>
            </p:nvSpPr>
            <p:spPr bwMode="auto">
              <a:xfrm>
                <a:off x="353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376"/>
              <p:cNvSpPr>
                <a:spLocks/>
              </p:cNvSpPr>
              <p:nvPr/>
            </p:nvSpPr>
            <p:spPr bwMode="auto">
              <a:xfrm>
                <a:off x="357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377"/>
              <p:cNvSpPr>
                <a:spLocks/>
              </p:cNvSpPr>
              <p:nvPr/>
            </p:nvSpPr>
            <p:spPr bwMode="auto">
              <a:xfrm>
                <a:off x="3581" y="3524"/>
                <a:ext cx="34" cy="101"/>
              </a:xfrm>
              <a:custGeom>
                <a:avLst/>
                <a:gdLst>
                  <a:gd name="T0" fmla="*/ 18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8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5 w 19"/>
                  <a:gd name="T17" fmla="*/ 23 h 54"/>
                  <a:gd name="T18" fmla="*/ 1 w 19"/>
                  <a:gd name="T19" fmla="*/ 40 h 54"/>
                  <a:gd name="T20" fmla="*/ 3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8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8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7" y="17"/>
                      <a:pt x="6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378"/>
              <p:cNvSpPr>
                <a:spLocks/>
              </p:cNvSpPr>
              <p:nvPr/>
            </p:nvSpPr>
            <p:spPr bwMode="auto">
              <a:xfrm>
                <a:off x="362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379"/>
              <p:cNvSpPr>
                <a:spLocks/>
              </p:cNvSpPr>
              <p:nvPr/>
            </p:nvSpPr>
            <p:spPr bwMode="auto">
              <a:xfrm>
                <a:off x="363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380"/>
              <p:cNvSpPr>
                <a:spLocks/>
              </p:cNvSpPr>
              <p:nvPr/>
            </p:nvSpPr>
            <p:spPr bwMode="auto">
              <a:xfrm>
                <a:off x="3656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4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4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381"/>
              <p:cNvSpPr>
                <a:spLocks/>
              </p:cNvSpPr>
              <p:nvPr/>
            </p:nvSpPr>
            <p:spPr bwMode="auto">
              <a:xfrm>
                <a:off x="362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382"/>
              <p:cNvSpPr>
                <a:spLocks/>
              </p:cNvSpPr>
              <p:nvPr/>
            </p:nvSpPr>
            <p:spPr bwMode="auto">
              <a:xfrm>
                <a:off x="368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383"/>
              <p:cNvSpPr>
                <a:spLocks/>
              </p:cNvSpPr>
              <p:nvPr/>
            </p:nvSpPr>
            <p:spPr bwMode="auto">
              <a:xfrm>
                <a:off x="372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384"/>
              <p:cNvSpPr>
                <a:spLocks/>
              </p:cNvSpPr>
              <p:nvPr/>
            </p:nvSpPr>
            <p:spPr bwMode="auto">
              <a:xfrm>
                <a:off x="3782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385"/>
              <p:cNvSpPr>
                <a:spLocks/>
              </p:cNvSpPr>
              <p:nvPr/>
            </p:nvSpPr>
            <p:spPr bwMode="auto">
              <a:xfrm>
                <a:off x="3812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386"/>
              <p:cNvSpPr>
                <a:spLocks/>
              </p:cNvSpPr>
              <p:nvPr/>
            </p:nvSpPr>
            <p:spPr bwMode="auto">
              <a:xfrm>
                <a:off x="3846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6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387"/>
              <p:cNvSpPr>
                <a:spLocks/>
              </p:cNvSpPr>
              <p:nvPr/>
            </p:nvSpPr>
            <p:spPr bwMode="auto">
              <a:xfrm>
                <a:off x="3885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5 w 19"/>
                  <a:gd name="T3" fmla="*/ 17 h 48"/>
                  <a:gd name="T4" fmla="*/ 7 w 19"/>
                  <a:gd name="T5" fmla="*/ 15 h 48"/>
                  <a:gd name="T6" fmla="*/ 7 w 19"/>
                  <a:gd name="T7" fmla="*/ 15 h 48"/>
                  <a:gd name="T8" fmla="*/ 8 w 19"/>
                  <a:gd name="T9" fmla="*/ 16 h 48"/>
                  <a:gd name="T10" fmla="*/ 9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8 w 19"/>
                  <a:gd name="T23" fmla="*/ 43 h 48"/>
                  <a:gd name="T24" fmla="*/ 8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3" y="26"/>
                      <a:pt x="15" y="17"/>
                    </a:cubicBezTo>
                    <a:cubicBezTo>
                      <a:pt x="16" y="13"/>
                      <a:pt x="7" y="11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9" y="8"/>
                      <a:pt x="9" y="4"/>
                    </a:cubicBezTo>
                    <a:cubicBezTo>
                      <a:pt x="10" y="1"/>
                      <a:pt x="4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388"/>
              <p:cNvSpPr>
                <a:spLocks/>
              </p:cNvSpPr>
              <p:nvPr/>
            </p:nvSpPr>
            <p:spPr bwMode="auto">
              <a:xfrm>
                <a:off x="3950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389"/>
              <p:cNvSpPr>
                <a:spLocks/>
              </p:cNvSpPr>
              <p:nvPr/>
            </p:nvSpPr>
            <p:spPr bwMode="auto">
              <a:xfrm>
                <a:off x="397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390"/>
              <p:cNvSpPr>
                <a:spLocks/>
              </p:cNvSpPr>
              <p:nvPr/>
            </p:nvSpPr>
            <p:spPr bwMode="auto">
              <a:xfrm>
                <a:off x="4009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5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3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5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2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3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391"/>
              <p:cNvSpPr>
                <a:spLocks/>
              </p:cNvSpPr>
              <p:nvPr/>
            </p:nvSpPr>
            <p:spPr bwMode="auto">
              <a:xfrm>
                <a:off x="392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392"/>
              <p:cNvSpPr>
                <a:spLocks/>
              </p:cNvSpPr>
              <p:nvPr/>
            </p:nvSpPr>
            <p:spPr bwMode="auto">
              <a:xfrm>
                <a:off x="375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393"/>
              <p:cNvSpPr>
                <a:spLocks/>
              </p:cNvSpPr>
              <p:nvPr/>
            </p:nvSpPr>
            <p:spPr bwMode="auto">
              <a:xfrm>
                <a:off x="371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394"/>
              <p:cNvSpPr>
                <a:spLocks/>
              </p:cNvSpPr>
              <p:nvPr/>
            </p:nvSpPr>
            <p:spPr bwMode="auto">
              <a:xfrm>
                <a:off x="3830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8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8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3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395"/>
              <p:cNvSpPr>
                <a:spLocks/>
              </p:cNvSpPr>
              <p:nvPr/>
            </p:nvSpPr>
            <p:spPr bwMode="auto">
              <a:xfrm>
                <a:off x="4049" y="3509"/>
                <a:ext cx="27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9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396"/>
              <p:cNvSpPr>
                <a:spLocks/>
              </p:cNvSpPr>
              <p:nvPr/>
            </p:nvSpPr>
            <p:spPr bwMode="auto">
              <a:xfrm>
                <a:off x="4087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397"/>
              <p:cNvSpPr>
                <a:spLocks/>
              </p:cNvSpPr>
              <p:nvPr/>
            </p:nvSpPr>
            <p:spPr bwMode="auto">
              <a:xfrm>
                <a:off x="409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6" y="34"/>
                      <a:pt x="6" y="42"/>
                      <a:pt x="10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398"/>
              <p:cNvSpPr>
                <a:spLocks/>
              </p:cNvSpPr>
              <p:nvPr/>
            </p:nvSpPr>
            <p:spPr bwMode="auto">
              <a:xfrm>
                <a:off x="4142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399"/>
              <p:cNvSpPr>
                <a:spLocks/>
              </p:cNvSpPr>
              <p:nvPr/>
            </p:nvSpPr>
            <p:spPr bwMode="auto">
              <a:xfrm>
                <a:off x="4154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400"/>
              <p:cNvSpPr>
                <a:spLocks/>
              </p:cNvSpPr>
              <p:nvPr/>
            </p:nvSpPr>
            <p:spPr bwMode="auto">
              <a:xfrm>
                <a:off x="417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401"/>
              <p:cNvSpPr>
                <a:spLocks/>
              </p:cNvSpPr>
              <p:nvPr/>
            </p:nvSpPr>
            <p:spPr bwMode="auto">
              <a:xfrm>
                <a:off x="4136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402"/>
              <p:cNvSpPr>
                <a:spLocks/>
              </p:cNvSpPr>
              <p:nvPr/>
            </p:nvSpPr>
            <p:spPr bwMode="auto">
              <a:xfrm>
                <a:off x="4197" y="3528"/>
                <a:ext cx="26" cy="75"/>
              </a:xfrm>
              <a:custGeom>
                <a:avLst/>
                <a:gdLst>
                  <a:gd name="T0" fmla="*/ 4 w 15"/>
                  <a:gd name="T1" fmla="*/ 5 h 40"/>
                  <a:gd name="T2" fmla="*/ 3 w 15"/>
                  <a:gd name="T3" fmla="*/ 37 h 40"/>
                  <a:gd name="T4" fmla="*/ 10 w 15"/>
                  <a:gd name="T5" fmla="*/ 36 h 40"/>
                  <a:gd name="T6" fmla="*/ 12 w 15"/>
                  <a:gd name="T7" fmla="*/ 10 h 40"/>
                  <a:gd name="T8" fmla="*/ 4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4" y="5"/>
                    </a:moveTo>
                    <a:cubicBezTo>
                      <a:pt x="0" y="15"/>
                      <a:pt x="0" y="26"/>
                      <a:pt x="3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2" y="10"/>
                    </a:cubicBezTo>
                    <a:cubicBezTo>
                      <a:pt x="15" y="4"/>
                      <a:pt x="7" y="0"/>
                      <a:pt x="4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 403"/>
              <p:cNvSpPr>
                <a:spLocks/>
              </p:cNvSpPr>
              <p:nvPr/>
            </p:nvSpPr>
            <p:spPr bwMode="auto">
              <a:xfrm>
                <a:off x="423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404"/>
              <p:cNvSpPr>
                <a:spLocks/>
              </p:cNvSpPr>
              <p:nvPr/>
            </p:nvSpPr>
            <p:spPr bwMode="auto">
              <a:xfrm>
                <a:off x="4298" y="3507"/>
                <a:ext cx="24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7" y="8"/>
                      <a:pt x="6" y="14"/>
                      <a:pt x="5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405"/>
              <p:cNvSpPr>
                <a:spLocks/>
              </p:cNvSpPr>
              <p:nvPr/>
            </p:nvSpPr>
            <p:spPr bwMode="auto">
              <a:xfrm>
                <a:off x="432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7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Freeform 407"/>
            <p:cNvSpPr>
              <a:spLocks/>
            </p:cNvSpPr>
            <p:nvPr/>
          </p:nvSpPr>
          <p:spPr bwMode="auto">
            <a:xfrm>
              <a:off x="4361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2 w 7"/>
                <a:gd name="T11" fmla="*/ 36 h 45"/>
                <a:gd name="T12" fmla="*/ 2 w 7"/>
                <a:gd name="T13" fmla="*/ 42 h 45"/>
                <a:gd name="T14" fmla="*/ 7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7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408"/>
            <p:cNvSpPr>
              <a:spLocks/>
            </p:cNvSpPr>
            <p:nvPr/>
          </p:nvSpPr>
          <p:spPr bwMode="auto">
            <a:xfrm>
              <a:off x="4399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1" y="34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409"/>
            <p:cNvSpPr>
              <a:spLocks/>
            </p:cNvSpPr>
            <p:nvPr/>
          </p:nvSpPr>
          <p:spPr bwMode="auto">
            <a:xfrm>
              <a:off x="4464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410"/>
            <p:cNvSpPr>
              <a:spLocks/>
            </p:cNvSpPr>
            <p:nvPr/>
          </p:nvSpPr>
          <p:spPr bwMode="auto">
            <a:xfrm>
              <a:off x="449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411"/>
            <p:cNvSpPr>
              <a:spLocks/>
            </p:cNvSpPr>
            <p:nvPr/>
          </p:nvSpPr>
          <p:spPr bwMode="auto">
            <a:xfrm>
              <a:off x="4523" y="3520"/>
              <a:ext cx="28" cy="98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412"/>
            <p:cNvSpPr>
              <a:spLocks/>
            </p:cNvSpPr>
            <p:nvPr/>
          </p:nvSpPr>
          <p:spPr bwMode="auto">
            <a:xfrm>
              <a:off x="444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413"/>
            <p:cNvSpPr>
              <a:spLocks/>
            </p:cNvSpPr>
            <p:nvPr/>
          </p:nvSpPr>
          <p:spPr bwMode="auto">
            <a:xfrm>
              <a:off x="427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0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414"/>
            <p:cNvSpPr>
              <a:spLocks/>
            </p:cNvSpPr>
            <p:nvPr/>
          </p:nvSpPr>
          <p:spPr bwMode="auto">
            <a:xfrm>
              <a:off x="423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415"/>
            <p:cNvSpPr>
              <a:spLocks/>
            </p:cNvSpPr>
            <p:nvPr/>
          </p:nvSpPr>
          <p:spPr bwMode="auto">
            <a:xfrm>
              <a:off x="4344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416"/>
            <p:cNvSpPr>
              <a:spLocks/>
            </p:cNvSpPr>
            <p:nvPr/>
          </p:nvSpPr>
          <p:spPr bwMode="auto">
            <a:xfrm>
              <a:off x="4565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417"/>
            <p:cNvSpPr>
              <a:spLocks/>
            </p:cNvSpPr>
            <p:nvPr/>
          </p:nvSpPr>
          <p:spPr bwMode="auto">
            <a:xfrm>
              <a:off x="4601" y="3533"/>
              <a:ext cx="16" cy="60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418"/>
            <p:cNvSpPr>
              <a:spLocks/>
            </p:cNvSpPr>
            <p:nvPr/>
          </p:nvSpPr>
          <p:spPr bwMode="auto">
            <a:xfrm>
              <a:off x="4611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7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3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7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419"/>
            <p:cNvSpPr>
              <a:spLocks/>
            </p:cNvSpPr>
            <p:nvPr/>
          </p:nvSpPr>
          <p:spPr bwMode="auto">
            <a:xfrm>
              <a:off x="4656" y="3574"/>
              <a:ext cx="10" cy="55"/>
            </a:xfrm>
            <a:custGeom>
              <a:avLst/>
              <a:gdLst>
                <a:gd name="T0" fmla="*/ 6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420"/>
            <p:cNvSpPr>
              <a:spLocks/>
            </p:cNvSpPr>
            <p:nvPr/>
          </p:nvSpPr>
          <p:spPr bwMode="auto">
            <a:xfrm>
              <a:off x="4668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421"/>
            <p:cNvSpPr>
              <a:spLocks/>
            </p:cNvSpPr>
            <p:nvPr/>
          </p:nvSpPr>
          <p:spPr bwMode="auto">
            <a:xfrm>
              <a:off x="468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422"/>
            <p:cNvSpPr>
              <a:spLocks/>
            </p:cNvSpPr>
            <p:nvPr/>
          </p:nvSpPr>
          <p:spPr bwMode="auto">
            <a:xfrm>
              <a:off x="4650" y="3513"/>
              <a:ext cx="15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423"/>
            <p:cNvSpPr>
              <a:spLocks/>
            </p:cNvSpPr>
            <p:nvPr/>
          </p:nvSpPr>
          <p:spPr bwMode="auto">
            <a:xfrm>
              <a:off x="4711" y="3528"/>
              <a:ext cx="28" cy="75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424"/>
            <p:cNvSpPr>
              <a:spLocks/>
            </p:cNvSpPr>
            <p:nvPr/>
          </p:nvSpPr>
          <p:spPr bwMode="auto">
            <a:xfrm>
              <a:off x="4751" y="3558"/>
              <a:ext cx="15" cy="60"/>
            </a:xfrm>
            <a:custGeom>
              <a:avLst/>
              <a:gdLst>
                <a:gd name="T0" fmla="*/ 1 w 8"/>
                <a:gd name="T1" fmla="*/ 5 h 32"/>
                <a:gd name="T2" fmla="*/ 2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1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5"/>
                  </a:moveTo>
                  <a:cubicBezTo>
                    <a:pt x="1" y="13"/>
                    <a:pt x="1" y="20"/>
                    <a:pt x="2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425"/>
            <p:cNvSpPr>
              <a:spLocks/>
            </p:cNvSpPr>
            <p:nvPr/>
          </p:nvSpPr>
          <p:spPr bwMode="auto">
            <a:xfrm>
              <a:off x="4812" y="3507"/>
              <a:ext cx="25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2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2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426"/>
            <p:cNvSpPr>
              <a:spLocks/>
            </p:cNvSpPr>
            <p:nvPr/>
          </p:nvSpPr>
          <p:spPr bwMode="auto">
            <a:xfrm>
              <a:off x="4842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427"/>
            <p:cNvSpPr>
              <a:spLocks/>
            </p:cNvSpPr>
            <p:nvPr/>
          </p:nvSpPr>
          <p:spPr bwMode="auto">
            <a:xfrm>
              <a:off x="487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1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1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1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0" y="35"/>
                    <a:pt x="1" y="36"/>
                  </a:cubicBezTo>
                  <a:cubicBezTo>
                    <a:pt x="1" y="38"/>
                    <a:pt x="1" y="40"/>
                    <a:pt x="1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428"/>
            <p:cNvSpPr>
              <a:spLocks/>
            </p:cNvSpPr>
            <p:nvPr/>
          </p:nvSpPr>
          <p:spPr bwMode="auto">
            <a:xfrm>
              <a:off x="491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429"/>
            <p:cNvSpPr>
              <a:spLocks/>
            </p:cNvSpPr>
            <p:nvPr/>
          </p:nvSpPr>
          <p:spPr bwMode="auto">
            <a:xfrm>
              <a:off x="4980" y="3528"/>
              <a:ext cx="11" cy="61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30"/>
            <p:cNvSpPr>
              <a:spLocks/>
            </p:cNvSpPr>
            <p:nvPr/>
          </p:nvSpPr>
          <p:spPr bwMode="auto">
            <a:xfrm>
              <a:off x="5007" y="3520"/>
              <a:ext cx="26" cy="77"/>
            </a:xfrm>
            <a:custGeom>
              <a:avLst/>
              <a:gdLst>
                <a:gd name="T0" fmla="*/ 8 w 15"/>
                <a:gd name="T1" fmla="*/ 7 h 41"/>
                <a:gd name="T2" fmla="*/ 7 w 15"/>
                <a:gd name="T3" fmla="*/ 4 h 41"/>
                <a:gd name="T4" fmla="*/ 1 w 15"/>
                <a:gd name="T5" fmla="*/ 6 h 41"/>
                <a:gd name="T6" fmla="*/ 3 w 15"/>
                <a:gd name="T7" fmla="*/ 30 h 41"/>
                <a:gd name="T8" fmla="*/ 5 w 15"/>
                <a:gd name="T9" fmla="*/ 32 h 41"/>
                <a:gd name="T10" fmla="*/ 6 w 15"/>
                <a:gd name="T11" fmla="*/ 38 h 41"/>
                <a:gd name="T12" fmla="*/ 11 w 15"/>
                <a:gd name="T13" fmla="*/ 38 h 41"/>
                <a:gd name="T14" fmla="*/ 14 w 15"/>
                <a:gd name="T15" fmla="*/ 10 h 41"/>
                <a:gd name="T16" fmla="*/ 8 w 15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7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6" y="38"/>
                  </a:cubicBezTo>
                  <a:cubicBezTo>
                    <a:pt x="6" y="41"/>
                    <a:pt x="11" y="41"/>
                    <a:pt x="11" y="38"/>
                  </a:cubicBezTo>
                  <a:cubicBezTo>
                    <a:pt x="12" y="29"/>
                    <a:pt x="12" y="19"/>
                    <a:pt x="14" y="10"/>
                  </a:cubicBezTo>
                  <a:cubicBezTo>
                    <a:pt x="15" y="6"/>
                    <a:pt x="10" y="4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431"/>
            <p:cNvSpPr>
              <a:spLocks/>
            </p:cNvSpPr>
            <p:nvPr/>
          </p:nvSpPr>
          <p:spPr bwMode="auto">
            <a:xfrm>
              <a:off x="503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4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432"/>
            <p:cNvSpPr>
              <a:spLocks/>
            </p:cNvSpPr>
            <p:nvPr/>
          </p:nvSpPr>
          <p:spPr bwMode="auto">
            <a:xfrm>
              <a:off x="4957" y="3528"/>
              <a:ext cx="21" cy="86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4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6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33"/>
            <p:cNvSpPr>
              <a:spLocks/>
            </p:cNvSpPr>
            <p:nvPr/>
          </p:nvSpPr>
          <p:spPr bwMode="auto">
            <a:xfrm>
              <a:off x="4789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5 w 13"/>
                <a:gd name="T3" fmla="*/ 3 h 28"/>
                <a:gd name="T4" fmla="*/ 1 w 13"/>
                <a:gd name="T5" fmla="*/ 4 h 28"/>
                <a:gd name="T6" fmla="*/ 10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7" y="10"/>
                    <a:pt x="5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6" y="19"/>
                    <a:pt x="10" y="26"/>
                  </a:cubicBezTo>
                  <a:cubicBezTo>
                    <a:pt x="11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434"/>
            <p:cNvSpPr>
              <a:spLocks/>
            </p:cNvSpPr>
            <p:nvPr/>
          </p:nvSpPr>
          <p:spPr bwMode="auto">
            <a:xfrm>
              <a:off x="4744" y="3511"/>
              <a:ext cx="34" cy="82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0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7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0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435"/>
            <p:cNvSpPr>
              <a:spLocks/>
            </p:cNvSpPr>
            <p:nvPr/>
          </p:nvSpPr>
          <p:spPr bwMode="auto">
            <a:xfrm>
              <a:off x="4860" y="3535"/>
              <a:ext cx="17" cy="62"/>
            </a:xfrm>
            <a:custGeom>
              <a:avLst/>
              <a:gdLst>
                <a:gd name="T0" fmla="*/ 2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436"/>
            <p:cNvSpPr>
              <a:spLocks/>
            </p:cNvSpPr>
            <p:nvPr/>
          </p:nvSpPr>
          <p:spPr bwMode="auto">
            <a:xfrm>
              <a:off x="5079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1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437"/>
            <p:cNvSpPr>
              <a:spLocks/>
            </p:cNvSpPr>
            <p:nvPr/>
          </p:nvSpPr>
          <p:spPr bwMode="auto">
            <a:xfrm>
              <a:off x="511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38"/>
            <p:cNvSpPr>
              <a:spLocks/>
            </p:cNvSpPr>
            <p:nvPr/>
          </p:nvSpPr>
          <p:spPr bwMode="auto">
            <a:xfrm>
              <a:off x="5127" y="3524"/>
              <a:ext cx="34" cy="101"/>
            </a:xfrm>
            <a:custGeom>
              <a:avLst/>
              <a:gdLst>
                <a:gd name="T0" fmla="*/ 18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2 w 19"/>
                <a:gd name="T7" fmla="*/ 4 h 54"/>
                <a:gd name="T8" fmla="*/ 8 w 19"/>
                <a:gd name="T9" fmla="*/ 4 h 54"/>
                <a:gd name="T10" fmla="*/ 8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5 w 19"/>
                <a:gd name="T17" fmla="*/ 23 h 54"/>
                <a:gd name="T18" fmla="*/ 1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10 w 19"/>
                <a:gd name="T25" fmla="*/ 49 h 54"/>
                <a:gd name="T26" fmla="*/ 18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8" y="47"/>
                  </a:moveTo>
                  <a:cubicBezTo>
                    <a:pt x="14" y="36"/>
                    <a:pt x="14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7"/>
                    <a:pt x="6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2" y="34"/>
                    <a:pt x="1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19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39"/>
            <p:cNvSpPr>
              <a:spLocks/>
            </p:cNvSpPr>
            <p:nvPr/>
          </p:nvSpPr>
          <p:spPr bwMode="auto">
            <a:xfrm>
              <a:off x="517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440"/>
            <p:cNvSpPr>
              <a:spLocks/>
            </p:cNvSpPr>
            <p:nvPr/>
          </p:nvSpPr>
          <p:spPr bwMode="auto">
            <a:xfrm>
              <a:off x="518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41"/>
            <p:cNvSpPr>
              <a:spLocks/>
            </p:cNvSpPr>
            <p:nvPr/>
          </p:nvSpPr>
          <p:spPr bwMode="auto">
            <a:xfrm>
              <a:off x="5202" y="3528"/>
              <a:ext cx="28" cy="105"/>
            </a:xfrm>
            <a:custGeom>
              <a:avLst/>
              <a:gdLst>
                <a:gd name="T0" fmla="*/ 7 w 16"/>
                <a:gd name="T1" fmla="*/ 5 h 56"/>
                <a:gd name="T2" fmla="*/ 4 w 16"/>
                <a:gd name="T3" fmla="*/ 12 h 56"/>
                <a:gd name="T4" fmla="*/ 4 w 16"/>
                <a:gd name="T5" fmla="*/ 11 h 56"/>
                <a:gd name="T6" fmla="*/ 1 w 16"/>
                <a:gd name="T7" fmla="*/ 11 h 56"/>
                <a:gd name="T8" fmla="*/ 2 w 16"/>
                <a:gd name="T9" fmla="*/ 19 h 56"/>
                <a:gd name="T10" fmla="*/ 6 w 16"/>
                <a:gd name="T11" fmla="*/ 54 h 56"/>
                <a:gd name="T12" fmla="*/ 12 w 16"/>
                <a:gd name="T13" fmla="*/ 52 h 56"/>
                <a:gd name="T14" fmla="*/ 14 w 16"/>
                <a:gd name="T15" fmla="*/ 9 h 56"/>
                <a:gd name="T16" fmla="*/ 7 w 16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4" y="9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2"/>
            <p:cNvSpPr>
              <a:spLocks/>
            </p:cNvSpPr>
            <p:nvPr/>
          </p:nvSpPr>
          <p:spPr bwMode="auto">
            <a:xfrm>
              <a:off x="516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43"/>
            <p:cNvSpPr>
              <a:spLocks/>
            </p:cNvSpPr>
            <p:nvPr/>
          </p:nvSpPr>
          <p:spPr bwMode="auto">
            <a:xfrm>
              <a:off x="522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44"/>
            <p:cNvSpPr>
              <a:spLocks/>
            </p:cNvSpPr>
            <p:nvPr/>
          </p:nvSpPr>
          <p:spPr bwMode="auto">
            <a:xfrm>
              <a:off x="526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45"/>
            <p:cNvSpPr>
              <a:spLocks/>
            </p:cNvSpPr>
            <p:nvPr/>
          </p:nvSpPr>
          <p:spPr bwMode="auto">
            <a:xfrm>
              <a:off x="5328" y="3507"/>
              <a:ext cx="24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2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2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46"/>
            <p:cNvSpPr>
              <a:spLocks/>
            </p:cNvSpPr>
            <p:nvPr/>
          </p:nvSpPr>
          <p:spPr bwMode="auto">
            <a:xfrm>
              <a:off x="5358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47"/>
            <p:cNvSpPr>
              <a:spLocks/>
            </p:cNvSpPr>
            <p:nvPr/>
          </p:nvSpPr>
          <p:spPr bwMode="auto">
            <a:xfrm>
              <a:off x="5391" y="3520"/>
              <a:ext cx="15" cy="85"/>
            </a:xfrm>
            <a:custGeom>
              <a:avLst/>
              <a:gdLst>
                <a:gd name="T0" fmla="*/ 6 w 8"/>
                <a:gd name="T1" fmla="*/ 3 h 45"/>
                <a:gd name="T2" fmla="*/ 2 w 8"/>
                <a:gd name="T3" fmla="*/ 3 h 45"/>
                <a:gd name="T4" fmla="*/ 2 w 8"/>
                <a:gd name="T5" fmla="*/ 15 h 45"/>
                <a:gd name="T6" fmla="*/ 0 w 8"/>
                <a:gd name="T7" fmla="*/ 17 h 45"/>
                <a:gd name="T8" fmla="*/ 0 w 8"/>
                <a:gd name="T9" fmla="*/ 34 h 45"/>
                <a:gd name="T10" fmla="*/ 2 w 8"/>
                <a:gd name="T11" fmla="*/ 36 h 45"/>
                <a:gd name="T12" fmla="*/ 2 w 8"/>
                <a:gd name="T13" fmla="*/ 42 h 45"/>
                <a:gd name="T14" fmla="*/ 7 w 8"/>
                <a:gd name="T15" fmla="*/ 42 h 45"/>
                <a:gd name="T16" fmla="*/ 6 w 8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5">
                  <a:moveTo>
                    <a:pt x="6" y="3"/>
                  </a:moveTo>
                  <a:cubicBezTo>
                    <a:pt x="6" y="0"/>
                    <a:pt x="3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7" y="45"/>
                    <a:pt x="7" y="42"/>
                  </a:cubicBezTo>
                  <a:cubicBezTo>
                    <a:pt x="8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448"/>
            <p:cNvSpPr>
              <a:spLocks/>
            </p:cNvSpPr>
            <p:nvPr/>
          </p:nvSpPr>
          <p:spPr bwMode="auto">
            <a:xfrm>
              <a:off x="5430" y="3499"/>
              <a:ext cx="32" cy="90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449"/>
            <p:cNvSpPr>
              <a:spLocks/>
            </p:cNvSpPr>
            <p:nvPr/>
          </p:nvSpPr>
          <p:spPr bwMode="auto">
            <a:xfrm>
              <a:off x="5496" y="3528"/>
              <a:ext cx="9" cy="61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450"/>
            <p:cNvSpPr>
              <a:spLocks/>
            </p:cNvSpPr>
            <p:nvPr/>
          </p:nvSpPr>
          <p:spPr bwMode="auto">
            <a:xfrm>
              <a:off x="552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1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6" y="41"/>
                    <a:pt x="10" y="41"/>
                    <a:pt x="11" y="38"/>
                  </a:cubicBezTo>
                  <a:cubicBezTo>
                    <a:pt x="12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451"/>
            <p:cNvSpPr>
              <a:spLocks/>
            </p:cNvSpPr>
            <p:nvPr/>
          </p:nvSpPr>
          <p:spPr bwMode="auto">
            <a:xfrm>
              <a:off x="5553" y="3520"/>
              <a:ext cx="28" cy="98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6"/>
                    <a:pt x="7" y="9"/>
                    <a:pt x="6" y="11"/>
                  </a:cubicBezTo>
                  <a:cubicBezTo>
                    <a:pt x="5" y="10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452"/>
            <p:cNvSpPr>
              <a:spLocks/>
            </p:cNvSpPr>
            <p:nvPr/>
          </p:nvSpPr>
          <p:spPr bwMode="auto">
            <a:xfrm>
              <a:off x="547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453"/>
            <p:cNvSpPr>
              <a:spLocks/>
            </p:cNvSpPr>
            <p:nvPr/>
          </p:nvSpPr>
          <p:spPr bwMode="auto">
            <a:xfrm>
              <a:off x="530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1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454"/>
            <p:cNvSpPr>
              <a:spLocks/>
            </p:cNvSpPr>
            <p:nvPr/>
          </p:nvSpPr>
          <p:spPr bwMode="auto">
            <a:xfrm>
              <a:off x="526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455"/>
            <p:cNvSpPr>
              <a:spLocks/>
            </p:cNvSpPr>
            <p:nvPr/>
          </p:nvSpPr>
          <p:spPr bwMode="auto">
            <a:xfrm>
              <a:off x="5375" y="3535"/>
              <a:ext cx="18" cy="62"/>
            </a:xfrm>
            <a:custGeom>
              <a:avLst/>
              <a:gdLst>
                <a:gd name="T0" fmla="*/ 2 w 10"/>
                <a:gd name="T1" fmla="*/ 4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456"/>
            <p:cNvSpPr>
              <a:spLocks/>
            </p:cNvSpPr>
            <p:nvPr/>
          </p:nvSpPr>
          <p:spPr bwMode="auto">
            <a:xfrm>
              <a:off x="5595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1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457"/>
            <p:cNvSpPr>
              <a:spLocks/>
            </p:cNvSpPr>
            <p:nvPr/>
          </p:nvSpPr>
          <p:spPr bwMode="auto">
            <a:xfrm>
              <a:off x="5633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458"/>
            <p:cNvSpPr>
              <a:spLocks/>
            </p:cNvSpPr>
            <p:nvPr/>
          </p:nvSpPr>
          <p:spPr bwMode="auto">
            <a:xfrm>
              <a:off x="5643" y="3524"/>
              <a:ext cx="34" cy="101"/>
            </a:xfrm>
            <a:custGeom>
              <a:avLst/>
              <a:gdLst>
                <a:gd name="T0" fmla="*/ 17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1 w 19"/>
                <a:gd name="T7" fmla="*/ 4 h 54"/>
                <a:gd name="T8" fmla="*/ 7 w 19"/>
                <a:gd name="T9" fmla="*/ 4 h 54"/>
                <a:gd name="T10" fmla="*/ 7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4 w 19"/>
                <a:gd name="T17" fmla="*/ 23 h 54"/>
                <a:gd name="T18" fmla="*/ 0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9 w 19"/>
                <a:gd name="T25" fmla="*/ 49 h 54"/>
                <a:gd name="T26" fmla="*/ 17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7" y="47"/>
                  </a:moveTo>
                  <a:cubicBezTo>
                    <a:pt x="14" y="36"/>
                    <a:pt x="13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1" y="10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10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6" y="17"/>
                    <a:pt x="6" y="20"/>
                    <a:pt x="6" y="23"/>
                  </a:cubicBezTo>
                  <a:cubicBezTo>
                    <a:pt x="5" y="22"/>
                    <a:pt x="4" y="22"/>
                    <a:pt x="4" y="23"/>
                  </a:cubicBezTo>
                  <a:cubicBezTo>
                    <a:pt x="3" y="29"/>
                    <a:pt x="2" y="34"/>
                    <a:pt x="0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4" y="30"/>
                    <a:pt x="6" y="26"/>
                  </a:cubicBezTo>
                  <a:cubicBezTo>
                    <a:pt x="5" y="34"/>
                    <a:pt x="6" y="42"/>
                    <a:pt x="9" y="49"/>
                  </a:cubicBezTo>
                  <a:cubicBezTo>
                    <a:pt x="11" y="54"/>
                    <a:pt x="19" y="52"/>
                    <a:pt x="17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459"/>
            <p:cNvSpPr>
              <a:spLocks/>
            </p:cNvSpPr>
            <p:nvPr/>
          </p:nvSpPr>
          <p:spPr bwMode="auto">
            <a:xfrm>
              <a:off x="5688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0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460"/>
            <p:cNvSpPr>
              <a:spLocks/>
            </p:cNvSpPr>
            <p:nvPr/>
          </p:nvSpPr>
          <p:spPr bwMode="auto">
            <a:xfrm>
              <a:off x="5700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4"/>
                    <a:pt x="9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461"/>
            <p:cNvSpPr>
              <a:spLocks/>
            </p:cNvSpPr>
            <p:nvPr/>
          </p:nvSpPr>
          <p:spPr bwMode="auto">
            <a:xfrm>
              <a:off x="571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5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462"/>
            <p:cNvSpPr>
              <a:spLocks/>
            </p:cNvSpPr>
            <p:nvPr/>
          </p:nvSpPr>
          <p:spPr bwMode="auto">
            <a:xfrm>
              <a:off x="5682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463"/>
            <p:cNvSpPr>
              <a:spLocks/>
            </p:cNvSpPr>
            <p:nvPr/>
          </p:nvSpPr>
          <p:spPr bwMode="auto">
            <a:xfrm>
              <a:off x="5742" y="3528"/>
              <a:ext cx="27" cy="75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39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464"/>
            <p:cNvSpPr>
              <a:spLocks/>
            </p:cNvSpPr>
            <p:nvPr/>
          </p:nvSpPr>
          <p:spPr bwMode="auto">
            <a:xfrm>
              <a:off x="5783" y="3558"/>
              <a:ext cx="14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2"/>
                    <a:pt x="6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465"/>
            <p:cNvSpPr>
              <a:spLocks/>
            </p:cNvSpPr>
            <p:nvPr/>
          </p:nvSpPr>
          <p:spPr bwMode="auto">
            <a:xfrm>
              <a:off x="5844" y="3507"/>
              <a:ext cx="23" cy="99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2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2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466"/>
            <p:cNvSpPr>
              <a:spLocks/>
            </p:cNvSpPr>
            <p:nvPr/>
          </p:nvSpPr>
          <p:spPr bwMode="auto">
            <a:xfrm>
              <a:off x="5872" y="3505"/>
              <a:ext cx="30" cy="8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4 h 47"/>
                <a:gd name="T4" fmla="*/ 7 w 17"/>
                <a:gd name="T5" fmla="*/ 44 h 47"/>
                <a:gd name="T6" fmla="*/ 15 w 17"/>
                <a:gd name="T7" fmla="*/ 4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7"/>
                    <a:pt x="6" y="47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467"/>
            <p:cNvSpPr>
              <a:spLocks/>
            </p:cNvSpPr>
            <p:nvPr/>
          </p:nvSpPr>
          <p:spPr bwMode="auto">
            <a:xfrm>
              <a:off x="590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2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1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468"/>
            <p:cNvSpPr>
              <a:spLocks/>
            </p:cNvSpPr>
            <p:nvPr/>
          </p:nvSpPr>
          <p:spPr bwMode="auto">
            <a:xfrm>
              <a:off x="594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469"/>
            <p:cNvSpPr>
              <a:spLocks/>
            </p:cNvSpPr>
            <p:nvPr/>
          </p:nvSpPr>
          <p:spPr bwMode="auto">
            <a:xfrm>
              <a:off x="6010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470"/>
            <p:cNvSpPr>
              <a:spLocks/>
            </p:cNvSpPr>
            <p:nvPr/>
          </p:nvSpPr>
          <p:spPr bwMode="auto">
            <a:xfrm>
              <a:off x="6039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4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3" y="32"/>
                    <a:pt x="4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471"/>
            <p:cNvSpPr>
              <a:spLocks/>
            </p:cNvSpPr>
            <p:nvPr/>
          </p:nvSpPr>
          <p:spPr bwMode="auto">
            <a:xfrm>
              <a:off x="606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472"/>
            <p:cNvSpPr>
              <a:spLocks/>
            </p:cNvSpPr>
            <p:nvPr/>
          </p:nvSpPr>
          <p:spPr bwMode="auto">
            <a:xfrm>
              <a:off x="5989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473"/>
            <p:cNvSpPr>
              <a:spLocks/>
            </p:cNvSpPr>
            <p:nvPr/>
          </p:nvSpPr>
          <p:spPr bwMode="auto">
            <a:xfrm>
              <a:off x="5820" y="3531"/>
              <a:ext cx="22" cy="53"/>
            </a:xfrm>
            <a:custGeom>
              <a:avLst/>
              <a:gdLst>
                <a:gd name="T0" fmla="*/ 12 w 12"/>
                <a:gd name="T1" fmla="*/ 25 h 28"/>
                <a:gd name="T2" fmla="*/ 4 w 12"/>
                <a:gd name="T3" fmla="*/ 3 h 28"/>
                <a:gd name="T4" fmla="*/ 0 w 12"/>
                <a:gd name="T5" fmla="*/ 4 h 28"/>
                <a:gd name="T6" fmla="*/ 9 w 12"/>
                <a:gd name="T7" fmla="*/ 26 h 28"/>
                <a:gd name="T8" fmla="*/ 12 w 12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5"/>
                  </a:moveTo>
                  <a:cubicBezTo>
                    <a:pt x="8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474"/>
            <p:cNvSpPr>
              <a:spLocks/>
            </p:cNvSpPr>
            <p:nvPr/>
          </p:nvSpPr>
          <p:spPr bwMode="auto">
            <a:xfrm>
              <a:off x="5776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475"/>
            <p:cNvSpPr>
              <a:spLocks/>
            </p:cNvSpPr>
            <p:nvPr/>
          </p:nvSpPr>
          <p:spPr bwMode="auto">
            <a:xfrm>
              <a:off x="5890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476"/>
            <p:cNvSpPr>
              <a:spLocks/>
            </p:cNvSpPr>
            <p:nvPr/>
          </p:nvSpPr>
          <p:spPr bwMode="auto">
            <a:xfrm>
              <a:off x="6111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477"/>
            <p:cNvSpPr>
              <a:spLocks/>
            </p:cNvSpPr>
            <p:nvPr/>
          </p:nvSpPr>
          <p:spPr bwMode="auto">
            <a:xfrm>
              <a:off x="614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478"/>
            <p:cNvSpPr>
              <a:spLocks/>
            </p:cNvSpPr>
            <p:nvPr/>
          </p:nvSpPr>
          <p:spPr bwMode="auto">
            <a:xfrm>
              <a:off x="6157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6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479"/>
            <p:cNvSpPr>
              <a:spLocks/>
            </p:cNvSpPr>
            <p:nvPr/>
          </p:nvSpPr>
          <p:spPr bwMode="auto">
            <a:xfrm>
              <a:off x="620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480"/>
            <p:cNvSpPr>
              <a:spLocks/>
            </p:cNvSpPr>
            <p:nvPr/>
          </p:nvSpPr>
          <p:spPr bwMode="auto">
            <a:xfrm>
              <a:off x="621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481"/>
            <p:cNvSpPr>
              <a:spLocks/>
            </p:cNvSpPr>
            <p:nvPr/>
          </p:nvSpPr>
          <p:spPr bwMode="auto">
            <a:xfrm>
              <a:off x="6232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482"/>
            <p:cNvSpPr>
              <a:spLocks/>
            </p:cNvSpPr>
            <p:nvPr/>
          </p:nvSpPr>
          <p:spPr bwMode="auto">
            <a:xfrm>
              <a:off x="619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483"/>
            <p:cNvSpPr>
              <a:spLocks/>
            </p:cNvSpPr>
            <p:nvPr/>
          </p:nvSpPr>
          <p:spPr bwMode="auto">
            <a:xfrm>
              <a:off x="625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484"/>
            <p:cNvSpPr>
              <a:spLocks/>
            </p:cNvSpPr>
            <p:nvPr/>
          </p:nvSpPr>
          <p:spPr bwMode="auto">
            <a:xfrm>
              <a:off x="629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485"/>
            <p:cNvSpPr>
              <a:spLocks/>
            </p:cNvSpPr>
            <p:nvPr/>
          </p:nvSpPr>
          <p:spPr bwMode="auto">
            <a:xfrm>
              <a:off x="1108" y="3655"/>
              <a:ext cx="5232" cy="113"/>
            </a:xfrm>
            <a:custGeom>
              <a:avLst/>
              <a:gdLst>
                <a:gd name="T0" fmla="*/ 2945 w 2951"/>
                <a:gd name="T1" fmla="*/ 22 h 60"/>
                <a:gd name="T2" fmla="*/ 2927 w 2951"/>
                <a:gd name="T3" fmla="*/ 60 h 60"/>
                <a:gd name="T4" fmla="*/ 25 w 2951"/>
                <a:gd name="T5" fmla="*/ 60 h 60"/>
                <a:gd name="T6" fmla="*/ 6 w 2951"/>
                <a:gd name="T7" fmla="*/ 18 h 60"/>
                <a:gd name="T8" fmla="*/ 5 w 2951"/>
                <a:gd name="T9" fmla="*/ 38 h 60"/>
                <a:gd name="T10" fmla="*/ 25 w 2951"/>
                <a:gd name="T11" fmla="*/ 0 h 60"/>
                <a:gd name="T12" fmla="*/ 2927 w 2951"/>
                <a:gd name="T13" fmla="*/ 0 h 60"/>
                <a:gd name="T14" fmla="*/ 2945 w 2951"/>
                <a:gd name="T15" fmla="*/ 39 h 60"/>
                <a:gd name="T16" fmla="*/ 2945 w 2951"/>
                <a:gd name="T1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60">
                  <a:moveTo>
                    <a:pt x="2945" y="22"/>
                  </a:moveTo>
                  <a:cubicBezTo>
                    <a:pt x="2945" y="32"/>
                    <a:pt x="2951" y="60"/>
                    <a:pt x="2927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0" y="60"/>
                    <a:pt x="6" y="28"/>
                    <a:pt x="6" y="1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27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8"/>
                    <a:pt x="2945" y="39"/>
                  </a:cubicBezTo>
                  <a:lnTo>
                    <a:pt x="2945" y="22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486"/>
            <p:cNvSpPr>
              <a:spLocks/>
            </p:cNvSpPr>
            <p:nvPr/>
          </p:nvSpPr>
          <p:spPr bwMode="auto">
            <a:xfrm>
              <a:off x="1110" y="3546"/>
              <a:ext cx="5212" cy="133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910" y="5375260"/>
            <a:ext cx="615963" cy="738842"/>
          </a:xfrm>
          <a:prstGeom prst="rect">
            <a:avLst/>
          </a:prstGeom>
        </p:spPr>
      </p:pic>
      <p:sp>
        <p:nvSpPr>
          <p:cNvPr id="490" name="Freeform 240"/>
          <p:cNvSpPr>
            <a:spLocks/>
          </p:cNvSpPr>
          <p:nvPr/>
        </p:nvSpPr>
        <p:spPr bwMode="auto">
          <a:xfrm>
            <a:off x="8056273" y="454000"/>
            <a:ext cx="270366" cy="384204"/>
          </a:xfrm>
          <a:custGeom>
            <a:avLst/>
            <a:gdLst>
              <a:gd name="T0" fmla="*/ 64 w 129"/>
              <a:gd name="T1" fmla="*/ 0 h 130"/>
              <a:gd name="T2" fmla="*/ 0 w 129"/>
              <a:gd name="T3" fmla="*/ 52 h 130"/>
              <a:gd name="T4" fmla="*/ 44 w 129"/>
              <a:gd name="T5" fmla="*/ 19 h 130"/>
              <a:gd name="T6" fmla="*/ 90 w 129"/>
              <a:gd name="T7" fmla="*/ 65 h 130"/>
              <a:gd name="T8" fmla="*/ 44 w 129"/>
              <a:gd name="T9" fmla="*/ 110 h 130"/>
              <a:gd name="T10" fmla="*/ 0 w 129"/>
              <a:gd name="T11" fmla="*/ 77 h 130"/>
              <a:gd name="T12" fmla="*/ 64 w 129"/>
              <a:gd name="T13" fmla="*/ 130 h 130"/>
              <a:gd name="T14" fmla="*/ 129 w 129"/>
              <a:gd name="T15" fmla="*/ 65 h 130"/>
              <a:gd name="T16" fmla="*/ 64 w 129"/>
              <a:gd name="T17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" h="130">
                <a:moveTo>
                  <a:pt x="64" y="0"/>
                </a:moveTo>
                <a:cubicBezTo>
                  <a:pt x="32" y="0"/>
                  <a:pt x="6" y="22"/>
                  <a:pt x="0" y="52"/>
                </a:cubicBezTo>
                <a:cubicBezTo>
                  <a:pt x="6" y="33"/>
                  <a:pt x="23" y="19"/>
                  <a:pt x="44" y="19"/>
                </a:cubicBezTo>
                <a:cubicBezTo>
                  <a:pt x="69" y="19"/>
                  <a:pt x="90" y="39"/>
                  <a:pt x="90" y="65"/>
                </a:cubicBezTo>
                <a:cubicBezTo>
                  <a:pt x="90" y="90"/>
                  <a:pt x="69" y="110"/>
                  <a:pt x="44" y="110"/>
                </a:cubicBezTo>
                <a:cubicBezTo>
                  <a:pt x="23" y="110"/>
                  <a:pt x="6" y="96"/>
                  <a:pt x="0" y="77"/>
                </a:cubicBezTo>
                <a:cubicBezTo>
                  <a:pt x="6" y="107"/>
                  <a:pt x="32" y="130"/>
                  <a:pt x="64" y="130"/>
                </a:cubicBezTo>
                <a:cubicBezTo>
                  <a:pt x="100" y="130"/>
                  <a:pt x="129" y="101"/>
                  <a:pt x="129" y="65"/>
                </a:cubicBezTo>
                <a:cubicBezTo>
                  <a:pt x="129" y="29"/>
                  <a:pt x="100" y="0"/>
                  <a:pt x="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7000" y="1143016"/>
            <a:ext cx="61141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Phân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tích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-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đánh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giá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endParaRPr lang="vi-VN" sz="4400" dirty="0">
              <a:solidFill>
                <a:srgbClr val="FFC000"/>
              </a:solidFill>
              <a:latin typeface="iCiel Pony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662878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8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GIAO AN\ảnh tài liệu\pngegg (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02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2" y="2212975"/>
            <a:ext cx="77724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00233" y="2998146"/>
            <a:ext cx="5943568" cy="954067"/>
          </a:xfrm>
          <a:prstGeom prst="rect">
            <a:avLst/>
          </a:prstGeom>
          <a:noFill/>
        </p:spPr>
        <p:txBody>
          <a:bodyPr wrap="square" lIns="91405" tIns="45700" rIns="91405" bIns="45700" rtlCol="0">
            <a:spAutoFit/>
          </a:bodyPr>
          <a:lstStyle/>
          <a:p>
            <a:pPr algn="ctr" defTabSz="914051"/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chia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sẻ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sản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phẩm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mình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/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ở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tiết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1</a:t>
            </a:r>
            <a:endParaRPr lang="vi-VN" sz="2800" dirty="0">
              <a:solidFill>
                <a:srgbClr val="0070C0"/>
              </a:solidFill>
              <a:latin typeface="iCiel Cadena" pitchFamily="2" charset="-93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35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标题 1"/>
          <p:cNvSpPr txBox="1">
            <a:spLocks/>
          </p:cNvSpPr>
          <p:nvPr/>
        </p:nvSpPr>
        <p:spPr>
          <a:xfrm>
            <a:off x="2059046" y="228616"/>
            <a:ext cx="5018484" cy="6960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6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Hoạt</a:t>
            </a:r>
            <a:r>
              <a:rPr lang="en-US" altLang="zh-CN" sz="6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</a:t>
            </a:r>
            <a:r>
              <a:rPr lang="en-US" altLang="zh-CN" sz="6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động</a:t>
            </a:r>
            <a:r>
              <a:rPr lang="en-US" altLang="zh-CN" sz="6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5</a:t>
            </a:r>
            <a:endParaRPr lang="zh-CN" altLang="en-US" sz="6000" dirty="0">
              <a:solidFill>
                <a:srgbClr val="FFC000">
                  <a:lumMod val="60000"/>
                  <a:lumOff val="40000"/>
                </a:srgbClr>
              </a:solidFill>
              <a:latin typeface="iCiel Pony" pitchFamily="2" charset="-93"/>
            </a:endParaRPr>
          </a:p>
        </p:txBody>
      </p:sp>
      <p:grpSp>
        <p:nvGrpSpPr>
          <p:cNvPr id="502" name="Group 4"/>
          <p:cNvGrpSpPr>
            <a:grpSpLocks/>
          </p:cNvGrpSpPr>
          <p:nvPr/>
        </p:nvGrpSpPr>
        <p:grpSpPr bwMode="auto">
          <a:xfrm>
            <a:off x="1017813" y="4457309"/>
            <a:ext cx="341710" cy="889000"/>
            <a:chOff x="0" y="0"/>
            <a:chExt cx="455984" cy="889318"/>
          </a:xfrm>
        </p:grpSpPr>
        <p:sp>
          <p:nvSpPr>
            <p:cNvPr id="503" name="TextBox 5"/>
            <p:cNvSpPr txBox="1">
              <a:spLocks noChangeArrowheads="1"/>
            </p:cNvSpPr>
            <p:nvPr/>
          </p:nvSpPr>
          <p:spPr bwMode="auto">
            <a:xfrm>
              <a:off x="0" y="0"/>
              <a:ext cx="455984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d-ID" altLang="zh-CN" sz="4800">
                  <a:solidFill>
                    <a:srgbClr val="44546A"/>
                  </a:solidFill>
                  <a:latin typeface="Sosa" pitchFamily="2" charset="0"/>
                </a:rPr>
                <a:t>o</a:t>
              </a:r>
              <a:endParaRPr lang="id-ID" altLang="zh-CN" sz="4800">
                <a:solidFill>
                  <a:srgbClr val="44546A"/>
                </a:solidFill>
              </a:endParaRPr>
            </a:p>
          </p:txBody>
        </p:sp>
        <p:sp>
          <p:nvSpPr>
            <p:cNvPr id="504" name="Oval 6"/>
            <p:cNvSpPr>
              <a:spLocks noChangeArrowheads="1"/>
            </p:cNvSpPr>
            <p:nvPr/>
          </p:nvSpPr>
          <p:spPr bwMode="auto">
            <a:xfrm>
              <a:off x="157978" y="757644"/>
              <a:ext cx="133200" cy="1316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zh-CN" altLang="zh-CN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54114" y="838207"/>
            <a:ext cx="9006739" cy="6113583"/>
            <a:chOff x="1108" y="2225"/>
            <a:chExt cx="5232" cy="1543"/>
          </a:xfrm>
        </p:grpSpPr>
        <p:grpSp>
          <p:nvGrpSpPr>
            <p:cNvPr id="8" name="Group 205"/>
            <p:cNvGrpSpPr>
              <a:grpSpLocks/>
            </p:cNvGrpSpPr>
            <p:nvPr/>
          </p:nvGrpSpPr>
          <p:grpSpPr bwMode="auto">
            <a:xfrm>
              <a:off x="1131" y="2569"/>
              <a:ext cx="5145" cy="1041"/>
              <a:chOff x="1131" y="2569"/>
              <a:chExt cx="5145" cy="1041"/>
            </a:xfrm>
          </p:grpSpPr>
          <p:sp>
            <p:nvSpPr>
              <p:cNvPr id="303" name="Freeform 18"/>
              <p:cNvSpPr>
                <a:spLocks/>
              </p:cNvSpPr>
              <p:nvPr/>
            </p:nvSpPr>
            <p:spPr bwMode="auto">
              <a:xfrm>
                <a:off x="2064" y="2771"/>
                <a:ext cx="363" cy="835"/>
              </a:xfrm>
              <a:custGeom>
                <a:avLst/>
                <a:gdLst>
                  <a:gd name="T0" fmla="*/ 77 w 205"/>
                  <a:gd name="T1" fmla="*/ 0 h 445"/>
                  <a:gd name="T2" fmla="*/ 74 w 205"/>
                  <a:gd name="T3" fmla="*/ 4 h 445"/>
                  <a:gd name="T4" fmla="*/ 5 w 205"/>
                  <a:gd name="T5" fmla="*/ 89 h 445"/>
                  <a:gd name="T6" fmla="*/ 42 w 205"/>
                  <a:gd name="T7" fmla="*/ 89 h 445"/>
                  <a:gd name="T8" fmla="*/ 5 w 205"/>
                  <a:gd name="T9" fmla="*/ 146 h 445"/>
                  <a:gd name="T10" fmla="*/ 19 w 205"/>
                  <a:gd name="T11" fmla="*/ 169 h 445"/>
                  <a:gd name="T12" fmla="*/ 17 w 205"/>
                  <a:gd name="T13" fmla="*/ 169 h 445"/>
                  <a:gd name="T14" fmla="*/ 19 w 205"/>
                  <a:gd name="T15" fmla="*/ 173 h 445"/>
                  <a:gd name="T16" fmla="*/ 0 w 205"/>
                  <a:gd name="T17" fmla="*/ 173 h 445"/>
                  <a:gd name="T18" fmla="*/ 12 w 205"/>
                  <a:gd name="T19" fmla="*/ 197 h 445"/>
                  <a:gd name="T20" fmla="*/ 15 w 205"/>
                  <a:gd name="T21" fmla="*/ 197 h 445"/>
                  <a:gd name="T22" fmla="*/ 14 w 205"/>
                  <a:gd name="T23" fmla="*/ 200 h 445"/>
                  <a:gd name="T24" fmla="*/ 36 w 205"/>
                  <a:gd name="T25" fmla="*/ 245 h 445"/>
                  <a:gd name="T26" fmla="*/ 36 w 205"/>
                  <a:gd name="T27" fmla="*/ 245 h 445"/>
                  <a:gd name="T28" fmla="*/ 36 w 205"/>
                  <a:gd name="T29" fmla="*/ 245 h 445"/>
                  <a:gd name="T30" fmla="*/ 23 w 205"/>
                  <a:gd name="T31" fmla="*/ 245 h 445"/>
                  <a:gd name="T32" fmla="*/ 50 w 205"/>
                  <a:gd name="T33" fmla="*/ 305 h 445"/>
                  <a:gd name="T34" fmla="*/ 50 w 205"/>
                  <a:gd name="T35" fmla="*/ 305 h 445"/>
                  <a:gd name="T36" fmla="*/ 50 w 205"/>
                  <a:gd name="T37" fmla="*/ 306 h 445"/>
                  <a:gd name="T38" fmla="*/ 35 w 205"/>
                  <a:gd name="T39" fmla="*/ 306 h 445"/>
                  <a:gd name="T40" fmla="*/ 40 w 205"/>
                  <a:gd name="T41" fmla="*/ 321 h 445"/>
                  <a:gd name="T42" fmla="*/ 59 w 205"/>
                  <a:gd name="T43" fmla="*/ 321 h 445"/>
                  <a:gd name="T44" fmla="*/ 56 w 205"/>
                  <a:gd name="T45" fmla="*/ 362 h 445"/>
                  <a:gd name="T46" fmla="*/ 57 w 205"/>
                  <a:gd name="T47" fmla="*/ 364 h 445"/>
                  <a:gd name="T48" fmla="*/ 57 w 205"/>
                  <a:gd name="T49" fmla="*/ 364 h 445"/>
                  <a:gd name="T50" fmla="*/ 57 w 205"/>
                  <a:gd name="T51" fmla="*/ 365 h 445"/>
                  <a:gd name="T52" fmla="*/ 56 w 205"/>
                  <a:gd name="T53" fmla="*/ 365 h 445"/>
                  <a:gd name="T54" fmla="*/ 50 w 205"/>
                  <a:gd name="T55" fmla="*/ 445 h 445"/>
                  <a:gd name="T56" fmla="*/ 78 w 205"/>
                  <a:gd name="T57" fmla="*/ 445 h 445"/>
                  <a:gd name="T58" fmla="*/ 103 w 205"/>
                  <a:gd name="T59" fmla="*/ 445 h 445"/>
                  <a:gd name="T60" fmla="*/ 104 w 205"/>
                  <a:gd name="T61" fmla="*/ 445 h 445"/>
                  <a:gd name="T62" fmla="*/ 96 w 205"/>
                  <a:gd name="T63" fmla="*/ 321 h 445"/>
                  <a:gd name="T64" fmla="*/ 205 w 205"/>
                  <a:gd name="T65" fmla="*/ 321 h 445"/>
                  <a:gd name="T66" fmla="*/ 202 w 205"/>
                  <a:gd name="T67" fmla="*/ 317 h 445"/>
                  <a:gd name="T68" fmla="*/ 98 w 205"/>
                  <a:gd name="T69" fmla="*/ 317 h 445"/>
                  <a:gd name="T70" fmla="*/ 151 w 205"/>
                  <a:gd name="T71" fmla="*/ 217 h 445"/>
                  <a:gd name="T72" fmla="*/ 140 w 205"/>
                  <a:gd name="T73" fmla="*/ 197 h 445"/>
                  <a:gd name="T74" fmla="*/ 161 w 205"/>
                  <a:gd name="T75" fmla="*/ 197 h 445"/>
                  <a:gd name="T76" fmla="*/ 163 w 205"/>
                  <a:gd name="T77" fmla="*/ 192 h 445"/>
                  <a:gd name="T78" fmla="*/ 148 w 205"/>
                  <a:gd name="T79" fmla="*/ 192 h 445"/>
                  <a:gd name="T80" fmla="*/ 147 w 205"/>
                  <a:gd name="T81" fmla="*/ 189 h 445"/>
                  <a:gd name="T82" fmla="*/ 122 w 205"/>
                  <a:gd name="T83" fmla="*/ 189 h 445"/>
                  <a:gd name="T84" fmla="*/ 149 w 205"/>
                  <a:gd name="T85" fmla="*/ 145 h 445"/>
                  <a:gd name="T86" fmla="*/ 114 w 205"/>
                  <a:gd name="T87" fmla="*/ 89 h 445"/>
                  <a:gd name="T88" fmla="*/ 134 w 205"/>
                  <a:gd name="T89" fmla="*/ 89 h 445"/>
                  <a:gd name="T90" fmla="*/ 150 w 205"/>
                  <a:gd name="T91" fmla="*/ 89 h 445"/>
                  <a:gd name="T92" fmla="*/ 81 w 205"/>
                  <a:gd name="T93" fmla="*/ 4 h 445"/>
                  <a:gd name="T94" fmla="*/ 78 w 205"/>
                  <a:gd name="T95" fmla="*/ 1 h 445"/>
                  <a:gd name="T96" fmla="*/ 78 w 205"/>
                  <a:gd name="T97" fmla="*/ 2 h 445"/>
                  <a:gd name="T98" fmla="*/ 77 w 205"/>
                  <a:gd name="T99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5" h="445">
                    <a:moveTo>
                      <a:pt x="77" y="0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5" y="146"/>
                      <a:pt x="5" y="146"/>
                      <a:pt x="5" y="146"/>
                    </a:cubicBezTo>
                    <a:cubicBezTo>
                      <a:pt x="19" y="169"/>
                      <a:pt x="19" y="169"/>
                      <a:pt x="19" y="169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19" y="173"/>
                      <a:pt x="19" y="173"/>
                      <a:pt x="19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12" y="197"/>
                      <a:pt x="12" y="197"/>
                      <a:pt x="12" y="197"/>
                    </a:cubicBezTo>
                    <a:cubicBezTo>
                      <a:pt x="15" y="197"/>
                      <a:pt x="15" y="197"/>
                      <a:pt x="15" y="197"/>
                    </a:cubicBezTo>
                    <a:cubicBezTo>
                      <a:pt x="14" y="200"/>
                      <a:pt x="14" y="200"/>
                      <a:pt x="14" y="200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23" y="245"/>
                      <a:pt x="23" y="245"/>
                      <a:pt x="23" y="24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6"/>
                      <a:pt x="50" y="306"/>
                      <a:pt x="50" y="306"/>
                    </a:cubicBezTo>
                    <a:cubicBezTo>
                      <a:pt x="35" y="306"/>
                      <a:pt x="35" y="306"/>
                      <a:pt x="35" y="306"/>
                    </a:cubicBezTo>
                    <a:cubicBezTo>
                      <a:pt x="40" y="321"/>
                      <a:pt x="40" y="321"/>
                      <a:pt x="40" y="321"/>
                    </a:cubicBezTo>
                    <a:cubicBezTo>
                      <a:pt x="59" y="321"/>
                      <a:pt x="59" y="321"/>
                      <a:pt x="59" y="321"/>
                    </a:cubicBezTo>
                    <a:cubicBezTo>
                      <a:pt x="56" y="362"/>
                      <a:pt x="56" y="362"/>
                      <a:pt x="56" y="362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5"/>
                      <a:pt x="57" y="365"/>
                      <a:pt x="57" y="365"/>
                    </a:cubicBezTo>
                    <a:cubicBezTo>
                      <a:pt x="56" y="365"/>
                      <a:pt x="56" y="365"/>
                      <a:pt x="56" y="365"/>
                    </a:cubicBezTo>
                    <a:cubicBezTo>
                      <a:pt x="50" y="445"/>
                      <a:pt x="50" y="445"/>
                      <a:pt x="50" y="445"/>
                    </a:cubicBezTo>
                    <a:cubicBezTo>
                      <a:pt x="78" y="445"/>
                      <a:pt x="78" y="445"/>
                      <a:pt x="78" y="445"/>
                    </a:cubicBezTo>
                    <a:cubicBezTo>
                      <a:pt x="103" y="445"/>
                      <a:pt x="103" y="445"/>
                      <a:pt x="103" y="445"/>
                    </a:cubicBezTo>
                    <a:cubicBezTo>
                      <a:pt x="104" y="445"/>
                      <a:pt x="104" y="445"/>
                      <a:pt x="104" y="445"/>
                    </a:cubicBezTo>
                    <a:cubicBezTo>
                      <a:pt x="96" y="321"/>
                      <a:pt x="96" y="321"/>
                      <a:pt x="96" y="321"/>
                    </a:cubicBezTo>
                    <a:cubicBezTo>
                      <a:pt x="205" y="321"/>
                      <a:pt x="205" y="321"/>
                      <a:pt x="205" y="321"/>
                    </a:cubicBezTo>
                    <a:cubicBezTo>
                      <a:pt x="202" y="317"/>
                      <a:pt x="202" y="317"/>
                      <a:pt x="202" y="317"/>
                    </a:cubicBezTo>
                    <a:cubicBezTo>
                      <a:pt x="98" y="317"/>
                      <a:pt x="98" y="317"/>
                      <a:pt x="98" y="317"/>
                    </a:cubicBezTo>
                    <a:cubicBezTo>
                      <a:pt x="151" y="217"/>
                      <a:pt x="151" y="217"/>
                      <a:pt x="151" y="217"/>
                    </a:cubicBezTo>
                    <a:cubicBezTo>
                      <a:pt x="140" y="197"/>
                      <a:pt x="140" y="197"/>
                      <a:pt x="140" y="197"/>
                    </a:cubicBezTo>
                    <a:cubicBezTo>
                      <a:pt x="161" y="197"/>
                      <a:pt x="161" y="197"/>
                      <a:pt x="161" y="197"/>
                    </a:cubicBezTo>
                    <a:cubicBezTo>
                      <a:pt x="163" y="192"/>
                      <a:pt x="163" y="192"/>
                      <a:pt x="163" y="192"/>
                    </a:cubicBezTo>
                    <a:cubicBezTo>
                      <a:pt x="148" y="192"/>
                      <a:pt x="148" y="192"/>
                      <a:pt x="148" y="192"/>
                    </a:cubicBezTo>
                    <a:cubicBezTo>
                      <a:pt x="148" y="191"/>
                      <a:pt x="148" y="190"/>
                      <a:pt x="147" y="189"/>
                    </a:cubicBezTo>
                    <a:cubicBezTo>
                      <a:pt x="122" y="189"/>
                      <a:pt x="122" y="189"/>
                      <a:pt x="122" y="189"/>
                    </a:cubicBezTo>
                    <a:cubicBezTo>
                      <a:pt x="149" y="145"/>
                      <a:pt x="149" y="145"/>
                      <a:pt x="149" y="145"/>
                    </a:cubicBezTo>
                    <a:cubicBezTo>
                      <a:pt x="114" y="89"/>
                      <a:pt x="114" y="89"/>
                      <a:pt x="114" y="89"/>
                    </a:cubicBezTo>
                    <a:cubicBezTo>
                      <a:pt x="134" y="89"/>
                      <a:pt x="134" y="89"/>
                      <a:pt x="134" y="89"/>
                    </a:cubicBezTo>
                    <a:cubicBezTo>
                      <a:pt x="150" y="89"/>
                      <a:pt x="150" y="89"/>
                      <a:pt x="150" y="89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78" y="1"/>
                      <a:pt x="78" y="1"/>
                      <a:pt x="78" y="1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7" y="0"/>
                      <a:pt x="77" y="0"/>
                      <a:pt x="77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Freeform 19"/>
              <p:cNvSpPr>
                <a:spLocks/>
              </p:cNvSpPr>
              <p:nvPr/>
            </p:nvSpPr>
            <p:spPr bwMode="auto">
              <a:xfrm>
                <a:off x="2325" y="3126"/>
                <a:ext cx="31" cy="6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1 w 18"/>
                  <a:gd name="T5" fmla="*/ 3 h 3"/>
                  <a:gd name="T6" fmla="*/ 16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Freeform 20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Freeform 21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Freeform 22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close/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Freeform 23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 26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Freeform 27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 28"/>
              <p:cNvSpPr>
                <a:spLocks noEditPoints="1"/>
              </p:cNvSpPr>
              <p:nvPr/>
            </p:nvSpPr>
            <p:spPr bwMode="auto">
              <a:xfrm>
                <a:off x="4321" y="2739"/>
                <a:ext cx="469" cy="867"/>
              </a:xfrm>
              <a:custGeom>
                <a:avLst/>
                <a:gdLst>
                  <a:gd name="T0" fmla="*/ 159 w 265"/>
                  <a:gd name="T1" fmla="*/ 449 h 462"/>
                  <a:gd name="T2" fmla="*/ 115 w 265"/>
                  <a:gd name="T3" fmla="*/ 449 h 462"/>
                  <a:gd name="T4" fmla="*/ 114 w 265"/>
                  <a:gd name="T5" fmla="*/ 458 h 462"/>
                  <a:gd name="T6" fmla="*/ 137 w 265"/>
                  <a:gd name="T7" fmla="*/ 458 h 462"/>
                  <a:gd name="T8" fmla="*/ 137 w 265"/>
                  <a:gd name="T9" fmla="*/ 462 h 462"/>
                  <a:gd name="T10" fmla="*/ 159 w 265"/>
                  <a:gd name="T11" fmla="*/ 462 h 462"/>
                  <a:gd name="T12" fmla="*/ 159 w 265"/>
                  <a:gd name="T13" fmla="*/ 458 h 462"/>
                  <a:gd name="T14" fmla="*/ 159 w 265"/>
                  <a:gd name="T15" fmla="*/ 458 h 462"/>
                  <a:gd name="T16" fmla="*/ 159 w 265"/>
                  <a:gd name="T17" fmla="*/ 449 h 462"/>
                  <a:gd name="T18" fmla="*/ 139 w 265"/>
                  <a:gd name="T19" fmla="*/ 0 h 462"/>
                  <a:gd name="T20" fmla="*/ 0 w 265"/>
                  <a:gd name="T21" fmla="*/ 386 h 462"/>
                  <a:gd name="T22" fmla="*/ 119 w 265"/>
                  <a:gd name="T23" fmla="*/ 386 h 462"/>
                  <a:gd name="T24" fmla="*/ 117 w 265"/>
                  <a:gd name="T25" fmla="*/ 410 h 462"/>
                  <a:gd name="T26" fmla="*/ 128 w 265"/>
                  <a:gd name="T27" fmla="*/ 409 h 462"/>
                  <a:gd name="T28" fmla="*/ 129 w 265"/>
                  <a:gd name="T29" fmla="*/ 409 h 462"/>
                  <a:gd name="T30" fmla="*/ 128 w 265"/>
                  <a:gd name="T31" fmla="*/ 400 h 462"/>
                  <a:gd name="T32" fmla="*/ 162 w 265"/>
                  <a:gd name="T33" fmla="*/ 365 h 462"/>
                  <a:gd name="T34" fmla="*/ 175 w 265"/>
                  <a:gd name="T35" fmla="*/ 368 h 462"/>
                  <a:gd name="T36" fmla="*/ 210 w 265"/>
                  <a:gd name="T37" fmla="*/ 338 h 462"/>
                  <a:gd name="T38" fmla="*/ 240 w 265"/>
                  <a:gd name="T39" fmla="*/ 355 h 462"/>
                  <a:gd name="T40" fmla="*/ 241 w 265"/>
                  <a:gd name="T41" fmla="*/ 356 h 462"/>
                  <a:gd name="T42" fmla="*/ 265 w 265"/>
                  <a:gd name="T43" fmla="*/ 348 h 462"/>
                  <a:gd name="T44" fmla="*/ 261 w 265"/>
                  <a:gd name="T45" fmla="*/ 338 h 462"/>
                  <a:gd name="T46" fmla="*/ 260 w 265"/>
                  <a:gd name="T47" fmla="*/ 337 h 462"/>
                  <a:gd name="T48" fmla="*/ 261 w 265"/>
                  <a:gd name="T49" fmla="*/ 337 h 462"/>
                  <a:gd name="T50" fmla="*/ 139 w 265"/>
                  <a:gd name="T5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5" h="462">
                    <a:moveTo>
                      <a:pt x="159" y="449"/>
                    </a:moveTo>
                    <a:cubicBezTo>
                      <a:pt x="115" y="449"/>
                      <a:pt x="115" y="449"/>
                      <a:pt x="115" y="449"/>
                    </a:cubicBezTo>
                    <a:cubicBezTo>
                      <a:pt x="114" y="458"/>
                      <a:pt x="114" y="458"/>
                      <a:pt x="114" y="458"/>
                    </a:cubicBezTo>
                    <a:cubicBezTo>
                      <a:pt x="137" y="458"/>
                      <a:pt x="137" y="458"/>
                      <a:pt x="137" y="458"/>
                    </a:cubicBezTo>
                    <a:cubicBezTo>
                      <a:pt x="137" y="462"/>
                      <a:pt x="137" y="462"/>
                      <a:pt x="137" y="462"/>
                    </a:cubicBezTo>
                    <a:cubicBezTo>
                      <a:pt x="159" y="462"/>
                      <a:pt x="159" y="462"/>
                      <a:pt x="159" y="462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49"/>
                      <a:pt x="159" y="449"/>
                      <a:pt x="159" y="449"/>
                    </a:cubicBezTo>
                    <a:moveTo>
                      <a:pt x="139" y="0"/>
                    </a:moveTo>
                    <a:cubicBezTo>
                      <a:pt x="0" y="386"/>
                      <a:pt x="0" y="386"/>
                      <a:pt x="0" y="386"/>
                    </a:cubicBezTo>
                    <a:cubicBezTo>
                      <a:pt x="119" y="386"/>
                      <a:pt x="119" y="386"/>
                      <a:pt x="119" y="386"/>
                    </a:cubicBezTo>
                    <a:cubicBezTo>
                      <a:pt x="117" y="410"/>
                      <a:pt x="117" y="410"/>
                      <a:pt x="117" y="410"/>
                    </a:cubicBezTo>
                    <a:cubicBezTo>
                      <a:pt x="121" y="409"/>
                      <a:pt x="124" y="409"/>
                      <a:pt x="128" y="409"/>
                    </a:cubicBezTo>
                    <a:cubicBezTo>
                      <a:pt x="129" y="409"/>
                      <a:pt x="129" y="409"/>
                      <a:pt x="129" y="409"/>
                    </a:cubicBezTo>
                    <a:cubicBezTo>
                      <a:pt x="128" y="406"/>
                      <a:pt x="128" y="403"/>
                      <a:pt x="128" y="400"/>
                    </a:cubicBezTo>
                    <a:cubicBezTo>
                      <a:pt x="128" y="381"/>
                      <a:pt x="143" y="365"/>
                      <a:pt x="162" y="365"/>
                    </a:cubicBezTo>
                    <a:cubicBezTo>
                      <a:pt x="167" y="365"/>
                      <a:pt x="171" y="366"/>
                      <a:pt x="175" y="368"/>
                    </a:cubicBezTo>
                    <a:cubicBezTo>
                      <a:pt x="177" y="352"/>
                      <a:pt x="189" y="338"/>
                      <a:pt x="210" y="338"/>
                    </a:cubicBezTo>
                    <a:cubicBezTo>
                      <a:pt x="224" y="338"/>
                      <a:pt x="234" y="345"/>
                      <a:pt x="240" y="355"/>
                    </a:cubicBezTo>
                    <a:cubicBezTo>
                      <a:pt x="240" y="355"/>
                      <a:pt x="240" y="356"/>
                      <a:pt x="241" y="356"/>
                    </a:cubicBezTo>
                    <a:cubicBezTo>
                      <a:pt x="248" y="351"/>
                      <a:pt x="256" y="348"/>
                      <a:pt x="265" y="348"/>
                    </a:cubicBezTo>
                    <a:cubicBezTo>
                      <a:pt x="261" y="338"/>
                      <a:pt x="261" y="338"/>
                      <a:pt x="261" y="338"/>
                    </a:cubicBezTo>
                    <a:cubicBezTo>
                      <a:pt x="260" y="337"/>
                      <a:pt x="260" y="337"/>
                      <a:pt x="260" y="337"/>
                    </a:cubicBezTo>
                    <a:cubicBezTo>
                      <a:pt x="260" y="337"/>
                      <a:pt x="260" y="337"/>
                      <a:pt x="261" y="337"/>
                    </a:cubicBezTo>
                    <a:cubicBezTo>
                      <a:pt x="139" y="0"/>
                      <a:pt x="139" y="0"/>
                      <a:pt x="13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Freeform 29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close/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close/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close/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Freeform 30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Freeform 31"/>
              <p:cNvSpPr>
                <a:spLocks noEditPoints="1"/>
              </p:cNvSpPr>
              <p:nvPr/>
            </p:nvSpPr>
            <p:spPr bwMode="auto">
              <a:xfrm>
                <a:off x="2927" y="2886"/>
                <a:ext cx="311" cy="668"/>
              </a:xfrm>
              <a:custGeom>
                <a:avLst/>
                <a:gdLst>
                  <a:gd name="T0" fmla="*/ 119 w 175"/>
                  <a:gd name="T1" fmla="*/ 0 h 356"/>
                  <a:gd name="T2" fmla="*/ 64 w 175"/>
                  <a:gd name="T3" fmla="*/ 79 h 356"/>
                  <a:gd name="T4" fmla="*/ 107 w 175"/>
                  <a:gd name="T5" fmla="*/ 244 h 356"/>
                  <a:gd name="T6" fmla="*/ 102 w 175"/>
                  <a:gd name="T7" fmla="*/ 323 h 356"/>
                  <a:gd name="T8" fmla="*/ 113 w 175"/>
                  <a:gd name="T9" fmla="*/ 336 h 356"/>
                  <a:gd name="T10" fmla="*/ 118 w 175"/>
                  <a:gd name="T11" fmla="*/ 349 h 356"/>
                  <a:gd name="T12" fmla="*/ 119 w 175"/>
                  <a:gd name="T13" fmla="*/ 356 h 356"/>
                  <a:gd name="T14" fmla="*/ 139 w 175"/>
                  <a:gd name="T15" fmla="*/ 356 h 356"/>
                  <a:gd name="T16" fmla="*/ 138 w 175"/>
                  <a:gd name="T17" fmla="*/ 356 h 356"/>
                  <a:gd name="T18" fmla="*/ 139 w 175"/>
                  <a:gd name="T19" fmla="*/ 356 h 356"/>
                  <a:gd name="T20" fmla="*/ 129 w 175"/>
                  <a:gd name="T21" fmla="*/ 245 h 356"/>
                  <a:gd name="T22" fmla="*/ 145 w 175"/>
                  <a:gd name="T23" fmla="*/ 240 h 356"/>
                  <a:gd name="T24" fmla="*/ 148 w 175"/>
                  <a:gd name="T25" fmla="*/ 239 h 356"/>
                  <a:gd name="T26" fmla="*/ 156 w 175"/>
                  <a:gd name="T27" fmla="*/ 107 h 356"/>
                  <a:gd name="T28" fmla="*/ 175 w 175"/>
                  <a:gd name="T29" fmla="*/ 79 h 356"/>
                  <a:gd name="T30" fmla="*/ 119 w 175"/>
                  <a:gd name="T31" fmla="*/ 0 h 356"/>
                  <a:gd name="T32" fmla="*/ 118 w 175"/>
                  <a:gd name="T33" fmla="*/ 0 h 356"/>
                  <a:gd name="T34" fmla="*/ 118 w 175"/>
                  <a:gd name="T35" fmla="*/ 0 h 356"/>
                  <a:gd name="T36" fmla="*/ 118 w 175"/>
                  <a:gd name="T37" fmla="*/ 0 h 356"/>
                  <a:gd name="T38" fmla="*/ 118 w 175"/>
                  <a:gd name="T39" fmla="*/ 0 h 356"/>
                  <a:gd name="T40" fmla="*/ 119 w 175"/>
                  <a:gd name="T41" fmla="*/ 0 h 356"/>
                  <a:gd name="T42" fmla="*/ 118 w 175"/>
                  <a:gd name="T43" fmla="*/ 0 h 356"/>
                  <a:gd name="T44" fmla="*/ 119 w 175"/>
                  <a:gd name="T45" fmla="*/ 0 h 356"/>
                  <a:gd name="T46" fmla="*/ 119 w 175"/>
                  <a:gd name="T47" fmla="*/ 0 h 356"/>
                  <a:gd name="T48" fmla="*/ 119 w 175"/>
                  <a:gd name="T49" fmla="*/ 0 h 356"/>
                  <a:gd name="T50" fmla="*/ 119 w 175"/>
                  <a:gd name="T51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5" h="356">
                    <a:moveTo>
                      <a:pt x="119" y="0"/>
                    </a:moveTo>
                    <a:cubicBezTo>
                      <a:pt x="114" y="4"/>
                      <a:pt x="91" y="38"/>
                      <a:pt x="64" y="79"/>
                    </a:cubicBezTo>
                    <a:cubicBezTo>
                      <a:pt x="0" y="174"/>
                      <a:pt x="58" y="232"/>
                      <a:pt x="107" y="244"/>
                    </a:cubicBezTo>
                    <a:cubicBezTo>
                      <a:pt x="102" y="323"/>
                      <a:pt x="102" y="323"/>
                      <a:pt x="102" y="323"/>
                    </a:cubicBezTo>
                    <a:cubicBezTo>
                      <a:pt x="106" y="327"/>
                      <a:pt x="110" y="331"/>
                      <a:pt x="113" y="336"/>
                    </a:cubicBezTo>
                    <a:cubicBezTo>
                      <a:pt x="114" y="341"/>
                      <a:pt x="116" y="345"/>
                      <a:pt x="118" y="349"/>
                    </a:cubicBezTo>
                    <a:cubicBezTo>
                      <a:pt x="119" y="351"/>
                      <a:pt x="119" y="354"/>
                      <a:pt x="119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38" y="356"/>
                      <a:pt x="138" y="356"/>
                      <a:pt x="138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29" y="245"/>
                      <a:pt x="129" y="245"/>
                      <a:pt x="129" y="245"/>
                    </a:cubicBezTo>
                    <a:cubicBezTo>
                      <a:pt x="134" y="244"/>
                      <a:pt x="140" y="242"/>
                      <a:pt x="145" y="240"/>
                    </a:cubicBezTo>
                    <a:cubicBezTo>
                      <a:pt x="146" y="240"/>
                      <a:pt x="147" y="240"/>
                      <a:pt x="148" y="239"/>
                    </a:cubicBezTo>
                    <a:cubicBezTo>
                      <a:pt x="125" y="211"/>
                      <a:pt x="117" y="166"/>
                      <a:pt x="156" y="107"/>
                    </a:cubicBezTo>
                    <a:cubicBezTo>
                      <a:pt x="163" y="97"/>
                      <a:pt x="169" y="88"/>
                      <a:pt x="175" y="79"/>
                    </a:cubicBezTo>
                    <a:cubicBezTo>
                      <a:pt x="149" y="37"/>
                      <a:pt x="123" y="4"/>
                      <a:pt x="119" y="0"/>
                    </a:cubicBezTo>
                    <a:moveTo>
                      <a:pt x="118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moveTo>
                      <a:pt x="119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Freeform 32"/>
              <p:cNvSpPr>
                <a:spLocks noEditPoints="1"/>
              </p:cNvSpPr>
              <p:nvPr/>
            </p:nvSpPr>
            <p:spPr bwMode="auto">
              <a:xfrm>
                <a:off x="4938" y="2886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1 w 1"/>
                  <a:gd name="T5" fmla="*/ 0 w 1"/>
                  <a:gd name="T6" fmla="*/ 1 w 1"/>
                  <a:gd name="T7" fmla="*/ 1 w 1"/>
                  <a:gd name="T8" fmla="*/ 1 w 1"/>
                  <a:gd name="T9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Freeform 33"/>
              <p:cNvSpPr>
                <a:spLocks/>
              </p:cNvSpPr>
              <p:nvPr/>
            </p:nvSpPr>
            <p:spPr bwMode="auto">
              <a:xfrm>
                <a:off x="4728" y="2903"/>
                <a:ext cx="362" cy="551"/>
              </a:xfrm>
              <a:custGeom>
                <a:avLst/>
                <a:gdLst>
                  <a:gd name="T0" fmla="*/ 126 w 204"/>
                  <a:gd name="T1" fmla="*/ 0 h 294"/>
                  <a:gd name="T2" fmla="*/ 112 w 204"/>
                  <a:gd name="T3" fmla="*/ 0 h 294"/>
                  <a:gd name="T4" fmla="*/ 64 w 204"/>
                  <a:gd name="T5" fmla="*/ 70 h 294"/>
                  <a:gd name="T6" fmla="*/ 107 w 204"/>
                  <a:gd name="T7" fmla="*/ 235 h 294"/>
                  <a:gd name="T8" fmla="*/ 104 w 204"/>
                  <a:gd name="T9" fmla="*/ 280 h 294"/>
                  <a:gd name="T10" fmla="*/ 108 w 204"/>
                  <a:gd name="T11" fmla="*/ 269 h 294"/>
                  <a:gd name="T12" fmla="*/ 116 w 204"/>
                  <a:gd name="T13" fmla="*/ 252 h 294"/>
                  <a:gd name="T14" fmla="*/ 121 w 204"/>
                  <a:gd name="T15" fmla="*/ 245 h 294"/>
                  <a:gd name="T16" fmla="*/ 125 w 204"/>
                  <a:gd name="T17" fmla="*/ 241 h 294"/>
                  <a:gd name="T18" fmla="*/ 128 w 204"/>
                  <a:gd name="T19" fmla="*/ 239 h 294"/>
                  <a:gd name="T20" fmla="*/ 129 w 204"/>
                  <a:gd name="T21" fmla="*/ 238 h 294"/>
                  <a:gd name="T22" fmla="*/ 128 w 204"/>
                  <a:gd name="T23" fmla="*/ 239 h 294"/>
                  <a:gd name="T24" fmla="*/ 126 w 204"/>
                  <a:gd name="T25" fmla="*/ 242 h 294"/>
                  <a:gd name="T26" fmla="*/ 124 w 204"/>
                  <a:gd name="T27" fmla="*/ 247 h 294"/>
                  <a:gd name="T28" fmla="*/ 122 w 204"/>
                  <a:gd name="T29" fmla="*/ 254 h 294"/>
                  <a:gd name="T30" fmla="*/ 120 w 204"/>
                  <a:gd name="T31" fmla="*/ 272 h 294"/>
                  <a:gd name="T32" fmla="*/ 121 w 204"/>
                  <a:gd name="T33" fmla="*/ 292 h 294"/>
                  <a:gd name="T34" fmla="*/ 122 w 204"/>
                  <a:gd name="T35" fmla="*/ 294 h 294"/>
                  <a:gd name="T36" fmla="*/ 126 w 204"/>
                  <a:gd name="T37" fmla="*/ 288 h 294"/>
                  <a:gd name="T38" fmla="*/ 133 w 204"/>
                  <a:gd name="T39" fmla="*/ 281 h 294"/>
                  <a:gd name="T40" fmla="*/ 129 w 204"/>
                  <a:gd name="T41" fmla="*/ 236 h 294"/>
                  <a:gd name="T42" fmla="*/ 145 w 204"/>
                  <a:gd name="T43" fmla="*/ 231 h 294"/>
                  <a:gd name="T44" fmla="*/ 202 w 204"/>
                  <a:gd name="T45" fmla="*/ 160 h 294"/>
                  <a:gd name="T46" fmla="*/ 176 w 204"/>
                  <a:gd name="T47" fmla="*/ 70 h 294"/>
                  <a:gd name="T48" fmla="*/ 126 w 204"/>
                  <a:gd name="T49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4" h="294">
                    <a:moveTo>
                      <a:pt x="126" y="0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02" y="14"/>
                      <a:pt x="84" y="40"/>
                      <a:pt x="64" y="70"/>
                    </a:cubicBezTo>
                    <a:cubicBezTo>
                      <a:pt x="0" y="165"/>
                      <a:pt x="58" y="223"/>
                      <a:pt x="107" y="235"/>
                    </a:cubicBezTo>
                    <a:cubicBezTo>
                      <a:pt x="104" y="280"/>
                      <a:pt x="104" y="280"/>
                      <a:pt x="104" y="280"/>
                    </a:cubicBezTo>
                    <a:cubicBezTo>
                      <a:pt x="105" y="276"/>
                      <a:pt x="107" y="273"/>
                      <a:pt x="108" y="269"/>
                    </a:cubicBezTo>
                    <a:cubicBezTo>
                      <a:pt x="110" y="263"/>
                      <a:pt x="113" y="257"/>
                      <a:pt x="116" y="252"/>
                    </a:cubicBezTo>
                    <a:cubicBezTo>
                      <a:pt x="118" y="249"/>
                      <a:pt x="119" y="247"/>
                      <a:pt x="121" y="245"/>
                    </a:cubicBezTo>
                    <a:cubicBezTo>
                      <a:pt x="122" y="244"/>
                      <a:pt x="124" y="242"/>
                      <a:pt x="125" y="241"/>
                    </a:cubicBezTo>
                    <a:cubicBezTo>
                      <a:pt x="126" y="240"/>
                      <a:pt x="127" y="239"/>
                      <a:pt x="128" y="239"/>
                    </a:cubicBezTo>
                    <a:cubicBezTo>
                      <a:pt x="128" y="238"/>
                      <a:pt x="129" y="238"/>
                      <a:pt x="129" y="238"/>
                    </a:cubicBezTo>
                    <a:cubicBezTo>
                      <a:pt x="129" y="238"/>
                      <a:pt x="128" y="238"/>
                      <a:pt x="128" y="239"/>
                    </a:cubicBezTo>
                    <a:cubicBezTo>
                      <a:pt x="128" y="240"/>
                      <a:pt x="127" y="241"/>
                      <a:pt x="126" y="242"/>
                    </a:cubicBezTo>
                    <a:cubicBezTo>
                      <a:pt x="125" y="243"/>
                      <a:pt x="125" y="245"/>
                      <a:pt x="124" y="247"/>
                    </a:cubicBezTo>
                    <a:cubicBezTo>
                      <a:pt x="123" y="249"/>
                      <a:pt x="123" y="251"/>
                      <a:pt x="122" y="254"/>
                    </a:cubicBezTo>
                    <a:cubicBezTo>
                      <a:pt x="121" y="259"/>
                      <a:pt x="120" y="265"/>
                      <a:pt x="120" y="272"/>
                    </a:cubicBezTo>
                    <a:cubicBezTo>
                      <a:pt x="120" y="278"/>
                      <a:pt x="121" y="285"/>
                      <a:pt x="121" y="292"/>
                    </a:cubicBezTo>
                    <a:cubicBezTo>
                      <a:pt x="121" y="293"/>
                      <a:pt x="121" y="294"/>
                      <a:pt x="122" y="294"/>
                    </a:cubicBezTo>
                    <a:cubicBezTo>
                      <a:pt x="123" y="292"/>
                      <a:pt x="125" y="290"/>
                      <a:pt x="126" y="288"/>
                    </a:cubicBezTo>
                    <a:cubicBezTo>
                      <a:pt x="129" y="286"/>
                      <a:pt x="131" y="283"/>
                      <a:pt x="133" y="281"/>
                    </a:cubicBezTo>
                    <a:cubicBezTo>
                      <a:pt x="129" y="236"/>
                      <a:pt x="129" y="236"/>
                      <a:pt x="129" y="236"/>
                    </a:cubicBezTo>
                    <a:cubicBezTo>
                      <a:pt x="134" y="235"/>
                      <a:pt x="140" y="233"/>
                      <a:pt x="145" y="231"/>
                    </a:cubicBezTo>
                    <a:cubicBezTo>
                      <a:pt x="171" y="221"/>
                      <a:pt x="198" y="198"/>
                      <a:pt x="202" y="160"/>
                    </a:cubicBezTo>
                    <a:cubicBezTo>
                      <a:pt x="204" y="136"/>
                      <a:pt x="198" y="106"/>
                      <a:pt x="176" y="70"/>
                    </a:cubicBezTo>
                    <a:cubicBezTo>
                      <a:pt x="156" y="39"/>
                      <a:pt x="137" y="14"/>
                      <a:pt x="126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 34"/>
              <p:cNvSpPr>
                <a:spLocks/>
              </p:cNvSpPr>
              <p:nvPr/>
            </p:nvSpPr>
            <p:spPr bwMode="auto">
              <a:xfrm>
                <a:off x="4927" y="2886"/>
                <a:ext cx="25" cy="17"/>
              </a:xfrm>
              <a:custGeom>
                <a:avLst/>
                <a:gdLst>
                  <a:gd name="T0" fmla="*/ 7 w 14"/>
                  <a:gd name="T1" fmla="*/ 0 h 9"/>
                  <a:gd name="T2" fmla="*/ 0 w 14"/>
                  <a:gd name="T3" fmla="*/ 9 h 9"/>
                  <a:gd name="T4" fmla="*/ 14 w 14"/>
                  <a:gd name="T5" fmla="*/ 9 h 9"/>
                  <a:gd name="T6" fmla="*/ 7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7" y="0"/>
                    </a:moveTo>
                    <a:cubicBezTo>
                      <a:pt x="6" y="1"/>
                      <a:pt x="3" y="4"/>
                      <a:pt x="0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4"/>
                      <a:pt x="8" y="1"/>
                      <a:pt x="7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Freeform 35"/>
              <p:cNvSpPr>
                <a:spLocks/>
              </p:cNvSpPr>
              <p:nvPr/>
            </p:nvSpPr>
            <p:spPr bwMode="auto">
              <a:xfrm>
                <a:off x="3440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Freeform 36"/>
              <p:cNvSpPr>
                <a:spLocks/>
              </p:cNvSpPr>
              <p:nvPr/>
            </p:nvSpPr>
            <p:spPr bwMode="auto">
              <a:xfrm>
                <a:off x="3335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Freeform 37"/>
              <p:cNvSpPr>
                <a:spLocks/>
              </p:cNvSpPr>
              <p:nvPr/>
            </p:nvSpPr>
            <p:spPr bwMode="auto">
              <a:xfrm>
                <a:off x="3448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Freeform 38"/>
              <p:cNvSpPr>
                <a:spLocks/>
              </p:cNvSpPr>
              <p:nvPr/>
            </p:nvSpPr>
            <p:spPr bwMode="auto">
              <a:xfrm>
                <a:off x="3316" y="3468"/>
                <a:ext cx="196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Freeform 39"/>
              <p:cNvSpPr>
                <a:spLocks/>
              </p:cNvSpPr>
              <p:nvPr/>
            </p:nvSpPr>
            <p:spPr bwMode="auto">
              <a:xfrm>
                <a:off x="3447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Freeform 40"/>
              <p:cNvSpPr>
                <a:spLocks/>
              </p:cNvSpPr>
              <p:nvPr/>
            </p:nvSpPr>
            <p:spPr bwMode="auto">
              <a:xfrm>
                <a:off x="125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Freeform 41"/>
              <p:cNvSpPr>
                <a:spLocks/>
              </p:cNvSpPr>
              <p:nvPr/>
            </p:nvSpPr>
            <p:spPr bwMode="auto">
              <a:xfrm>
                <a:off x="1151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5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5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Freeform 42"/>
              <p:cNvSpPr>
                <a:spLocks/>
              </p:cNvSpPr>
              <p:nvPr/>
            </p:nvSpPr>
            <p:spPr bwMode="auto">
              <a:xfrm>
                <a:off x="1264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Freeform 43"/>
              <p:cNvSpPr>
                <a:spLocks/>
              </p:cNvSpPr>
              <p:nvPr/>
            </p:nvSpPr>
            <p:spPr bwMode="auto">
              <a:xfrm>
                <a:off x="1131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lnTo>
                      <a:pt x="72" y="68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Freeform 44"/>
              <p:cNvSpPr>
                <a:spLocks/>
              </p:cNvSpPr>
              <p:nvPr/>
            </p:nvSpPr>
            <p:spPr bwMode="auto">
              <a:xfrm>
                <a:off x="126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 45"/>
              <p:cNvSpPr>
                <a:spLocks/>
              </p:cNvSpPr>
              <p:nvPr/>
            </p:nvSpPr>
            <p:spPr bwMode="auto">
              <a:xfrm>
                <a:off x="488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 46"/>
              <p:cNvSpPr>
                <a:spLocks/>
              </p:cNvSpPr>
              <p:nvPr/>
            </p:nvSpPr>
            <p:spPr bwMode="auto">
              <a:xfrm>
                <a:off x="4782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47"/>
              <p:cNvSpPr>
                <a:spLocks/>
              </p:cNvSpPr>
              <p:nvPr/>
            </p:nvSpPr>
            <p:spPr bwMode="auto">
              <a:xfrm>
                <a:off x="4897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48"/>
              <p:cNvSpPr>
                <a:spLocks/>
              </p:cNvSpPr>
              <p:nvPr/>
            </p:nvSpPr>
            <p:spPr bwMode="auto">
              <a:xfrm>
                <a:off x="4762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49"/>
              <p:cNvSpPr>
                <a:spLocks/>
              </p:cNvSpPr>
              <p:nvPr/>
            </p:nvSpPr>
            <p:spPr bwMode="auto">
              <a:xfrm>
                <a:off x="489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50"/>
              <p:cNvSpPr>
                <a:spLocks/>
              </p:cNvSpPr>
              <p:nvPr/>
            </p:nvSpPr>
            <p:spPr bwMode="auto">
              <a:xfrm>
                <a:off x="4312" y="3349"/>
                <a:ext cx="193" cy="224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51"/>
              <p:cNvSpPr>
                <a:spLocks/>
              </p:cNvSpPr>
              <p:nvPr/>
            </p:nvSpPr>
            <p:spPr bwMode="auto">
              <a:xfrm>
                <a:off x="4207" y="3349"/>
                <a:ext cx="193" cy="224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52"/>
              <p:cNvSpPr>
                <a:spLocks/>
              </p:cNvSpPr>
              <p:nvPr/>
            </p:nvSpPr>
            <p:spPr bwMode="auto">
              <a:xfrm>
                <a:off x="4322" y="3445"/>
                <a:ext cx="195" cy="128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53"/>
              <p:cNvSpPr>
                <a:spLocks/>
              </p:cNvSpPr>
              <p:nvPr/>
            </p:nvSpPr>
            <p:spPr bwMode="auto">
              <a:xfrm>
                <a:off x="4188" y="3445"/>
                <a:ext cx="197" cy="128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Freeform 54"/>
              <p:cNvSpPr>
                <a:spLocks/>
              </p:cNvSpPr>
              <p:nvPr/>
            </p:nvSpPr>
            <p:spPr bwMode="auto">
              <a:xfrm>
                <a:off x="4319" y="3327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Freeform 55"/>
              <p:cNvSpPr>
                <a:spLocks/>
              </p:cNvSpPr>
              <p:nvPr/>
            </p:nvSpPr>
            <p:spPr bwMode="auto">
              <a:xfrm>
                <a:off x="6070" y="3372"/>
                <a:ext cx="194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Freeform 56"/>
              <p:cNvSpPr>
                <a:spLocks/>
              </p:cNvSpPr>
              <p:nvPr/>
            </p:nvSpPr>
            <p:spPr bwMode="auto">
              <a:xfrm>
                <a:off x="5966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Freeform 57"/>
              <p:cNvSpPr>
                <a:spLocks/>
              </p:cNvSpPr>
              <p:nvPr/>
            </p:nvSpPr>
            <p:spPr bwMode="auto">
              <a:xfrm>
                <a:off x="6081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Freeform 58"/>
              <p:cNvSpPr>
                <a:spLocks/>
              </p:cNvSpPr>
              <p:nvPr/>
            </p:nvSpPr>
            <p:spPr bwMode="auto">
              <a:xfrm>
                <a:off x="5946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reeform 59"/>
              <p:cNvSpPr>
                <a:spLocks/>
              </p:cNvSpPr>
              <p:nvPr/>
            </p:nvSpPr>
            <p:spPr bwMode="auto">
              <a:xfrm>
                <a:off x="6078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Freeform 60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Freeform 61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Freeform 62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Freeform 63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Freeform 64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close/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Freeform 65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Rectangle 66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Rectangle 67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Rectangle 68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Rectangle 69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 70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 71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 72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 73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 74"/>
              <p:cNvSpPr>
                <a:spLocks/>
              </p:cNvSpPr>
              <p:nvPr/>
            </p:nvSpPr>
            <p:spPr bwMode="auto">
              <a:xfrm>
                <a:off x="2621" y="3349"/>
                <a:ext cx="519" cy="209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2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70 h 111"/>
                  <a:gd name="T12" fmla="*/ 239 w 293"/>
                  <a:gd name="T13" fmla="*/ 63 h 111"/>
                  <a:gd name="T14" fmla="*/ 232 w 293"/>
                  <a:gd name="T15" fmla="*/ 64 h 111"/>
                  <a:gd name="T16" fmla="*/ 232 w 293"/>
                  <a:gd name="T17" fmla="*/ 60 h 111"/>
                  <a:gd name="T18" fmla="*/ 182 w 293"/>
                  <a:gd name="T19" fmla="*/ 10 h 111"/>
                  <a:gd name="T20" fmla="*/ 155 w 293"/>
                  <a:gd name="T21" fmla="*/ 19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8 h 111"/>
                  <a:gd name="T28" fmla="*/ 42 w 293"/>
                  <a:gd name="T29" fmla="*/ 63 h 111"/>
                  <a:gd name="T30" fmla="*/ 43 w 293"/>
                  <a:gd name="T31" fmla="*/ 72 h 111"/>
                  <a:gd name="T32" fmla="*/ 42 w 293"/>
                  <a:gd name="T33" fmla="*/ 72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2"/>
                    </a:cubicBezTo>
                    <a:cubicBezTo>
                      <a:pt x="289" y="98"/>
                      <a:pt x="287" y="94"/>
                      <a:pt x="286" y="89"/>
                    </a:cubicBezTo>
                    <a:cubicBezTo>
                      <a:pt x="281" y="81"/>
                      <a:pt x="275" y="75"/>
                      <a:pt x="267" y="70"/>
                    </a:cubicBezTo>
                    <a:cubicBezTo>
                      <a:pt x="266" y="70"/>
                      <a:pt x="266" y="70"/>
                      <a:pt x="266" y="70"/>
                    </a:cubicBezTo>
                    <a:cubicBezTo>
                      <a:pt x="258" y="65"/>
                      <a:pt x="249" y="63"/>
                      <a:pt x="239" y="63"/>
                    </a:cubicBezTo>
                    <a:cubicBezTo>
                      <a:pt x="237" y="63"/>
                      <a:pt x="234" y="63"/>
                      <a:pt x="232" y="64"/>
                    </a:cubicBezTo>
                    <a:cubicBezTo>
                      <a:pt x="232" y="62"/>
                      <a:pt x="232" y="61"/>
                      <a:pt x="232" y="60"/>
                    </a:cubicBezTo>
                    <a:cubicBezTo>
                      <a:pt x="232" y="33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9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9"/>
                      <a:pt x="81" y="28"/>
                      <a:pt x="76" y="28"/>
                    </a:cubicBezTo>
                    <a:cubicBezTo>
                      <a:pt x="57" y="28"/>
                      <a:pt x="42" y="44"/>
                      <a:pt x="42" y="63"/>
                    </a:cubicBezTo>
                    <a:cubicBezTo>
                      <a:pt x="42" y="66"/>
                      <a:pt x="42" y="69"/>
                      <a:pt x="43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20" y="72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75"/>
              <p:cNvSpPr>
                <a:spLocks/>
              </p:cNvSpPr>
              <p:nvPr/>
            </p:nvSpPr>
            <p:spPr bwMode="auto">
              <a:xfrm>
                <a:off x="2894" y="3368"/>
                <a:ext cx="138" cy="94"/>
              </a:xfrm>
              <a:custGeom>
                <a:avLst/>
                <a:gdLst>
                  <a:gd name="T0" fmla="*/ 28 w 78"/>
                  <a:gd name="T1" fmla="*/ 0 h 50"/>
                  <a:gd name="T2" fmla="*/ 1 w 78"/>
                  <a:gd name="T3" fmla="*/ 9 h 50"/>
                  <a:gd name="T4" fmla="*/ 0 w 78"/>
                  <a:gd name="T5" fmla="*/ 8 h 50"/>
                  <a:gd name="T6" fmla="*/ 1 w 78"/>
                  <a:gd name="T7" fmla="*/ 9 h 50"/>
                  <a:gd name="T8" fmla="*/ 28 w 78"/>
                  <a:gd name="T9" fmla="*/ 0 h 50"/>
                  <a:gd name="T10" fmla="*/ 78 w 78"/>
                  <a:gd name="T11" fmla="*/ 50 h 50"/>
                  <a:gd name="T12" fmla="*/ 78 w 78"/>
                  <a:gd name="T13" fmla="*/ 50 h 50"/>
                  <a:gd name="T14" fmla="*/ 28 w 78"/>
                  <a:gd name="T1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50">
                    <a:moveTo>
                      <a:pt x="28" y="0"/>
                    </a:moveTo>
                    <a:cubicBezTo>
                      <a:pt x="18" y="0"/>
                      <a:pt x="9" y="3"/>
                      <a:pt x="1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9"/>
                      <a:pt x="1" y="9"/>
                    </a:cubicBezTo>
                    <a:cubicBezTo>
                      <a:pt x="9" y="3"/>
                      <a:pt x="18" y="0"/>
                      <a:pt x="28" y="0"/>
                    </a:cubicBezTo>
                    <a:cubicBezTo>
                      <a:pt x="55" y="0"/>
                      <a:pt x="78" y="23"/>
                      <a:pt x="78" y="50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78" y="23"/>
                      <a:pt x="55" y="0"/>
                      <a:pt x="28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76"/>
              <p:cNvSpPr>
                <a:spLocks/>
              </p:cNvSpPr>
              <p:nvPr/>
            </p:nvSpPr>
            <p:spPr bwMode="auto">
              <a:xfrm>
                <a:off x="2881" y="3366"/>
                <a:ext cx="259" cy="192"/>
              </a:xfrm>
              <a:custGeom>
                <a:avLst/>
                <a:gdLst>
                  <a:gd name="T0" fmla="*/ 0 w 146"/>
                  <a:gd name="T1" fmla="*/ 0 h 102"/>
                  <a:gd name="T2" fmla="*/ 0 w 146"/>
                  <a:gd name="T3" fmla="*/ 102 h 102"/>
                  <a:gd name="T4" fmla="*/ 146 w 146"/>
                  <a:gd name="T5" fmla="*/ 102 h 102"/>
                  <a:gd name="T6" fmla="*/ 145 w 146"/>
                  <a:gd name="T7" fmla="*/ 100 h 102"/>
                  <a:gd name="T8" fmla="*/ 144 w 146"/>
                  <a:gd name="T9" fmla="*/ 93 h 102"/>
                  <a:gd name="T10" fmla="*/ 139 w 146"/>
                  <a:gd name="T11" fmla="*/ 80 h 102"/>
                  <a:gd name="T12" fmla="*/ 128 w 146"/>
                  <a:gd name="T13" fmla="*/ 67 h 102"/>
                  <a:gd name="T14" fmla="*/ 120 w 146"/>
                  <a:gd name="T15" fmla="*/ 61 h 102"/>
                  <a:gd name="T16" fmla="*/ 119 w 146"/>
                  <a:gd name="T17" fmla="*/ 61 h 102"/>
                  <a:gd name="T18" fmla="*/ 92 w 146"/>
                  <a:gd name="T19" fmla="*/ 54 h 102"/>
                  <a:gd name="T20" fmla="*/ 85 w 146"/>
                  <a:gd name="T21" fmla="*/ 55 h 102"/>
                  <a:gd name="T22" fmla="*/ 85 w 146"/>
                  <a:gd name="T23" fmla="*/ 55 h 102"/>
                  <a:gd name="T24" fmla="*/ 85 w 146"/>
                  <a:gd name="T25" fmla="*/ 55 h 102"/>
                  <a:gd name="T26" fmla="*/ 85 w 146"/>
                  <a:gd name="T27" fmla="*/ 51 h 102"/>
                  <a:gd name="T28" fmla="*/ 35 w 146"/>
                  <a:gd name="T29" fmla="*/ 1 h 102"/>
                  <a:gd name="T30" fmla="*/ 8 w 146"/>
                  <a:gd name="T31" fmla="*/ 10 h 102"/>
                  <a:gd name="T32" fmla="*/ 7 w 146"/>
                  <a:gd name="T33" fmla="*/ 9 h 102"/>
                  <a:gd name="T34" fmla="*/ 0 w 146"/>
                  <a:gd name="T3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6" h="102">
                    <a:moveTo>
                      <a:pt x="0" y="0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146" y="102"/>
                      <a:pt x="146" y="102"/>
                      <a:pt x="146" y="102"/>
                    </a:cubicBezTo>
                    <a:cubicBezTo>
                      <a:pt x="146" y="102"/>
                      <a:pt x="145" y="101"/>
                      <a:pt x="145" y="100"/>
                    </a:cubicBezTo>
                    <a:cubicBezTo>
                      <a:pt x="145" y="98"/>
                      <a:pt x="145" y="95"/>
                      <a:pt x="144" y="93"/>
                    </a:cubicBezTo>
                    <a:cubicBezTo>
                      <a:pt x="142" y="89"/>
                      <a:pt x="140" y="85"/>
                      <a:pt x="139" y="80"/>
                    </a:cubicBezTo>
                    <a:cubicBezTo>
                      <a:pt x="136" y="75"/>
                      <a:pt x="132" y="71"/>
                      <a:pt x="128" y="67"/>
                    </a:cubicBezTo>
                    <a:cubicBezTo>
                      <a:pt x="126" y="65"/>
                      <a:pt x="123" y="63"/>
                      <a:pt x="120" y="61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6"/>
                      <a:pt x="102" y="54"/>
                      <a:pt x="92" y="54"/>
                    </a:cubicBezTo>
                    <a:cubicBezTo>
                      <a:pt x="90" y="54"/>
                      <a:pt x="87" y="54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3"/>
                      <a:pt x="85" y="52"/>
                      <a:pt x="85" y="51"/>
                    </a:cubicBezTo>
                    <a:cubicBezTo>
                      <a:pt x="85" y="24"/>
                      <a:pt x="62" y="1"/>
                      <a:pt x="35" y="1"/>
                    </a:cubicBezTo>
                    <a:cubicBezTo>
                      <a:pt x="25" y="1"/>
                      <a:pt x="16" y="4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77"/>
              <p:cNvSpPr>
                <a:spLocks/>
              </p:cNvSpPr>
              <p:nvPr/>
            </p:nvSpPr>
            <p:spPr bwMode="auto">
              <a:xfrm>
                <a:off x="4473" y="3374"/>
                <a:ext cx="520" cy="208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1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69 h 111"/>
                  <a:gd name="T12" fmla="*/ 239 w 293"/>
                  <a:gd name="T13" fmla="*/ 62 h 111"/>
                  <a:gd name="T14" fmla="*/ 232 w 293"/>
                  <a:gd name="T15" fmla="*/ 63 h 111"/>
                  <a:gd name="T16" fmla="*/ 232 w 293"/>
                  <a:gd name="T17" fmla="*/ 59 h 111"/>
                  <a:gd name="T18" fmla="*/ 182 w 293"/>
                  <a:gd name="T19" fmla="*/ 10 h 111"/>
                  <a:gd name="T20" fmla="*/ 155 w 293"/>
                  <a:gd name="T21" fmla="*/ 18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7 h 111"/>
                  <a:gd name="T28" fmla="*/ 42 w 293"/>
                  <a:gd name="T29" fmla="*/ 62 h 111"/>
                  <a:gd name="T30" fmla="*/ 43 w 293"/>
                  <a:gd name="T31" fmla="*/ 71 h 111"/>
                  <a:gd name="T32" fmla="*/ 42 w 293"/>
                  <a:gd name="T33" fmla="*/ 71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1"/>
                    </a:cubicBezTo>
                    <a:cubicBezTo>
                      <a:pt x="289" y="97"/>
                      <a:pt x="287" y="93"/>
                      <a:pt x="286" y="89"/>
                    </a:cubicBezTo>
                    <a:cubicBezTo>
                      <a:pt x="281" y="81"/>
                      <a:pt x="275" y="74"/>
                      <a:pt x="267" y="70"/>
                    </a:cubicBezTo>
                    <a:cubicBezTo>
                      <a:pt x="266" y="69"/>
                      <a:pt x="266" y="69"/>
                      <a:pt x="266" y="69"/>
                    </a:cubicBezTo>
                    <a:cubicBezTo>
                      <a:pt x="258" y="64"/>
                      <a:pt x="249" y="62"/>
                      <a:pt x="239" y="62"/>
                    </a:cubicBezTo>
                    <a:cubicBezTo>
                      <a:pt x="237" y="62"/>
                      <a:pt x="234" y="63"/>
                      <a:pt x="232" y="63"/>
                    </a:cubicBezTo>
                    <a:cubicBezTo>
                      <a:pt x="232" y="62"/>
                      <a:pt x="232" y="61"/>
                      <a:pt x="232" y="59"/>
                    </a:cubicBezTo>
                    <a:cubicBezTo>
                      <a:pt x="232" y="32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8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8"/>
                      <a:pt x="81" y="27"/>
                      <a:pt x="76" y="27"/>
                    </a:cubicBezTo>
                    <a:cubicBezTo>
                      <a:pt x="57" y="27"/>
                      <a:pt x="42" y="43"/>
                      <a:pt x="42" y="62"/>
                    </a:cubicBezTo>
                    <a:cubicBezTo>
                      <a:pt x="42" y="65"/>
                      <a:pt x="42" y="68"/>
                      <a:pt x="43" y="71"/>
                    </a:cubicBezTo>
                    <a:cubicBezTo>
                      <a:pt x="42" y="71"/>
                      <a:pt x="42" y="71"/>
                      <a:pt x="42" y="71"/>
                    </a:cubicBezTo>
                    <a:cubicBezTo>
                      <a:pt x="20" y="71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78"/>
              <p:cNvSpPr>
                <a:spLocks/>
              </p:cNvSpPr>
              <p:nvPr/>
            </p:nvSpPr>
            <p:spPr bwMode="auto">
              <a:xfrm>
                <a:off x="4746" y="3392"/>
                <a:ext cx="44" cy="15"/>
              </a:xfrm>
              <a:custGeom>
                <a:avLst/>
                <a:gdLst>
                  <a:gd name="T0" fmla="*/ 25 w 25"/>
                  <a:gd name="T1" fmla="*/ 0 h 8"/>
                  <a:gd name="T2" fmla="*/ 1 w 25"/>
                  <a:gd name="T3" fmla="*/ 8 h 8"/>
                  <a:gd name="T4" fmla="*/ 0 w 25"/>
                  <a:gd name="T5" fmla="*/ 7 h 8"/>
                  <a:gd name="T6" fmla="*/ 1 w 25"/>
                  <a:gd name="T7" fmla="*/ 8 h 8"/>
                  <a:gd name="T8" fmla="*/ 25 w 25"/>
                  <a:gd name="T9" fmla="*/ 0 h 8"/>
                  <a:gd name="T10" fmla="*/ 25 w 25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8">
                    <a:moveTo>
                      <a:pt x="25" y="0"/>
                    </a:moveTo>
                    <a:cubicBezTo>
                      <a:pt x="16" y="0"/>
                      <a:pt x="8" y="3"/>
                      <a:pt x="1" y="8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8"/>
                      <a:pt x="1" y="8"/>
                    </a:cubicBezTo>
                    <a:cubicBezTo>
                      <a:pt x="8" y="3"/>
                      <a:pt x="16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79"/>
              <p:cNvSpPr>
                <a:spLocks/>
              </p:cNvSpPr>
              <p:nvPr/>
            </p:nvSpPr>
            <p:spPr bwMode="auto">
              <a:xfrm>
                <a:off x="4734" y="3389"/>
                <a:ext cx="259" cy="193"/>
              </a:xfrm>
              <a:custGeom>
                <a:avLst/>
                <a:gdLst>
                  <a:gd name="T0" fmla="*/ 0 w 146"/>
                  <a:gd name="T1" fmla="*/ 0 h 103"/>
                  <a:gd name="T2" fmla="*/ 0 w 146"/>
                  <a:gd name="T3" fmla="*/ 103 h 103"/>
                  <a:gd name="T4" fmla="*/ 146 w 146"/>
                  <a:gd name="T5" fmla="*/ 103 h 103"/>
                  <a:gd name="T6" fmla="*/ 144 w 146"/>
                  <a:gd name="T7" fmla="*/ 93 h 103"/>
                  <a:gd name="T8" fmla="*/ 139 w 146"/>
                  <a:gd name="T9" fmla="*/ 81 h 103"/>
                  <a:gd name="T10" fmla="*/ 123 w 146"/>
                  <a:gd name="T11" fmla="*/ 64 h 103"/>
                  <a:gd name="T12" fmla="*/ 120 w 146"/>
                  <a:gd name="T13" fmla="*/ 62 h 103"/>
                  <a:gd name="T14" fmla="*/ 119 w 146"/>
                  <a:gd name="T15" fmla="*/ 61 h 103"/>
                  <a:gd name="T16" fmla="*/ 94 w 146"/>
                  <a:gd name="T17" fmla="*/ 54 h 103"/>
                  <a:gd name="T18" fmla="*/ 92 w 146"/>
                  <a:gd name="T19" fmla="*/ 54 h 103"/>
                  <a:gd name="T20" fmla="*/ 85 w 146"/>
                  <a:gd name="T21" fmla="*/ 55 h 103"/>
                  <a:gd name="T22" fmla="*/ 85 w 146"/>
                  <a:gd name="T23" fmla="*/ 55 h 103"/>
                  <a:gd name="T24" fmla="*/ 85 w 146"/>
                  <a:gd name="T25" fmla="*/ 55 h 103"/>
                  <a:gd name="T26" fmla="*/ 85 w 146"/>
                  <a:gd name="T27" fmla="*/ 51 h 103"/>
                  <a:gd name="T28" fmla="*/ 84 w 146"/>
                  <a:gd name="T29" fmla="*/ 46 h 103"/>
                  <a:gd name="T30" fmla="*/ 53 w 146"/>
                  <a:gd name="T31" fmla="*/ 5 h 103"/>
                  <a:gd name="T32" fmla="*/ 35 w 146"/>
                  <a:gd name="T33" fmla="*/ 2 h 103"/>
                  <a:gd name="T34" fmla="*/ 32 w 146"/>
                  <a:gd name="T35" fmla="*/ 2 h 103"/>
                  <a:gd name="T36" fmla="*/ 8 w 146"/>
                  <a:gd name="T37" fmla="*/ 10 h 103"/>
                  <a:gd name="T38" fmla="*/ 7 w 146"/>
                  <a:gd name="T39" fmla="*/ 9 h 103"/>
                  <a:gd name="T40" fmla="*/ 0 w 146"/>
                  <a:gd name="T4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103">
                    <a:moveTo>
                      <a:pt x="0" y="0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146" y="103"/>
                      <a:pt x="146" y="103"/>
                      <a:pt x="146" y="103"/>
                    </a:cubicBezTo>
                    <a:cubicBezTo>
                      <a:pt x="145" y="100"/>
                      <a:pt x="145" y="97"/>
                      <a:pt x="144" y="93"/>
                    </a:cubicBezTo>
                    <a:cubicBezTo>
                      <a:pt x="142" y="89"/>
                      <a:pt x="140" y="85"/>
                      <a:pt x="139" y="81"/>
                    </a:cubicBezTo>
                    <a:cubicBezTo>
                      <a:pt x="135" y="74"/>
                      <a:pt x="130" y="69"/>
                      <a:pt x="123" y="64"/>
                    </a:cubicBezTo>
                    <a:cubicBezTo>
                      <a:pt x="122" y="63"/>
                      <a:pt x="121" y="62"/>
                      <a:pt x="120" y="62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7"/>
                      <a:pt x="103" y="54"/>
                      <a:pt x="94" y="54"/>
                    </a:cubicBezTo>
                    <a:cubicBezTo>
                      <a:pt x="93" y="54"/>
                      <a:pt x="93" y="54"/>
                      <a:pt x="92" y="54"/>
                    </a:cubicBezTo>
                    <a:cubicBezTo>
                      <a:pt x="90" y="54"/>
                      <a:pt x="87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4"/>
                      <a:pt x="85" y="53"/>
                      <a:pt x="85" y="51"/>
                    </a:cubicBezTo>
                    <a:cubicBezTo>
                      <a:pt x="85" y="49"/>
                      <a:pt x="85" y="47"/>
                      <a:pt x="84" y="46"/>
                    </a:cubicBezTo>
                    <a:cubicBezTo>
                      <a:pt x="82" y="27"/>
                      <a:pt x="70" y="12"/>
                      <a:pt x="53" y="5"/>
                    </a:cubicBezTo>
                    <a:cubicBezTo>
                      <a:pt x="48" y="3"/>
                      <a:pt x="42" y="2"/>
                      <a:pt x="35" y="2"/>
                    </a:cubicBezTo>
                    <a:cubicBezTo>
                      <a:pt x="34" y="2"/>
                      <a:pt x="33" y="2"/>
                      <a:pt x="32" y="2"/>
                    </a:cubicBezTo>
                    <a:cubicBezTo>
                      <a:pt x="23" y="2"/>
                      <a:pt x="15" y="5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80"/>
              <p:cNvSpPr>
                <a:spLocks/>
              </p:cNvSpPr>
              <p:nvPr/>
            </p:nvSpPr>
            <p:spPr bwMode="auto">
              <a:xfrm>
                <a:off x="3083" y="2936"/>
                <a:ext cx="440" cy="464"/>
              </a:xfrm>
              <a:custGeom>
                <a:avLst/>
                <a:gdLst>
                  <a:gd name="T0" fmla="*/ 181 w 248"/>
                  <a:gd name="T1" fmla="*/ 80 h 247"/>
                  <a:gd name="T2" fmla="*/ 124 w 248"/>
                  <a:gd name="T3" fmla="*/ 0 h 247"/>
                  <a:gd name="T4" fmla="*/ 68 w 248"/>
                  <a:gd name="T5" fmla="*/ 80 h 247"/>
                  <a:gd name="T6" fmla="*/ 123 w 248"/>
                  <a:gd name="T7" fmla="*/ 247 h 247"/>
                  <a:gd name="T8" fmla="*/ 123 w 248"/>
                  <a:gd name="T9" fmla="*/ 247 h 247"/>
                  <a:gd name="T10" fmla="*/ 125 w 248"/>
                  <a:gd name="T11" fmla="*/ 247 h 247"/>
                  <a:gd name="T12" fmla="*/ 127 w 248"/>
                  <a:gd name="T13" fmla="*/ 247 h 247"/>
                  <a:gd name="T14" fmla="*/ 127 w 248"/>
                  <a:gd name="T15" fmla="*/ 247 h 247"/>
                  <a:gd name="T16" fmla="*/ 181 w 248"/>
                  <a:gd name="T17" fmla="*/ 8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8" h="247">
                    <a:moveTo>
                      <a:pt x="181" y="80"/>
                    </a:moveTo>
                    <a:cubicBezTo>
                      <a:pt x="153" y="35"/>
                      <a:pt x="124" y="0"/>
                      <a:pt x="124" y="0"/>
                    </a:cubicBezTo>
                    <a:cubicBezTo>
                      <a:pt x="124" y="0"/>
                      <a:pt x="98" y="36"/>
                      <a:pt x="68" y="80"/>
                    </a:cubicBezTo>
                    <a:cubicBezTo>
                      <a:pt x="0" y="182"/>
                      <a:pt x="75" y="243"/>
                      <a:pt x="123" y="247"/>
                    </a:cubicBezTo>
                    <a:cubicBezTo>
                      <a:pt x="123" y="247"/>
                      <a:pt x="123" y="247"/>
                      <a:pt x="123" y="247"/>
                    </a:cubicBezTo>
                    <a:cubicBezTo>
                      <a:pt x="123" y="247"/>
                      <a:pt x="124" y="247"/>
                      <a:pt x="125" y="247"/>
                    </a:cubicBezTo>
                    <a:cubicBezTo>
                      <a:pt x="126" y="247"/>
                      <a:pt x="123" y="247"/>
                      <a:pt x="127" y="247"/>
                    </a:cubicBezTo>
                    <a:cubicBezTo>
                      <a:pt x="127" y="247"/>
                      <a:pt x="127" y="247"/>
                      <a:pt x="127" y="247"/>
                    </a:cubicBezTo>
                    <a:cubicBezTo>
                      <a:pt x="171" y="243"/>
                      <a:pt x="248" y="189"/>
                      <a:pt x="181" y="8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 81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82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83"/>
              <p:cNvSpPr>
                <a:spLocks noEditPoints="1"/>
              </p:cNvSpPr>
              <p:nvPr/>
            </p:nvSpPr>
            <p:spPr bwMode="auto">
              <a:xfrm>
                <a:off x="3303" y="2936"/>
                <a:ext cx="193" cy="462"/>
              </a:xfrm>
              <a:custGeom>
                <a:avLst/>
                <a:gdLst>
                  <a:gd name="T0" fmla="*/ 32 w 109"/>
                  <a:gd name="T1" fmla="*/ 238 h 246"/>
                  <a:gd name="T2" fmla="*/ 11 w 109"/>
                  <a:gd name="T3" fmla="*/ 246 h 246"/>
                  <a:gd name="T4" fmla="*/ 11 w 109"/>
                  <a:gd name="T5" fmla="*/ 246 h 246"/>
                  <a:gd name="T6" fmla="*/ 32 w 109"/>
                  <a:gd name="T7" fmla="*/ 239 h 246"/>
                  <a:gd name="T8" fmla="*/ 32 w 109"/>
                  <a:gd name="T9" fmla="*/ 238 h 246"/>
                  <a:gd name="T10" fmla="*/ 0 w 109"/>
                  <a:gd name="T11" fmla="*/ 0 h 246"/>
                  <a:gd name="T12" fmla="*/ 0 w 109"/>
                  <a:gd name="T13" fmla="*/ 1 h 246"/>
                  <a:gd name="T14" fmla="*/ 57 w 109"/>
                  <a:gd name="T15" fmla="*/ 80 h 246"/>
                  <a:gd name="T16" fmla="*/ 37 w 109"/>
                  <a:gd name="T17" fmla="*/ 236 h 246"/>
                  <a:gd name="T18" fmla="*/ 38 w 109"/>
                  <a:gd name="T19" fmla="*/ 236 h 246"/>
                  <a:gd name="T20" fmla="*/ 57 w 109"/>
                  <a:gd name="T21" fmla="*/ 80 h 246"/>
                  <a:gd name="T22" fmla="*/ 0 w 109"/>
                  <a:gd name="T23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9" h="246">
                    <a:moveTo>
                      <a:pt x="32" y="238"/>
                    </a:moveTo>
                    <a:cubicBezTo>
                      <a:pt x="25" y="242"/>
                      <a:pt x="18" y="244"/>
                      <a:pt x="11" y="246"/>
                    </a:cubicBezTo>
                    <a:cubicBezTo>
                      <a:pt x="11" y="246"/>
                      <a:pt x="11" y="246"/>
                      <a:pt x="11" y="246"/>
                    </a:cubicBezTo>
                    <a:cubicBezTo>
                      <a:pt x="18" y="244"/>
                      <a:pt x="25" y="242"/>
                      <a:pt x="32" y="239"/>
                    </a:cubicBezTo>
                    <a:cubicBezTo>
                      <a:pt x="32" y="239"/>
                      <a:pt x="32" y="238"/>
                      <a:pt x="32" y="238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30" y="36"/>
                      <a:pt x="57" y="80"/>
                    </a:cubicBezTo>
                    <a:cubicBezTo>
                      <a:pt x="108" y="164"/>
                      <a:pt x="75" y="215"/>
                      <a:pt x="37" y="236"/>
                    </a:cubicBezTo>
                    <a:cubicBezTo>
                      <a:pt x="37" y="236"/>
                      <a:pt x="38" y="236"/>
                      <a:pt x="38" y="236"/>
                    </a:cubicBezTo>
                    <a:cubicBezTo>
                      <a:pt x="76" y="215"/>
                      <a:pt x="109" y="164"/>
                      <a:pt x="57" y="80"/>
                    </a:cubicBezTo>
                    <a:cubicBezTo>
                      <a:pt x="29" y="35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84"/>
              <p:cNvSpPr>
                <a:spLocks/>
              </p:cNvSpPr>
              <p:nvPr/>
            </p:nvSpPr>
            <p:spPr bwMode="auto">
              <a:xfrm>
                <a:off x="3360" y="3379"/>
                <a:ext cx="10" cy="6"/>
              </a:xfrm>
              <a:custGeom>
                <a:avLst/>
                <a:gdLst>
                  <a:gd name="T0" fmla="*/ 5 w 6"/>
                  <a:gd name="T1" fmla="*/ 0 h 3"/>
                  <a:gd name="T2" fmla="*/ 0 w 6"/>
                  <a:gd name="T3" fmla="*/ 2 h 3"/>
                  <a:gd name="T4" fmla="*/ 0 w 6"/>
                  <a:gd name="T5" fmla="*/ 3 h 3"/>
                  <a:gd name="T6" fmla="*/ 6 w 6"/>
                  <a:gd name="T7" fmla="*/ 0 h 3"/>
                  <a:gd name="T8" fmla="*/ 5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5" y="0"/>
                    </a:moveTo>
                    <a:cubicBezTo>
                      <a:pt x="3" y="1"/>
                      <a:pt x="2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2" y="2"/>
                      <a:pt x="4" y="1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Rectangle 85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Rectangle 86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87"/>
              <p:cNvSpPr>
                <a:spLocks/>
              </p:cNvSpPr>
              <p:nvPr/>
            </p:nvSpPr>
            <p:spPr bwMode="auto">
              <a:xfrm>
                <a:off x="3303" y="2938"/>
                <a:ext cx="192" cy="460"/>
              </a:xfrm>
              <a:custGeom>
                <a:avLst/>
                <a:gdLst>
                  <a:gd name="T0" fmla="*/ 0 w 108"/>
                  <a:gd name="T1" fmla="*/ 0 h 245"/>
                  <a:gd name="T2" fmla="*/ 0 w 108"/>
                  <a:gd name="T3" fmla="*/ 0 h 245"/>
                  <a:gd name="T4" fmla="*/ 0 w 108"/>
                  <a:gd name="T5" fmla="*/ 136 h 245"/>
                  <a:gd name="T6" fmla="*/ 6 w 108"/>
                  <a:gd name="T7" fmla="*/ 191 h 245"/>
                  <a:gd name="T8" fmla="*/ 43 w 108"/>
                  <a:gd name="T9" fmla="*/ 170 h 245"/>
                  <a:gd name="T10" fmla="*/ 9 w 108"/>
                  <a:gd name="T11" fmla="*/ 209 h 245"/>
                  <a:gd name="T12" fmla="*/ 11 w 108"/>
                  <a:gd name="T13" fmla="*/ 245 h 245"/>
                  <a:gd name="T14" fmla="*/ 32 w 108"/>
                  <a:gd name="T15" fmla="*/ 237 h 245"/>
                  <a:gd name="T16" fmla="*/ 37 w 108"/>
                  <a:gd name="T17" fmla="*/ 235 h 245"/>
                  <a:gd name="T18" fmla="*/ 57 w 108"/>
                  <a:gd name="T19" fmla="*/ 79 h 245"/>
                  <a:gd name="T20" fmla="*/ 0 w 108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" h="24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6" y="191"/>
                      <a:pt x="6" y="191"/>
                      <a:pt x="6" y="191"/>
                    </a:cubicBezTo>
                    <a:cubicBezTo>
                      <a:pt x="43" y="170"/>
                      <a:pt x="43" y="170"/>
                      <a:pt x="43" y="170"/>
                    </a:cubicBezTo>
                    <a:cubicBezTo>
                      <a:pt x="9" y="209"/>
                      <a:pt x="9" y="209"/>
                      <a:pt x="9" y="209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18" y="243"/>
                      <a:pt x="25" y="241"/>
                      <a:pt x="32" y="237"/>
                    </a:cubicBezTo>
                    <a:cubicBezTo>
                      <a:pt x="34" y="237"/>
                      <a:pt x="35" y="236"/>
                      <a:pt x="37" y="235"/>
                    </a:cubicBezTo>
                    <a:cubicBezTo>
                      <a:pt x="75" y="214"/>
                      <a:pt x="108" y="163"/>
                      <a:pt x="57" y="79"/>
                    </a:cubicBezTo>
                    <a:cubicBezTo>
                      <a:pt x="30" y="35"/>
                      <a:pt x="2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88"/>
              <p:cNvSpPr>
                <a:spLocks/>
              </p:cNvSpPr>
              <p:nvPr/>
            </p:nvSpPr>
            <p:spPr bwMode="auto">
              <a:xfrm>
                <a:off x="3303" y="3193"/>
                <a:ext cx="76" cy="413"/>
              </a:xfrm>
              <a:custGeom>
                <a:avLst/>
                <a:gdLst>
                  <a:gd name="T0" fmla="*/ 0 w 43"/>
                  <a:gd name="T1" fmla="*/ 0 h 220"/>
                  <a:gd name="T2" fmla="*/ 0 w 43"/>
                  <a:gd name="T3" fmla="*/ 220 h 220"/>
                  <a:gd name="T4" fmla="*/ 20 w 43"/>
                  <a:gd name="T5" fmla="*/ 220 h 220"/>
                  <a:gd name="T6" fmla="*/ 9 w 43"/>
                  <a:gd name="T7" fmla="*/ 109 h 220"/>
                  <a:gd name="T8" fmla="*/ 11 w 43"/>
                  <a:gd name="T9" fmla="*/ 109 h 220"/>
                  <a:gd name="T10" fmla="*/ 11 w 43"/>
                  <a:gd name="T11" fmla="*/ 109 h 220"/>
                  <a:gd name="T12" fmla="*/ 9 w 43"/>
                  <a:gd name="T13" fmla="*/ 73 h 220"/>
                  <a:gd name="T14" fmla="*/ 43 w 43"/>
                  <a:gd name="T15" fmla="*/ 34 h 220"/>
                  <a:gd name="T16" fmla="*/ 6 w 43"/>
                  <a:gd name="T17" fmla="*/ 55 h 220"/>
                  <a:gd name="T18" fmla="*/ 0 w 43"/>
                  <a:gd name="T1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220">
                    <a:moveTo>
                      <a:pt x="0" y="0"/>
                    </a:moveTo>
                    <a:cubicBezTo>
                      <a:pt x="0" y="220"/>
                      <a:pt x="0" y="220"/>
                      <a:pt x="0" y="220"/>
                    </a:cubicBezTo>
                    <a:cubicBezTo>
                      <a:pt x="20" y="220"/>
                      <a:pt x="20" y="220"/>
                      <a:pt x="20" y="220"/>
                    </a:cubicBezTo>
                    <a:cubicBezTo>
                      <a:pt x="9" y="109"/>
                      <a:pt x="9" y="109"/>
                      <a:pt x="9" y="109"/>
                    </a:cubicBezTo>
                    <a:cubicBezTo>
                      <a:pt x="10" y="109"/>
                      <a:pt x="11" y="109"/>
                      <a:pt x="11" y="109"/>
                    </a:cubicBezTo>
                    <a:cubicBezTo>
                      <a:pt x="11" y="109"/>
                      <a:pt x="11" y="109"/>
                      <a:pt x="11" y="109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89"/>
              <p:cNvSpPr>
                <a:spLocks/>
              </p:cNvSpPr>
              <p:nvPr/>
            </p:nvSpPr>
            <p:spPr bwMode="auto">
              <a:xfrm>
                <a:off x="3698" y="3083"/>
                <a:ext cx="408" cy="373"/>
              </a:xfrm>
              <a:custGeom>
                <a:avLst/>
                <a:gdLst>
                  <a:gd name="T0" fmla="*/ 188 w 230"/>
                  <a:gd name="T1" fmla="*/ 57 h 199"/>
                  <a:gd name="T2" fmla="*/ 115 w 230"/>
                  <a:gd name="T3" fmla="*/ 0 h 199"/>
                  <a:gd name="T4" fmla="*/ 42 w 230"/>
                  <a:gd name="T5" fmla="*/ 57 h 199"/>
                  <a:gd name="T6" fmla="*/ 0 w 230"/>
                  <a:gd name="T7" fmla="*/ 124 h 199"/>
                  <a:gd name="T8" fmla="*/ 75 w 230"/>
                  <a:gd name="T9" fmla="*/ 199 h 199"/>
                  <a:gd name="T10" fmla="*/ 115 w 230"/>
                  <a:gd name="T11" fmla="*/ 188 h 199"/>
                  <a:gd name="T12" fmla="*/ 155 w 230"/>
                  <a:gd name="T13" fmla="*/ 199 h 199"/>
                  <a:gd name="T14" fmla="*/ 230 w 230"/>
                  <a:gd name="T15" fmla="*/ 124 h 199"/>
                  <a:gd name="T16" fmla="*/ 188 w 230"/>
                  <a:gd name="T17" fmla="*/ 5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199">
                    <a:moveTo>
                      <a:pt x="188" y="57"/>
                    </a:moveTo>
                    <a:cubicBezTo>
                      <a:pt x="180" y="24"/>
                      <a:pt x="150" y="0"/>
                      <a:pt x="115" y="0"/>
                    </a:cubicBezTo>
                    <a:cubicBezTo>
                      <a:pt x="80" y="0"/>
                      <a:pt x="50" y="24"/>
                      <a:pt x="42" y="57"/>
                    </a:cubicBezTo>
                    <a:cubicBezTo>
                      <a:pt x="17" y="69"/>
                      <a:pt x="0" y="95"/>
                      <a:pt x="0" y="124"/>
                    </a:cubicBezTo>
                    <a:cubicBezTo>
                      <a:pt x="0" y="166"/>
                      <a:pt x="34" y="199"/>
                      <a:pt x="75" y="199"/>
                    </a:cubicBezTo>
                    <a:cubicBezTo>
                      <a:pt x="90" y="199"/>
                      <a:pt x="103" y="195"/>
                      <a:pt x="115" y="188"/>
                    </a:cubicBezTo>
                    <a:cubicBezTo>
                      <a:pt x="126" y="195"/>
                      <a:pt x="140" y="199"/>
                      <a:pt x="155" y="199"/>
                    </a:cubicBezTo>
                    <a:cubicBezTo>
                      <a:pt x="196" y="199"/>
                      <a:pt x="230" y="166"/>
                      <a:pt x="230" y="124"/>
                    </a:cubicBezTo>
                    <a:cubicBezTo>
                      <a:pt x="230" y="95"/>
                      <a:pt x="212" y="69"/>
                      <a:pt x="188" y="57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90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91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92"/>
              <p:cNvSpPr>
                <a:spLocks noEditPoints="1"/>
              </p:cNvSpPr>
              <p:nvPr/>
            </p:nvSpPr>
            <p:spPr bwMode="auto">
              <a:xfrm>
                <a:off x="3918" y="3162"/>
                <a:ext cx="123" cy="403"/>
              </a:xfrm>
              <a:custGeom>
                <a:avLst/>
                <a:gdLst>
                  <a:gd name="T0" fmla="*/ 0 w 69"/>
                  <a:gd name="T1" fmla="*/ 151 h 215"/>
                  <a:gd name="T2" fmla="*/ 4 w 69"/>
                  <a:gd name="T3" fmla="*/ 215 h 215"/>
                  <a:gd name="T4" fmla="*/ 4 w 69"/>
                  <a:gd name="T5" fmla="*/ 215 h 215"/>
                  <a:gd name="T6" fmla="*/ 0 w 69"/>
                  <a:gd name="T7" fmla="*/ 151 h 215"/>
                  <a:gd name="T8" fmla="*/ 0 w 69"/>
                  <a:gd name="T9" fmla="*/ 151 h 215"/>
                  <a:gd name="T10" fmla="*/ 58 w 69"/>
                  <a:gd name="T11" fmla="*/ 0 h 215"/>
                  <a:gd name="T12" fmla="*/ 64 w 69"/>
                  <a:gd name="T13" fmla="*/ 15 h 215"/>
                  <a:gd name="T14" fmla="*/ 69 w 69"/>
                  <a:gd name="T15" fmla="*/ 18 h 215"/>
                  <a:gd name="T16" fmla="*/ 69 w 69"/>
                  <a:gd name="T17" fmla="*/ 18 h 215"/>
                  <a:gd name="T18" fmla="*/ 64 w 69"/>
                  <a:gd name="T19" fmla="*/ 15 h 215"/>
                  <a:gd name="T20" fmla="*/ 58 w 69"/>
                  <a:gd name="T21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215">
                    <a:moveTo>
                      <a:pt x="0" y="151"/>
                    </a:moveTo>
                    <a:cubicBezTo>
                      <a:pt x="4" y="215"/>
                      <a:pt x="4" y="215"/>
                      <a:pt x="4" y="215"/>
                    </a:cubicBezTo>
                    <a:cubicBezTo>
                      <a:pt x="4" y="215"/>
                      <a:pt x="4" y="215"/>
                      <a:pt x="4" y="215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51"/>
                      <a:pt x="0" y="151"/>
                      <a:pt x="0" y="151"/>
                    </a:cubicBezTo>
                    <a:moveTo>
                      <a:pt x="58" y="0"/>
                    </a:moveTo>
                    <a:cubicBezTo>
                      <a:pt x="61" y="5"/>
                      <a:pt x="62" y="10"/>
                      <a:pt x="64" y="15"/>
                    </a:cubicBezTo>
                    <a:cubicBezTo>
                      <a:pt x="66" y="16"/>
                      <a:pt x="68" y="17"/>
                      <a:pt x="69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8" y="17"/>
                      <a:pt x="66" y="16"/>
                      <a:pt x="64" y="15"/>
                    </a:cubicBezTo>
                    <a:cubicBezTo>
                      <a:pt x="62" y="10"/>
                      <a:pt x="61" y="5"/>
                      <a:pt x="58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93"/>
              <p:cNvSpPr>
                <a:spLocks noEditPoints="1"/>
              </p:cNvSpPr>
              <p:nvPr/>
            </p:nvSpPr>
            <p:spPr bwMode="auto">
              <a:xfrm>
                <a:off x="3970" y="3456"/>
                <a:ext cx="3" cy="0"/>
              </a:xfrm>
              <a:custGeom>
                <a:avLst/>
                <a:gdLst>
                  <a:gd name="T0" fmla="*/ 1 w 2"/>
                  <a:gd name="T1" fmla="*/ 2 w 2"/>
                  <a:gd name="T2" fmla="*/ 1 w 2"/>
                  <a:gd name="T3" fmla="*/ 1 w 2"/>
                  <a:gd name="T4" fmla="*/ 1 w 2"/>
                  <a:gd name="T5" fmla="*/ 1 w 2"/>
                  <a:gd name="T6" fmla="*/ 1 w 2"/>
                  <a:gd name="T7" fmla="*/ 1 w 2"/>
                  <a:gd name="T8" fmla="*/ 1 w 2"/>
                  <a:gd name="T9" fmla="*/ 1 w 2"/>
                  <a:gd name="T10" fmla="*/ 1 w 2"/>
                  <a:gd name="T11" fmla="*/ 1 w 2"/>
                  <a:gd name="T12" fmla="*/ 1 w 2"/>
                  <a:gd name="T13" fmla="*/ 1 w 2"/>
                  <a:gd name="T14" fmla="*/ 1 w 2"/>
                  <a:gd name="T15" fmla="*/ 0 w 2"/>
                  <a:gd name="T16" fmla="*/ 1 w 2"/>
                  <a:gd name="T17" fmla="*/ 0 w 2"/>
                  <a:gd name="T18" fmla="*/ 0 w 2"/>
                  <a:gd name="T19" fmla="*/ 0 w 2"/>
                  <a:gd name="T20" fmla="*/ 0 w 2"/>
                  <a:gd name="T21" fmla="*/ 0 w 2"/>
                  <a:gd name="T22" fmla="*/ 0 w 2"/>
                  <a:gd name="T23" fmla="*/ 0 w 2"/>
                  <a:gd name="T24" fmla="*/ 0 w 2"/>
                  <a:gd name="T25" fmla="*/ 0 w 2"/>
                  <a:gd name="T26" fmla="*/ 0 w 2"/>
                  <a:gd name="T27" fmla="*/ 0 w 2"/>
                  <a:gd name="T28" fmla="*/ 0 w 2"/>
                  <a:gd name="T29" fmla="*/ 0 w 2"/>
                  <a:gd name="T30" fmla="*/ 0 w 2"/>
                  <a:gd name="T31" fmla="*/ 0 w 2"/>
                  <a:gd name="T3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94"/>
              <p:cNvSpPr>
                <a:spLocks/>
              </p:cNvSpPr>
              <p:nvPr/>
            </p:nvSpPr>
            <p:spPr bwMode="auto">
              <a:xfrm>
                <a:off x="3904" y="3083"/>
                <a:ext cx="202" cy="373"/>
              </a:xfrm>
              <a:custGeom>
                <a:avLst/>
                <a:gdLst>
                  <a:gd name="T0" fmla="*/ 0 w 114"/>
                  <a:gd name="T1" fmla="*/ 0 h 199"/>
                  <a:gd name="T2" fmla="*/ 0 w 114"/>
                  <a:gd name="T3" fmla="*/ 122 h 199"/>
                  <a:gd name="T4" fmla="*/ 5 w 114"/>
                  <a:gd name="T5" fmla="*/ 167 h 199"/>
                  <a:gd name="T6" fmla="*/ 42 w 114"/>
                  <a:gd name="T7" fmla="*/ 145 h 199"/>
                  <a:gd name="T8" fmla="*/ 8 w 114"/>
                  <a:gd name="T9" fmla="*/ 186 h 199"/>
                  <a:gd name="T10" fmla="*/ 8 w 114"/>
                  <a:gd name="T11" fmla="*/ 193 h 199"/>
                  <a:gd name="T12" fmla="*/ 8 w 114"/>
                  <a:gd name="T13" fmla="*/ 193 h 199"/>
                  <a:gd name="T14" fmla="*/ 8 w 114"/>
                  <a:gd name="T15" fmla="*/ 193 h 199"/>
                  <a:gd name="T16" fmla="*/ 37 w 114"/>
                  <a:gd name="T17" fmla="*/ 199 h 199"/>
                  <a:gd name="T18" fmla="*/ 37 w 114"/>
                  <a:gd name="T19" fmla="*/ 199 h 199"/>
                  <a:gd name="T20" fmla="*/ 37 w 114"/>
                  <a:gd name="T21" fmla="*/ 199 h 199"/>
                  <a:gd name="T22" fmla="*/ 37 w 114"/>
                  <a:gd name="T23" fmla="*/ 199 h 199"/>
                  <a:gd name="T24" fmla="*/ 37 w 114"/>
                  <a:gd name="T25" fmla="*/ 199 h 199"/>
                  <a:gd name="T26" fmla="*/ 37 w 114"/>
                  <a:gd name="T27" fmla="*/ 199 h 199"/>
                  <a:gd name="T28" fmla="*/ 37 w 114"/>
                  <a:gd name="T29" fmla="*/ 199 h 199"/>
                  <a:gd name="T30" fmla="*/ 37 w 114"/>
                  <a:gd name="T31" fmla="*/ 199 h 199"/>
                  <a:gd name="T32" fmla="*/ 37 w 114"/>
                  <a:gd name="T33" fmla="*/ 199 h 199"/>
                  <a:gd name="T34" fmla="*/ 37 w 114"/>
                  <a:gd name="T35" fmla="*/ 199 h 199"/>
                  <a:gd name="T36" fmla="*/ 37 w 114"/>
                  <a:gd name="T37" fmla="*/ 199 h 199"/>
                  <a:gd name="T38" fmla="*/ 38 w 114"/>
                  <a:gd name="T39" fmla="*/ 199 h 199"/>
                  <a:gd name="T40" fmla="*/ 38 w 114"/>
                  <a:gd name="T41" fmla="*/ 199 h 199"/>
                  <a:gd name="T42" fmla="*/ 38 w 114"/>
                  <a:gd name="T43" fmla="*/ 199 h 199"/>
                  <a:gd name="T44" fmla="*/ 38 w 114"/>
                  <a:gd name="T45" fmla="*/ 199 h 199"/>
                  <a:gd name="T46" fmla="*/ 38 w 114"/>
                  <a:gd name="T47" fmla="*/ 199 h 199"/>
                  <a:gd name="T48" fmla="*/ 38 w 114"/>
                  <a:gd name="T49" fmla="*/ 199 h 199"/>
                  <a:gd name="T50" fmla="*/ 38 w 114"/>
                  <a:gd name="T51" fmla="*/ 199 h 199"/>
                  <a:gd name="T52" fmla="*/ 38 w 114"/>
                  <a:gd name="T53" fmla="*/ 199 h 199"/>
                  <a:gd name="T54" fmla="*/ 38 w 114"/>
                  <a:gd name="T55" fmla="*/ 199 h 199"/>
                  <a:gd name="T56" fmla="*/ 38 w 114"/>
                  <a:gd name="T57" fmla="*/ 199 h 199"/>
                  <a:gd name="T58" fmla="*/ 39 w 114"/>
                  <a:gd name="T59" fmla="*/ 199 h 199"/>
                  <a:gd name="T60" fmla="*/ 39 w 114"/>
                  <a:gd name="T61" fmla="*/ 199 h 199"/>
                  <a:gd name="T62" fmla="*/ 114 w 114"/>
                  <a:gd name="T63" fmla="*/ 124 h 199"/>
                  <a:gd name="T64" fmla="*/ 77 w 114"/>
                  <a:gd name="T65" fmla="*/ 60 h 199"/>
                  <a:gd name="T66" fmla="*/ 72 w 114"/>
                  <a:gd name="T67" fmla="*/ 57 h 199"/>
                  <a:gd name="T68" fmla="*/ 66 w 114"/>
                  <a:gd name="T69" fmla="*/ 42 h 199"/>
                  <a:gd name="T70" fmla="*/ 0 w 114"/>
                  <a:gd name="T7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4" h="199">
                    <a:moveTo>
                      <a:pt x="0" y="0"/>
                    </a:moveTo>
                    <a:cubicBezTo>
                      <a:pt x="0" y="122"/>
                      <a:pt x="0" y="122"/>
                      <a:pt x="0" y="122"/>
                    </a:cubicBezTo>
                    <a:cubicBezTo>
                      <a:pt x="5" y="167"/>
                      <a:pt x="5" y="167"/>
                      <a:pt x="5" y="167"/>
                    </a:cubicBezTo>
                    <a:cubicBezTo>
                      <a:pt x="42" y="145"/>
                      <a:pt x="42" y="145"/>
                      <a:pt x="42" y="145"/>
                    </a:cubicBezTo>
                    <a:cubicBezTo>
                      <a:pt x="8" y="186"/>
                      <a:pt x="8" y="186"/>
                      <a:pt x="8" y="186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17" y="197"/>
                      <a:pt x="26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9" y="199"/>
                      <a:pt x="39" y="199"/>
                    </a:cubicBezTo>
                    <a:cubicBezTo>
                      <a:pt x="39" y="199"/>
                      <a:pt x="39" y="199"/>
                      <a:pt x="39" y="199"/>
                    </a:cubicBezTo>
                    <a:cubicBezTo>
                      <a:pt x="80" y="199"/>
                      <a:pt x="114" y="166"/>
                      <a:pt x="114" y="124"/>
                    </a:cubicBezTo>
                    <a:cubicBezTo>
                      <a:pt x="114" y="97"/>
                      <a:pt x="99" y="73"/>
                      <a:pt x="77" y="60"/>
                    </a:cubicBezTo>
                    <a:cubicBezTo>
                      <a:pt x="76" y="59"/>
                      <a:pt x="74" y="58"/>
                      <a:pt x="72" y="57"/>
                    </a:cubicBezTo>
                    <a:cubicBezTo>
                      <a:pt x="70" y="52"/>
                      <a:pt x="69" y="47"/>
                      <a:pt x="66" y="42"/>
                    </a:cubicBezTo>
                    <a:cubicBezTo>
                      <a:pt x="54" y="17"/>
                      <a:pt x="29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95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96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Oval 97"/>
              <p:cNvSpPr>
                <a:spLocks noChangeArrowheads="1"/>
              </p:cNvSpPr>
              <p:nvPr/>
            </p:nvSpPr>
            <p:spPr bwMode="auto">
              <a:xfrm>
                <a:off x="3459" y="2805"/>
                <a:ext cx="262" cy="514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98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99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100"/>
              <p:cNvSpPr>
                <a:spLocks noEditPoints="1"/>
              </p:cNvSpPr>
              <p:nvPr/>
            </p:nvSpPr>
            <p:spPr bwMode="auto">
              <a:xfrm>
                <a:off x="3599" y="3062"/>
                <a:ext cx="122" cy="527"/>
              </a:xfrm>
              <a:custGeom>
                <a:avLst/>
                <a:gdLst>
                  <a:gd name="T0" fmla="*/ 4 w 69"/>
                  <a:gd name="T1" fmla="*/ 224 h 281"/>
                  <a:gd name="T2" fmla="*/ 5 w 69"/>
                  <a:gd name="T3" fmla="*/ 224 h 281"/>
                  <a:gd name="T4" fmla="*/ 2 w 69"/>
                  <a:gd name="T5" fmla="*/ 173 h 281"/>
                  <a:gd name="T6" fmla="*/ 5 w 69"/>
                  <a:gd name="T7" fmla="*/ 217 h 281"/>
                  <a:gd name="T8" fmla="*/ 4 w 69"/>
                  <a:gd name="T9" fmla="*/ 136 h 281"/>
                  <a:gd name="T10" fmla="*/ 2 w 69"/>
                  <a:gd name="T11" fmla="*/ 168 h 281"/>
                  <a:gd name="T12" fmla="*/ 4 w 69"/>
                  <a:gd name="T13" fmla="*/ 136 h 281"/>
                  <a:gd name="T14" fmla="*/ 69 w 69"/>
                  <a:gd name="T15" fmla="*/ 8 h 281"/>
                  <a:gd name="T16" fmla="*/ 69 w 69"/>
                  <a:gd name="T17" fmla="*/ 7 h 281"/>
                  <a:gd name="T18" fmla="*/ 69 w 69"/>
                  <a:gd name="T19" fmla="*/ 7 h 281"/>
                  <a:gd name="T20" fmla="*/ 69 w 69"/>
                  <a:gd name="T21" fmla="*/ 7 h 281"/>
                  <a:gd name="T22" fmla="*/ 69 w 69"/>
                  <a:gd name="T23" fmla="*/ 7 h 281"/>
                  <a:gd name="T24" fmla="*/ 69 w 69"/>
                  <a:gd name="T25" fmla="*/ 7 h 281"/>
                  <a:gd name="T26" fmla="*/ 69 w 69"/>
                  <a:gd name="T27" fmla="*/ 7 h 281"/>
                  <a:gd name="T28" fmla="*/ 69 w 69"/>
                  <a:gd name="T29" fmla="*/ 7 h 281"/>
                  <a:gd name="T30" fmla="*/ 69 w 69"/>
                  <a:gd name="T31" fmla="*/ 7 h 281"/>
                  <a:gd name="T32" fmla="*/ 69 w 69"/>
                  <a:gd name="T33" fmla="*/ 6 h 281"/>
                  <a:gd name="T34" fmla="*/ 69 w 69"/>
                  <a:gd name="T35" fmla="*/ 5 h 281"/>
                  <a:gd name="T36" fmla="*/ 69 w 69"/>
                  <a:gd name="T37" fmla="*/ 5 h 281"/>
                  <a:gd name="T38" fmla="*/ 69 w 69"/>
                  <a:gd name="T39" fmla="*/ 5 h 281"/>
                  <a:gd name="T40" fmla="*/ 69 w 69"/>
                  <a:gd name="T41" fmla="*/ 5 h 281"/>
                  <a:gd name="T42" fmla="*/ 69 w 69"/>
                  <a:gd name="T43" fmla="*/ 5 h 281"/>
                  <a:gd name="T44" fmla="*/ 69 w 69"/>
                  <a:gd name="T45" fmla="*/ 5 h 281"/>
                  <a:gd name="T46" fmla="*/ 69 w 69"/>
                  <a:gd name="T47" fmla="*/ 5 h 281"/>
                  <a:gd name="T48" fmla="*/ 69 w 69"/>
                  <a:gd name="T49" fmla="*/ 5 h 281"/>
                  <a:gd name="T50" fmla="*/ 69 w 69"/>
                  <a:gd name="T51" fmla="*/ 4 h 281"/>
                  <a:gd name="T52" fmla="*/ 69 w 69"/>
                  <a:gd name="T53" fmla="*/ 4 h 281"/>
                  <a:gd name="T54" fmla="*/ 69 w 69"/>
                  <a:gd name="T55" fmla="*/ 4 h 281"/>
                  <a:gd name="T56" fmla="*/ 69 w 69"/>
                  <a:gd name="T57" fmla="*/ 4 h 281"/>
                  <a:gd name="T58" fmla="*/ 69 w 69"/>
                  <a:gd name="T59" fmla="*/ 4 h 281"/>
                  <a:gd name="T60" fmla="*/ 69 w 69"/>
                  <a:gd name="T61" fmla="*/ 4 h 281"/>
                  <a:gd name="T62" fmla="*/ 69 w 69"/>
                  <a:gd name="T63" fmla="*/ 4 h 281"/>
                  <a:gd name="T64" fmla="*/ 69 w 69"/>
                  <a:gd name="T65" fmla="*/ 3 h 281"/>
                  <a:gd name="T66" fmla="*/ 69 w 69"/>
                  <a:gd name="T67" fmla="*/ 3 h 281"/>
                  <a:gd name="T68" fmla="*/ 69 w 69"/>
                  <a:gd name="T69" fmla="*/ 3 h 281"/>
                  <a:gd name="T70" fmla="*/ 69 w 69"/>
                  <a:gd name="T71" fmla="*/ 3 h 281"/>
                  <a:gd name="T72" fmla="*/ 69 w 69"/>
                  <a:gd name="T73" fmla="*/ 3 h 281"/>
                  <a:gd name="T74" fmla="*/ 69 w 69"/>
                  <a:gd name="T75" fmla="*/ 2 h 281"/>
                  <a:gd name="T76" fmla="*/ 69 w 69"/>
                  <a:gd name="T77" fmla="*/ 2 h 281"/>
                  <a:gd name="T78" fmla="*/ 69 w 69"/>
                  <a:gd name="T79" fmla="*/ 2 h 281"/>
                  <a:gd name="T80" fmla="*/ 69 w 69"/>
                  <a:gd name="T81" fmla="*/ 2 h 281"/>
                  <a:gd name="T82" fmla="*/ 69 w 69"/>
                  <a:gd name="T83" fmla="*/ 2 h 281"/>
                  <a:gd name="T84" fmla="*/ 69 w 69"/>
                  <a:gd name="T85" fmla="*/ 2 h 281"/>
                  <a:gd name="T86" fmla="*/ 69 w 69"/>
                  <a:gd name="T87" fmla="*/ 2 h 281"/>
                  <a:gd name="T88" fmla="*/ 69 w 69"/>
                  <a:gd name="T89" fmla="*/ 1 h 281"/>
                  <a:gd name="T90" fmla="*/ 69 w 69"/>
                  <a:gd name="T91" fmla="*/ 1 h 281"/>
                  <a:gd name="T92" fmla="*/ 69 w 69"/>
                  <a:gd name="T93" fmla="*/ 1 h 281"/>
                  <a:gd name="T94" fmla="*/ 69 w 69"/>
                  <a:gd name="T95" fmla="*/ 1 h 281"/>
                  <a:gd name="T96" fmla="*/ 69 w 69"/>
                  <a:gd name="T97" fmla="*/ 1 h 281"/>
                  <a:gd name="T98" fmla="*/ 69 w 69"/>
                  <a:gd name="T99" fmla="*/ 1 h 281"/>
                  <a:gd name="T100" fmla="*/ 69 w 69"/>
                  <a:gd name="T101" fmla="*/ 0 h 281"/>
                  <a:gd name="T102" fmla="*/ 69 w 69"/>
                  <a:gd name="T103" fmla="*/ 0 h 281"/>
                  <a:gd name="T104" fmla="*/ 69 w 69"/>
                  <a:gd name="T105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" h="281">
                    <a:moveTo>
                      <a:pt x="5" y="224"/>
                    </a:moveTo>
                    <a:cubicBezTo>
                      <a:pt x="5" y="224"/>
                      <a:pt x="4" y="224"/>
                      <a:pt x="4" y="224"/>
                    </a:cubicBezTo>
                    <a:cubicBezTo>
                      <a:pt x="6" y="281"/>
                      <a:pt x="6" y="281"/>
                      <a:pt x="6" y="281"/>
                    </a:cubicBezTo>
                    <a:cubicBezTo>
                      <a:pt x="5" y="224"/>
                      <a:pt x="5" y="224"/>
                      <a:pt x="5" y="224"/>
                    </a:cubicBezTo>
                    <a:moveTo>
                      <a:pt x="4" y="172"/>
                    </a:moveTo>
                    <a:cubicBezTo>
                      <a:pt x="3" y="172"/>
                      <a:pt x="3" y="173"/>
                      <a:pt x="2" y="173"/>
                    </a:cubicBezTo>
                    <a:cubicBezTo>
                      <a:pt x="4" y="217"/>
                      <a:pt x="4" y="217"/>
                      <a:pt x="4" y="217"/>
                    </a:cubicBezTo>
                    <a:cubicBezTo>
                      <a:pt x="4" y="217"/>
                      <a:pt x="5" y="217"/>
                      <a:pt x="5" y="217"/>
                    </a:cubicBezTo>
                    <a:cubicBezTo>
                      <a:pt x="4" y="172"/>
                      <a:pt x="4" y="172"/>
                      <a:pt x="4" y="172"/>
                    </a:cubicBezTo>
                    <a:moveTo>
                      <a:pt x="4" y="136"/>
                    </a:moveTo>
                    <a:cubicBezTo>
                      <a:pt x="3" y="137"/>
                      <a:pt x="1" y="137"/>
                      <a:pt x="0" y="137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3" y="168"/>
                      <a:pt x="4" y="168"/>
                    </a:cubicBezTo>
                    <a:cubicBezTo>
                      <a:pt x="4" y="136"/>
                      <a:pt x="4" y="136"/>
                      <a:pt x="4" y="136"/>
                    </a:cubicBezTo>
                    <a:moveTo>
                      <a:pt x="69" y="8"/>
                    </a:move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8"/>
                      <a:pt x="69" y="8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6"/>
                    </a:moveTo>
                    <a:cubicBezTo>
                      <a:pt x="69" y="6"/>
                      <a:pt x="69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3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1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1"/>
                    </a:cubicBezTo>
                    <a:cubicBezTo>
                      <a:pt x="69" y="0"/>
                      <a:pt x="69" y="0"/>
                      <a:pt x="69" y="0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101"/>
              <p:cNvSpPr>
                <a:spLocks/>
              </p:cNvSpPr>
              <p:nvPr/>
            </p:nvSpPr>
            <p:spPr bwMode="auto">
              <a:xfrm>
                <a:off x="3603" y="3377"/>
                <a:ext cx="3" cy="10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0 h 5"/>
                  <a:gd name="T4" fmla="*/ 0 w 2"/>
                  <a:gd name="T5" fmla="*/ 5 h 5"/>
                  <a:gd name="T6" fmla="*/ 2 w 2"/>
                  <a:gd name="T7" fmla="*/ 4 h 5"/>
                  <a:gd name="T8" fmla="*/ 2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102"/>
              <p:cNvSpPr>
                <a:spLocks/>
              </p:cNvSpPr>
              <p:nvPr/>
            </p:nvSpPr>
            <p:spPr bwMode="auto">
              <a:xfrm>
                <a:off x="3606" y="3469"/>
                <a:ext cx="2" cy="14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7 h 7"/>
                  <a:gd name="T4" fmla="*/ 1 w 1"/>
                  <a:gd name="T5" fmla="*/ 7 h 7"/>
                  <a:gd name="T6" fmla="*/ 1 w 1"/>
                  <a:gd name="T7" fmla="*/ 0 h 7"/>
                  <a:gd name="T8" fmla="*/ 0 w 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7">
                    <a:moveTo>
                      <a:pt x="0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103"/>
              <p:cNvSpPr>
                <a:spLocks/>
              </p:cNvSpPr>
              <p:nvPr/>
            </p:nvSpPr>
            <p:spPr bwMode="auto">
              <a:xfrm>
                <a:off x="3587" y="2805"/>
                <a:ext cx="134" cy="514"/>
              </a:xfrm>
              <a:custGeom>
                <a:avLst/>
                <a:gdLst>
                  <a:gd name="T0" fmla="*/ 2 w 76"/>
                  <a:gd name="T1" fmla="*/ 0 h 274"/>
                  <a:gd name="T2" fmla="*/ 0 w 76"/>
                  <a:gd name="T3" fmla="*/ 200 h 274"/>
                  <a:gd name="T4" fmla="*/ 7 w 76"/>
                  <a:gd name="T5" fmla="*/ 274 h 274"/>
                  <a:gd name="T6" fmla="*/ 11 w 76"/>
                  <a:gd name="T7" fmla="*/ 273 h 274"/>
                  <a:gd name="T8" fmla="*/ 76 w 76"/>
                  <a:gd name="T9" fmla="*/ 145 h 274"/>
                  <a:gd name="T10" fmla="*/ 76 w 76"/>
                  <a:gd name="T11" fmla="*/ 144 h 274"/>
                  <a:gd name="T12" fmla="*/ 76 w 76"/>
                  <a:gd name="T13" fmla="*/ 144 h 274"/>
                  <a:gd name="T14" fmla="*/ 76 w 76"/>
                  <a:gd name="T15" fmla="*/ 144 h 274"/>
                  <a:gd name="T16" fmla="*/ 76 w 76"/>
                  <a:gd name="T17" fmla="*/ 144 h 274"/>
                  <a:gd name="T18" fmla="*/ 76 w 76"/>
                  <a:gd name="T19" fmla="*/ 144 h 274"/>
                  <a:gd name="T20" fmla="*/ 76 w 76"/>
                  <a:gd name="T21" fmla="*/ 143 h 274"/>
                  <a:gd name="T22" fmla="*/ 76 w 76"/>
                  <a:gd name="T23" fmla="*/ 142 h 274"/>
                  <a:gd name="T24" fmla="*/ 76 w 76"/>
                  <a:gd name="T25" fmla="*/ 142 h 274"/>
                  <a:gd name="T26" fmla="*/ 76 w 76"/>
                  <a:gd name="T27" fmla="*/ 142 h 274"/>
                  <a:gd name="T28" fmla="*/ 76 w 76"/>
                  <a:gd name="T29" fmla="*/ 142 h 274"/>
                  <a:gd name="T30" fmla="*/ 76 w 76"/>
                  <a:gd name="T31" fmla="*/ 142 h 274"/>
                  <a:gd name="T32" fmla="*/ 76 w 76"/>
                  <a:gd name="T33" fmla="*/ 141 h 274"/>
                  <a:gd name="T34" fmla="*/ 76 w 76"/>
                  <a:gd name="T35" fmla="*/ 141 h 274"/>
                  <a:gd name="T36" fmla="*/ 76 w 76"/>
                  <a:gd name="T37" fmla="*/ 141 h 274"/>
                  <a:gd name="T38" fmla="*/ 76 w 76"/>
                  <a:gd name="T39" fmla="*/ 141 h 274"/>
                  <a:gd name="T40" fmla="*/ 76 w 76"/>
                  <a:gd name="T41" fmla="*/ 140 h 274"/>
                  <a:gd name="T42" fmla="*/ 76 w 76"/>
                  <a:gd name="T43" fmla="*/ 140 h 274"/>
                  <a:gd name="T44" fmla="*/ 76 w 76"/>
                  <a:gd name="T45" fmla="*/ 140 h 274"/>
                  <a:gd name="T46" fmla="*/ 76 w 76"/>
                  <a:gd name="T47" fmla="*/ 140 h 274"/>
                  <a:gd name="T48" fmla="*/ 76 w 76"/>
                  <a:gd name="T49" fmla="*/ 139 h 274"/>
                  <a:gd name="T50" fmla="*/ 76 w 76"/>
                  <a:gd name="T51" fmla="*/ 139 h 274"/>
                  <a:gd name="T52" fmla="*/ 76 w 76"/>
                  <a:gd name="T53" fmla="*/ 139 h 274"/>
                  <a:gd name="T54" fmla="*/ 76 w 76"/>
                  <a:gd name="T55" fmla="*/ 139 h 274"/>
                  <a:gd name="T56" fmla="*/ 76 w 76"/>
                  <a:gd name="T57" fmla="*/ 138 h 274"/>
                  <a:gd name="T58" fmla="*/ 76 w 76"/>
                  <a:gd name="T59" fmla="*/ 138 h 274"/>
                  <a:gd name="T60" fmla="*/ 76 w 76"/>
                  <a:gd name="T61" fmla="*/ 138 h 274"/>
                  <a:gd name="T62" fmla="*/ 76 w 76"/>
                  <a:gd name="T63" fmla="*/ 138 h 274"/>
                  <a:gd name="T64" fmla="*/ 76 w 76"/>
                  <a:gd name="T65" fmla="*/ 138 h 274"/>
                  <a:gd name="T66" fmla="*/ 76 w 76"/>
                  <a:gd name="T67" fmla="*/ 137 h 274"/>
                  <a:gd name="T68" fmla="*/ 76 w 76"/>
                  <a:gd name="T69" fmla="*/ 137 h 274"/>
                  <a:gd name="T70" fmla="*/ 2 w 76"/>
                  <a:gd name="T71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27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" y="149"/>
                      <a:pt x="2" y="149"/>
                      <a:pt x="2" y="149"/>
                    </a:cubicBezTo>
                    <a:cubicBezTo>
                      <a:pt x="7" y="274"/>
                      <a:pt x="7" y="274"/>
                      <a:pt x="7" y="274"/>
                    </a:cubicBezTo>
                    <a:cubicBezTo>
                      <a:pt x="8" y="274"/>
                      <a:pt x="10" y="274"/>
                      <a:pt x="11" y="273"/>
                    </a:cubicBezTo>
                    <a:cubicBezTo>
                      <a:pt x="11" y="273"/>
                      <a:pt x="11" y="273"/>
                      <a:pt x="11" y="273"/>
                    </a:cubicBezTo>
                    <a:cubicBezTo>
                      <a:pt x="46" y="266"/>
                      <a:pt x="74" y="212"/>
                      <a:pt x="76" y="145"/>
                    </a:cubicBezTo>
                    <a:cubicBezTo>
                      <a:pt x="76" y="145"/>
                      <a:pt x="76" y="145"/>
                      <a:pt x="76" y="145"/>
                    </a:cubicBezTo>
                    <a:cubicBezTo>
                      <a:pt x="76" y="145"/>
                      <a:pt x="76" y="145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3"/>
                    </a:cubicBezTo>
                    <a:cubicBezTo>
                      <a:pt x="76" y="143"/>
                      <a:pt x="76" y="143"/>
                      <a:pt x="76" y="143"/>
                    </a:cubicBezTo>
                    <a:cubicBezTo>
                      <a:pt x="76" y="143"/>
                      <a:pt x="76" y="143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61"/>
                      <a:pt x="43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Rectangle 104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Rectangle 105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106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107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108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109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110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111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 112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113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114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115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116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117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118"/>
              <p:cNvSpPr>
                <a:spLocks noEditPoints="1"/>
              </p:cNvSpPr>
              <p:nvPr/>
            </p:nvSpPr>
            <p:spPr bwMode="auto">
              <a:xfrm>
                <a:off x="6026" y="3351"/>
                <a:ext cx="236" cy="254"/>
              </a:xfrm>
              <a:custGeom>
                <a:avLst/>
                <a:gdLst>
                  <a:gd name="T0" fmla="*/ 4 w 133"/>
                  <a:gd name="T1" fmla="*/ 84 h 135"/>
                  <a:gd name="T2" fmla="*/ 6 w 133"/>
                  <a:gd name="T3" fmla="*/ 135 h 135"/>
                  <a:gd name="T4" fmla="*/ 6 w 133"/>
                  <a:gd name="T5" fmla="*/ 135 h 135"/>
                  <a:gd name="T6" fmla="*/ 4 w 133"/>
                  <a:gd name="T7" fmla="*/ 85 h 135"/>
                  <a:gd name="T8" fmla="*/ 4 w 133"/>
                  <a:gd name="T9" fmla="*/ 84 h 135"/>
                  <a:gd name="T10" fmla="*/ 2 w 133"/>
                  <a:gd name="T11" fmla="*/ 33 h 135"/>
                  <a:gd name="T12" fmla="*/ 3 w 133"/>
                  <a:gd name="T13" fmla="*/ 65 h 135"/>
                  <a:gd name="T14" fmla="*/ 3 w 133"/>
                  <a:gd name="T15" fmla="*/ 66 h 135"/>
                  <a:gd name="T16" fmla="*/ 2 w 133"/>
                  <a:gd name="T17" fmla="*/ 34 h 135"/>
                  <a:gd name="T18" fmla="*/ 2 w 133"/>
                  <a:gd name="T19" fmla="*/ 33 h 135"/>
                  <a:gd name="T20" fmla="*/ 63 w 133"/>
                  <a:gd name="T21" fmla="*/ 0 h 135"/>
                  <a:gd name="T22" fmla="*/ 0 w 133"/>
                  <a:gd name="T23" fmla="*/ 0 h 135"/>
                  <a:gd name="T24" fmla="*/ 1 w 133"/>
                  <a:gd name="T25" fmla="*/ 21 h 135"/>
                  <a:gd name="T26" fmla="*/ 2 w 133"/>
                  <a:gd name="T27" fmla="*/ 21 h 135"/>
                  <a:gd name="T28" fmla="*/ 1 w 133"/>
                  <a:gd name="T29" fmla="*/ 3 h 135"/>
                  <a:gd name="T30" fmla="*/ 60 w 133"/>
                  <a:gd name="T31" fmla="*/ 3 h 135"/>
                  <a:gd name="T32" fmla="*/ 61 w 133"/>
                  <a:gd name="T33" fmla="*/ 2 h 135"/>
                  <a:gd name="T34" fmla="*/ 63 w 133"/>
                  <a:gd name="T35" fmla="*/ 0 h 135"/>
                  <a:gd name="T36" fmla="*/ 132 w 133"/>
                  <a:gd name="T37" fmla="*/ 0 h 135"/>
                  <a:gd name="T38" fmla="*/ 64 w 133"/>
                  <a:gd name="T39" fmla="*/ 0 h 135"/>
                  <a:gd name="T40" fmla="*/ 62 w 133"/>
                  <a:gd name="T41" fmla="*/ 3 h 135"/>
                  <a:gd name="T42" fmla="*/ 133 w 133"/>
                  <a:gd name="T43" fmla="*/ 3 h 135"/>
                  <a:gd name="T44" fmla="*/ 132 w 133"/>
                  <a:gd name="T4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3" h="135">
                    <a:moveTo>
                      <a:pt x="4" y="84"/>
                    </a:move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4" y="84"/>
                      <a:pt x="4" y="84"/>
                      <a:pt x="4" y="84"/>
                    </a:cubicBezTo>
                    <a:moveTo>
                      <a:pt x="2" y="33"/>
                    </a:move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6"/>
                      <a:pt x="3" y="66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2" y="33"/>
                      <a:pt x="2" y="33"/>
                    </a:cubicBezTo>
                    <a:moveTo>
                      <a:pt x="6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2" y="2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0" y="2"/>
                      <a:pt x="61" y="2"/>
                      <a:pt x="61" y="2"/>
                    </a:cubicBezTo>
                    <a:cubicBezTo>
                      <a:pt x="62" y="1"/>
                      <a:pt x="63" y="0"/>
                      <a:pt x="63" y="0"/>
                    </a:cubicBezTo>
                    <a:moveTo>
                      <a:pt x="132" y="0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64" y="1"/>
                      <a:pt x="63" y="1"/>
                      <a:pt x="62" y="3"/>
                    </a:cubicBezTo>
                    <a:cubicBezTo>
                      <a:pt x="133" y="3"/>
                      <a:pt x="133" y="3"/>
                      <a:pt x="133" y="3"/>
                    </a:cubicBezTo>
                    <a:cubicBezTo>
                      <a:pt x="132" y="0"/>
                      <a:pt x="132" y="0"/>
                      <a:pt x="132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119"/>
              <p:cNvSpPr>
                <a:spLocks/>
              </p:cNvSpPr>
              <p:nvPr/>
            </p:nvSpPr>
            <p:spPr bwMode="auto">
              <a:xfrm>
                <a:off x="6028" y="3391"/>
                <a:ext cx="2" cy="24"/>
              </a:xfrm>
              <a:custGeom>
                <a:avLst/>
                <a:gdLst>
                  <a:gd name="T0" fmla="*/ 0 w 1"/>
                  <a:gd name="T1" fmla="*/ 0 h 13"/>
                  <a:gd name="T2" fmla="*/ 1 w 1"/>
                  <a:gd name="T3" fmla="*/ 12 h 13"/>
                  <a:gd name="T4" fmla="*/ 1 w 1"/>
                  <a:gd name="T5" fmla="*/ 13 h 13"/>
                  <a:gd name="T6" fmla="*/ 1 w 1"/>
                  <a:gd name="T7" fmla="*/ 0 h 13"/>
                  <a:gd name="T8" fmla="*/ 0 w 1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3">
                    <a:moveTo>
                      <a:pt x="0" y="0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120"/>
              <p:cNvSpPr>
                <a:spLocks/>
              </p:cNvSpPr>
              <p:nvPr/>
            </p:nvSpPr>
            <p:spPr bwMode="auto">
              <a:xfrm>
                <a:off x="6031" y="3473"/>
                <a:ext cx="2" cy="38"/>
              </a:xfrm>
              <a:custGeom>
                <a:avLst/>
                <a:gdLst>
                  <a:gd name="T0" fmla="*/ 0 w 1"/>
                  <a:gd name="T1" fmla="*/ 0 h 20"/>
                  <a:gd name="T2" fmla="*/ 1 w 1"/>
                  <a:gd name="T3" fmla="*/ 19 h 20"/>
                  <a:gd name="T4" fmla="*/ 1 w 1"/>
                  <a:gd name="T5" fmla="*/ 20 h 20"/>
                  <a:gd name="T6" fmla="*/ 0 w 1"/>
                  <a:gd name="T7" fmla="*/ 1 h 20"/>
                  <a:gd name="T8" fmla="*/ 0 w 1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0">
                    <a:moveTo>
                      <a:pt x="0" y="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2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121"/>
              <p:cNvSpPr>
                <a:spLocks/>
              </p:cNvSpPr>
              <p:nvPr/>
            </p:nvSpPr>
            <p:spPr bwMode="auto">
              <a:xfrm>
                <a:off x="6132" y="3351"/>
                <a:ext cx="8" cy="6"/>
              </a:xfrm>
              <a:custGeom>
                <a:avLst/>
                <a:gdLst>
                  <a:gd name="T0" fmla="*/ 4 w 4"/>
                  <a:gd name="T1" fmla="*/ 0 h 3"/>
                  <a:gd name="T2" fmla="*/ 3 w 4"/>
                  <a:gd name="T3" fmla="*/ 0 h 3"/>
                  <a:gd name="T4" fmla="*/ 1 w 4"/>
                  <a:gd name="T5" fmla="*/ 2 h 3"/>
                  <a:gd name="T6" fmla="*/ 0 w 4"/>
                  <a:gd name="T7" fmla="*/ 3 h 3"/>
                  <a:gd name="T8" fmla="*/ 2 w 4"/>
                  <a:gd name="T9" fmla="*/ 3 h 3"/>
                  <a:gd name="T10" fmla="*/ 4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4" y="1"/>
                      <a:pt x="4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122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close/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123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124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125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126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127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128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129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130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131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132"/>
              <p:cNvSpPr>
                <a:spLocks noEditPoints="1"/>
              </p:cNvSpPr>
              <p:nvPr/>
            </p:nvSpPr>
            <p:spPr bwMode="auto">
              <a:xfrm>
                <a:off x="2473" y="2747"/>
                <a:ext cx="130" cy="253"/>
              </a:xfrm>
              <a:custGeom>
                <a:avLst/>
                <a:gdLst>
                  <a:gd name="T0" fmla="*/ 36 w 73"/>
                  <a:gd name="T1" fmla="*/ 90 h 135"/>
                  <a:gd name="T2" fmla="*/ 35 w 73"/>
                  <a:gd name="T3" fmla="*/ 90 h 135"/>
                  <a:gd name="T4" fmla="*/ 64 w 73"/>
                  <a:gd name="T5" fmla="*/ 135 h 135"/>
                  <a:gd name="T6" fmla="*/ 64 w 73"/>
                  <a:gd name="T7" fmla="*/ 135 h 135"/>
                  <a:gd name="T8" fmla="*/ 36 w 73"/>
                  <a:gd name="T9" fmla="*/ 90 h 135"/>
                  <a:gd name="T10" fmla="*/ 0 w 73"/>
                  <a:gd name="T11" fmla="*/ 0 h 135"/>
                  <a:gd name="T12" fmla="*/ 0 w 73"/>
                  <a:gd name="T13" fmla="*/ 1 h 135"/>
                  <a:gd name="T14" fmla="*/ 2 w 73"/>
                  <a:gd name="T15" fmla="*/ 3 h 135"/>
                  <a:gd name="T16" fmla="*/ 73 w 73"/>
                  <a:gd name="T17" fmla="*/ 90 h 135"/>
                  <a:gd name="T18" fmla="*/ 57 w 73"/>
                  <a:gd name="T19" fmla="*/ 90 h 135"/>
                  <a:gd name="T20" fmla="*/ 73 w 73"/>
                  <a:gd name="T21" fmla="*/ 90 h 135"/>
                  <a:gd name="T22" fmla="*/ 2 w 73"/>
                  <a:gd name="T23" fmla="*/ 3 h 135"/>
                  <a:gd name="T24" fmla="*/ 0 w 73"/>
                  <a:gd name="T2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135">
                    <a:moveTo>
                      <a:pt x="36" y="90"/>
                    </a:moveTo>
                    <a:cubicBezTo>
                      <a:pt x="35" y="90"/>
                      <a:pt x="35" y="90"/>
                      <a:pt x="35" y="90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36" y="90"/>
                      <a:pt x="36" y="90"/>
                      <a:pt x="36" y="90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133"/>
              <p:cNvSpPr>
                <a:spLocks noEditPoints="1"/>
              </p:cNvSpPr>
              <p:nvPr/>
            </p:nvSpPr>
            <p:spPr bwMode="auto">
              <a:xfrm>
                <a:off x="2587" y="3000"/>
                <a:ext cx="64" cy="107"/>
              </a:xfrm>
              <a:custGeom>
                <a:avLst/>
                <a:gdLst>
                  <a:gd name="T0" fmla="*/ 22 w 36"/>
                  <a:gd name="T1" fmla="*/ 35 h 57"/>
                  <a:gd name="T2" fmla="*/ 22 w 36"/>
                  <a:gd name="T3" fmla="*/ 35 h 57"/>
                  <a:gd name="T4" fmla="*/ 35 w 36"/>
                  <a:gd name="T5" fmla="*/ 57 h 57"/>
                  <a:gd name="T6" fmla="*/ 36 w 36"/>
                  <a:gd name="T7" fmla="*/ 56 h 57"/>
                  <a:gd name="T8" fmla="*/ 22 w 36"/>
                  <a:gd name="T9" fmla="*/ 35 h 57"/>
                  <a:gd name="T10" fmla="*/ 0 w 36"/>
                  <a:gd name="T11" fmla="*/ 0 h 57"/>
                  <a:gd name="T12" fmla="*/ 0 w 36"/>
                  <a:gd name="T13" fmla="*/ 0 h 57"/>
                  <a:gd name="T14" fmla="*/ 21 w 36"/>
                  <a:gd name="T15" fmla="*/ 34 h 57"/>
                  <a:gd name="T16" fmla="*/ 21 w 36"/>
                  <a:gd name="T17" fmla="*/ 33 h 57"/>
                  <a:gd name="T18" fmla="*/ 0 w 36"/>
                  <a:gd name="T1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57">
                    <a:moveTo>
                      <a:pt x="22" y="35"/>
                    </a:moveTo>
                    <a:cubicBezTo>
                      <a:pt x="22" y="35"/>
                      <a:pt x="22" y="35"/>
                      <a:pt x="22" y="35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22" y="35"/>
                      <a:pt x="22" y="35"/>
                      <a:pt x="22" y="35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134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135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136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137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138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139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140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 141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142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143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144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145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146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147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148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149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150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151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152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153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154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155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156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157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158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159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160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close/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161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162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163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164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close/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165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166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167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168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169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170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close/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171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172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173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174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175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176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177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178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179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 180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 181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 182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183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184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 185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186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187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188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189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190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191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192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193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194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195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196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197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198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199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200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201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202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203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204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406"/>
            <p:cNvGrpSpPr>
              <a:grpSpLocks/>
            </p:cNvGrpSpPr>
            <p:nvPr/>
          </p:nvGrpSpPr>
          <p:grpSpPr bwMode="auto">
            <a:xfrm>
              <a:off x="1149" y="2225"/>
              <a:ext cx="5026" cy="1408"/>
              <a:chOff x="1149" y="2225"/>
              <a:chExt cx="5026" cy="1408"/>
            </a:xfrm>
          </p:grpSpPr>
          <p:sp>
            <p:nvSpPr>
              <p:cNvPr id="90" name="Freeform 206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Rectangle 207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Rectangle 208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209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210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211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212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213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214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215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216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217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218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219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220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221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222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Rectangle 223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Rectangle 224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Rectangle 225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Rectangle 226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227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228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229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230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231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232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Oval 233"/>
              <p:cNvSpPr>
                <a:spLocks noChangeArrowheads="1"/>
              </p:cNvSpPr>
              <p:nvPr/>
            </p:nvSpPr>
            <p:spPr bwMode="auto">
              <a:xfrm>
                <a:off x="4046" y="2696"/>
                <a:ext cx="282" cy="550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234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235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236"/>
              <p:cNvSpPr>
                <a:spLocks noEditPoints="1"/>
              </p:cNvSpPr>
              <p:nvPr/>
            </p:nvSpPr>
            <p:spPr bwMode="auto">
              <a:xfrm>
                <a:off x="4292" y="2786"/>
                <a:ext cx="36" cy="201"/>
              </a:xfrm>
              <a:custGeom>
                <a:avLst/>
                <a:gdLst>
                  <a:gd name="T0" fmla="*/ 20 w 20"/>
                  <a:gd name="T1" fmla="*/ 107 h 107"/>
                  <a:gd name="T2" fmla="*/ 20 w 20"/>
                  <a:gd name="T3" fmla="*/ 107 h 107"/>
                  <a:gd name="T4" fmla="*/ 20 w 20"/>
                  <a:gd name="T5" fmla="*/ 104 h 107"/>
                  <a:gd name="T6" fmla="*/ 20 w 20"/>
                  <a:gd name="T7" fmla="*/ 104 h 107"/>
                  <a:gd name="T8" fmla="*/ 20 w 20"/>
                  <a:gd name="T9" fmla="*/ 103 h 107"/>
                  <a:gd name="T10" fmla="*/ 20 w 20"/>
                  <a:gd name="T11" fmla="*/ 103 h 107"/>
                  <a:gd name="T12" fmla="*/ 20 w 20"/>
                  <a:gd name="T13" fmla="*/ 103 h 107"/>
                  <a:gd name="T14" fmla="*/ 20 w 20"/>
                  <a:gd name="T15" fmla="*/ 103 h 107"/>
                  <a:gd name="T16" fmla="*/ 20 w 20"/>
                  <a:gd name="T17" fmla="*/ 103 h 107"/>
                  <a:gd name="T18" fmla="*/ 20 w 20"/>
                  <a:gd name="T19" fmla="*/ 102 h 107"/>
                  <a:gd name="T20" fmla="*/ 20 w 20"/>
                  <a:gd name="T21" fmla="*/ 102 h 107"/>
                  <a:gd name="T22" fmla="*/ 20 w 20"/>
                  <a:gd name="T23" fmla="*/ 102 h 107"/>
                  <a:gd name="T24" fmla="*/ 20 w 20"/>
                  <a:gd name="T25" fmla="*/ 102 h 107"/>
                  <a:gd name="T26" fmla="*/ 20 w 20"/>
                  <a:gd name="T27" fmla="*/ 101 h 107"/>
                  <a:gd name="T28" fmla="*/ 20 w 20"/>
                  <a:gd name="T29" fmla="*/ 101 h 107"/>
                  <a:gd name="T30" fmla="*/ 20 w 20"/>
                  <a:gd name="T31" fmla="*/ 101 h 107"/>
                  <a:gd name="T32" fmla="*/ 20 w 20"/>
                  <a:gd name="T33" fmla="*/ 101 h 107"/>
                  <a:gd name="T34" fmla="*/ 20 w 20"/>
                  <a:gd name="T35" fmla="*/ 100 h 107"/>
                  <a:gd name="T36" fmla="*/ 20 w 20"/>
                  <a:gd name="T37" fmla="*/ 100 h 107"/>
                  <a:gd name="T38" fmla="*/ 20 w 20"/>
                  <a:gd name="T39" fmla="*/ 100 h 107"/>
                  <a:gd name="T40" fmla="*/ 20 w 20"/>
                  <a:gd name="T41" fmla="*/ 100 h 107"/>
                  <a:gd name="T42" fmla="*/ 20 w 20"/>
                  <a:gd name="T43" fmla="*/ 100 h 107"/>
                  <a:gd name="T44" fmla="*/ 20 w 20"/>
                  <a:gd name="T45" fmla="*/ 99 h 107"/>
                  <a:gd name="T46" fmla="*/ 20 w 20"/>
                  <a:gd name="T47" fmla="*/ 99 h 107"/>
                  <a:gd name="T48" fmla="*/ 20 w 20"/>
                  <a:gd name="T49" fmla="*/ 99 h 107"/>
                  <a:gd name="T50" fmla="*/ 20 w 20"/>
                  <a:gd name="T51" fmla="*/ 97 h 107"/>
                  <a:gd name="T52" fmla="*/ 20 w 20"/>
                  <a:gd name="T53" fmla="*/ 97 h 107"/>
                  <a:gd name="T54" fmla="*/ 20 w 20"/>
                  <a:gd name="T55" fmla="*/ 96 h 107"/>
                  <a:gd name="T56" fmla="*/ 20 w 20"/>
                  <a:gd name="T57" fmla="*/ 95 h 107"/>
                  <a:gd name="T58" fmla="*/ 20 w 20"/>
                  <a:gd name="T59" fmla="*/ 94 h 107"/>
                  <a:gd name="T60" fmla="*/ 1 w 20"/>
                  <a:gd name="T61" fmla="*/ 2 h 107"/>
                  <a:gd name="T62" fmla="*/ 1 w 20"/>
                  <a:gd name="T63" fmla="*/ 2 h 107"/>
                  <a:gd name="T64" fmla="*/ 0 w 20"/>
                  <a:gd name="T65" fmla="*/ 2 h 107"/>
                  <a:gd name="T66" fmla="*/ 0 w 20"/>
                  <a:gd name="T67" fmla="*/ 2 h 107"/>
                  <a:gd name="T68" fmla="*/ 0 w 20"/>
                  <a:gd name="T69" fmla="*/ 1 h 107"/>
                  <a:gd name="T70" fmla="*/ 0 w 20"/>
                  <a:gd name="T71" fmla="*/ 1 h 107"/>
                  <a:gd name="T72" fmla="*/ 0 w 20"/>
                  <a:gd name="T73" fmla="*/ 1 h 107"/>
                  <a:gd name="T74" fmla="*/ 0 w 20"/>
                  <a:gd name="T75" fmla="*/ 1 h 107"/>
                  <a:gd name="T76" fmla="*/ 0 w 20"/>
                  <a:gd name="T77" fmla="*/ 1 h 107"/>
                  <a:gd name="T78" fmla="*/ 0 w 20"/>
                  <a:gd name="T79" fmla="*/ 1 h 107"/>
                  <a:gd name="T80" fmla="*/ 0 w 20"/>
                  <a:gd name="T81" fmla="*/ 0 h 107"/>
                  <a:gd name="T82" fmla="*/ 0 w 20"/>
                  <a:gd name="T83" fmla="*/ 0 h 107"/>
                  <a:gd name="T84" fmla="*/ 0 w 20"/>
                  <a:gd name="T85" fmla="*/ 0 h 107"/>
                  <a:gd name="T86" fmla="*/ 0 w 20"/>
                  <a:gd name="T87" fmla="*/ 0 h 107"/>
                  <a:gd name="T88" fmla="*/ 0 w 20"/>
                  <a:gd name="T8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107"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0"/>
                    </a:moveTo>
                    <a:cubicBezTo>
                      <a:pt x="20" y="100"/>
                      <a:pt x="20" y="101"/>
                      <a:pt x="20" y="101"/>
                    </a:cubicBezTo>
                    <a:cubicBezTo>
                      <a:pt x="20" y="101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6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6"/>
                    </a:cubicBezTo>
                    <a:moveTo>
                      <a:pt x="20" y="95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5"/>
                    </a:cubicBezTo>
                    <a:moveTo>
                      <a:pt x="20" y="94"/>
                    </a:moveTo>
                    <a:cubicBezTo>
                      <a:pt x="20" y="95"/>
                      <a:pt x="20" y="95"/>
                      <a:pt x="20" y="95"/>
                    </a:cubicBezTo>
                    <a:cubicBezTo>
                      <a:pt x="20" y="95"/>
                      <a:pt x="20" y="95"/>
                      <a:pt x="20" y="94"/>
                    </a:cubicBezTo>
                    <a:moveTo>
                      <a:pt x="1" y="2"/>
                    </a:moveTo>
                    <a:cubicBezTo>
                      <a:pt x="12" y="27"/>
                      <a:pt x="20" y="59"/>
                      <a:pt x="20" y="94"/>
                    </a:cubicBezTo>
                    <a:cubicBezTo>
                      <a:pt x="20" y="59"/>
                      <a:pt x="12" y="27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237"/>
              <p:cNvSpPr>
                <a:spLocks/>
              </p:cNvSpPr>
              <p:nvPr/>
            </p:nvSpPr>
            <p:spPr bwMode="auto">
              <a:xfrm>
                <a:off x="4188" y="2696"/>
                <a:ext cx="140" cy="550"/>
              </a:xfrm>
              <a:custGeom>
                <a:avLst/>
                <a:gdLst>
                  <a:gd name="T0" fmla="*/ 0 w 79"/>
                  <a:gd name="T1" fmla="*/ 217 h 293"/>
                  <a:gd name="T2" fmla="*/ 79 w 79"/>
                  <a:gd name="T3" fmla="*/ 155 h 293"/>
                  <a:gd name="T4" fmla="*/ 79 w 79"/>
                  <a:gd name="T5" fmla="*/ 155 h 293"/>
                  <a:gd name="T6" fmla="*/ 79 w 79"/>
                  <a:gd name="T7" fmla="*/ 152 h 293"/>
                  <a:gd name="T8" fmla="*/ 79 w 79"/>
                  <a:gd name="T9" fmla="*/ 152 h 293"/>
                  <a:gd name="T10" fmla="*/ 79 w 79"/>
                  <a:gd name="T11" fmla="*/ 151 h 293"/>
                  <a:gd name="T12" fmla="*/ 79 w 79"/>
                  <a:gd name="T13" fmla="*/ 151 h 293"/>
                  <a:gd name="T14" fmla="*/ 79 w 79"/>
                  <a:gd name="T15" fmla="*/ 151 h 293"/>
                  <a:gd name="T16" fmla="*/ 79 w 79"/>
                  <a:gd name="T17" fmla="*/ 151 h 293"/>
                  <a:gd name="T18" fmla="*/ 79 w 79"/>
                  <a:gd name="T19" fmla="*/ 151 h 293"/>
                  <a:gd name="T20" fmla="*/ 79 w 79"/>
                  <a:gd name="T21" fmla="*/ 150 h 293"/>
                  <a:gd name="T22" fmla="*/ 79 w 79"/>
                  <a:gd name="T23" fmla="*/ 150 h 293"/>
                  <a:gd name="T24" fmla="*/ 79 w 79"/>
                  <a:gd name="T25" fmla="*/ 150 h 293"/>
                  <a:gd name="T26" fmla="*/ 79 w 79"/>
                  <a:gd name="T27" fmla="*/ 150 h 293"/>
                  <a:gd name="T28" fmla="*/ 79 w 79"/>
                  <a:gd name="T29" fmla="*/ 149 h 293"/>
                  <a:gd name="T30" fmla="*/ 79 w 79"/>
                  <a:gd name="T31" fmla="*/ 149 h 293"/>
                  <a:gd name="T32" fmla="*/ 79 w 79"/>
                  <a:gd name="T33" fmla="*/ 149 h 293"/>
                  <a:gd name="T34" fmla="*/ 79 w 79"/>
                  <a:gd name="T35" fmla="*/ 149 h 293"/>
                  <a:gd name="T36" fmla="*/ 79 w 79"/>
                  <a:gd name="T37" fmla="*/ 149 h 293"/>
                  <a:gd name="T38" fmla="*/ 79 w 79"/>
                  <a:gd name="T39" fmla="*/ 148 h 293"/>
                  <a:gd name="T40" fmla="*/ 79 w 79"/>
                  <a:gd name="T41" fmla="*/ 148 h 293"/>
                  <a:gd name="T42" fmla="*/ 79 w 79"/>
                  <a:gd name="T43" fmla="*/ 148 h 293"/>
                  <a:gd name="T44" fmla="*/ 79 w 79"/>
                  <a:gd name="T45" fmla="*/ 148 h 293"/>
                  <a:gd name="T46" fmla="*/ 79 w 79"/>
                  <a:gd name="T47" fmla="*/ 147 h 293"/>
                  <a:gd name="T48" fmla="*/ 79 w 79"/>
                  <a:gd name="T49" fmla="*/ 147 h 293"/>
                  <a:gd name="T50" fmla="*/ 79 w 79"/>
                  <a:gd name="T51" fmla="*/ 147 h 293"/>
                  <a:gd name="T52" fmla="*/ 79 w 79"/>
                  <a:gd name="T53" fmla="*/ 147 h 293"/>
                  <a:gd name="T54" fmla="*/ 79 w 79"/>
                  <a:gd name="T55" fmla="*/ 145 h 293"/>
                  <a:gd name="T56" fmla="*/ 79 w 79"/>
                  <a:gd name="T57" fmla="*/ 145 h 293"/>
                  <a:gd name="T58" fmla="*/ 79 w 79"/>
                  <a:gd name="T59" fmla="*/ 144 h 293"/>
                  <a:gd name="T60" fmla="*/ 79 w 79"/>
                  <a:gd name="T61" fmla="*/ 144 h 293"/>
                  <a:gd name="T62" fmla="*/ 79 w 79"/>
                  <a:gd name="T63" fmla="*/ 143 h 293"/>
                  <a:gd name="T64" fmla="*/ 79 w 79"/>
                  <a:gd name="T65" fmla="*/ 142 h 293"/>
                  <a:gd name="T66" fmla="*/ 60 w 79"/>
                  <a:gd name="T67" fmla="*/ 50 h 293"/>
                  <a:gd name="T68" fmla="*/ 60 w 79"/>
                  <a:gd name="T69" fmla="*/ 50 h 293"/>
                  <a:gd name="T70" fmla="*/ 59 w 79"/>
                  <a:gd name="T71" fmla="*/ 50 h 293"/>
                  <a:gd name="T72" fmla="*/ 59 w 79"/>
                  <a:gd name="T73" fmla="*/ 50 h 293"/>
                  <a:gd name="T74" fmla="*/ 59 w 79"/>
                  <a:gd name="T75" fmla="*/ 49 h 293"/>
                  <a:gd name="T76" fmla="*/ 59 w 79"/>
                  <a:gd name="T77" fmla="*/ 49 h 293"/>
                  <a:gd name="T78" fmla="*/ 59 w 79"/>
                  <a:gd name="T79" fmla="*/ 49 h 293"/>
                  <a:gd name="T80" fmla="*/ 59 w 79"/>
                  <a:gd name="T81" fmla="*/ 49 h 293"/>
                  <a:gd name="T82" fmla="*/ 59 w 79"/>
                  <a:gd name="T83" fmla="*/ 49 h 293"/>
                  <a:gd name="T84" fmla="*/ 59 w 79"/>
                  <a:gd name="T85" fmla="*/ 49 h 293"/>
                  <a:gd name="T86" fmla="*/ 59 w 79"/>
                  <a:gd name="T87" fmla="*/ 48 h 293"/>
                  <a:gd name="T88" fmla="*/ 59 w 79"/>
                  <a:gd name="T89" fmla="*/ 48 h 293"/>
                  <a:gd name="T90" fmla="*/ 59 w 79"/>
                  <a:gd name="T91" fmla="*/ 48 h 293"/>
                  <a:gd name="T92" fmla="*/ 59 w 79"/>
                  <a:gd name="T93" fmla="*/ 48 h 293"/>
                  <a:gd name="T94" fmla="*/ 0 w 79"/>
                  <a:gd name="T95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9" h="293">
                    <a:moveTo>
                      <a:pt x="0" y="0"/>
                    </a:moveTo>
                    <a:cubicBezTo>
                      <a:pt x="0" y="217"/>
                      <a:pt x="0" y="217"/>
                      <a:pt x="0" y="217"/>
                    </a:cubicBezTo>
                    <a:cubicBezTo>
                      <a:pt x="5" y="293"/>
                      <a:pt x="5" y="293"/>
                      <a:pt x="5" y="293"/>
                    </a:cubicBezTo>
                    <a:cubicBezTo>
                      <a:pt x="45" y="288"/>
                      <a:pt x="77" y="229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4"/>
                      <a:pt x="79" y="153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6"/>
                      <a:pt x="79" y="146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3"/>
                    </a:cubicBezTo>
                    <a:cubicBezTo>
                      <a:pt x="79" y="143"/>
                      <a:pt x="79" y="143"/>
                      <a:pt x="79" y="143"/>
                    </a:cubicBezTo>
                    <a:cubicBezTo>
                      <a:pt x="79" y="143"/>
                      <a:pt x="79" y="143"/>
                      <a:pt x="79" y="142"/>
                    </a:cubicBezTo>
                    <a:cubicBezTo>
                      <a:pt x="79" y="142"/>
                      <a:pt x="79" y="142"/>
                      <a:pt x="79" y="142"/>
                    </a:cubicBezTo>
                    <a:cubicBezTo>
                      <a:pt x="79" y="107"/>
                      <a:pt x="71" y="75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44" y="19"/>
                      <a:pt x="23" y="0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238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239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241"/>
              <p:cNvSpPr>
                <a:spLocks/>
              </p:cNvSpPr>
              <p:nvPr/>
            </p:nvSpPr>
            <p:spPr bwMode="auto">
              <a:xfrm>
                <a:off x="3044" y="239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242"/>
              <p:cNvSpPr>
                <a:spLocks/>
              </p:cNvSpPr>
              <p:nvPr/>
            </p:nvSpPr>
            <p:spPr bwMode="auto">
              <a:xfrm>
                <a:off x="2418" y="2555"/>
                <a:ext cx="22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243"/>
              <p:cNvSpPr>
                <a:spLocks/>
              </p:cNvSpPr>
              <p:nvPr/>
            </p:nvSpPr>
            <p:spPr bwMode="auto">
              <a:xfrm>
                <a:off x="1966" y="227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244"/>
              <p:cNvSpPr>
                <a:spLocks/>
              </p:cNvSpPr>
              <p:nvPr/>
            </p:nvSpPr>
            <p:spPr bwMode="auto">
              <a:xfrm>
                <a:off x="1674" y="2488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245"/>
              <p:cNvSpPr>
                <a:spLocks/>
              </p:cNvSpPr>
              <p:nvPr/>
            </p:nvSpPr>
            <p:spPr bwMode="auto">
              <a:xfrm>
                <a:off x="3385" y="2653"/>
                <a:ext cx="17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246"/>
              <p:cNvSpPr>
                <a:spLocks/>
              </p:cNvSpPr>
              <p:nvPr/>
            </p:nvSpPr>
            <p:spPr bwMode="auto">
              <a:xfrm>
                <a:off x="3707" y="2334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247"/>
              <p:cNvSpPr>
                <a:spLocks/>
              </p:cNvSpPr>
              <p:nvPr/>
            </p:nvSpPr>
            <p:spPr bwMode="auto">
              <a:xfrm>
                <a:off x="3890" y="250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248"/>
              <p:cNvSpPr>
                <a:spLocks/>
              </p:cNvSpPr>
              <p:nvPr/>
            </p:nvSpPr>
            <p:spPr bwMode="auto">
              <a:xfrm>
                <a:off x="4688" y="2373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249"/>
              <p:cNvSpPr>
                <a:spLocks/>
              </p:cNvSpPr>
              <p:nvPr/>
            </p:nvSpPr>
            <p:spPr bwMode="auto">
              <a:xfrm>
                <a:off x="5108" y="262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250"/>
              <p:cNvSpPr>
                <a:spLocks/>
              </p:cNvSpPr>
              <p:nvPr/>
            </p:nvSpPr>
            <p:spPr bwMode="auto">
              <a:xfrm>
                <a:off x="5375" y="2261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251"/>
              <p:cNvSpPr>
                <a:spLocks/>
              </p:cNvSpPr>
              <p:nvPr/>
            </p:nvSpPr>
            <p:spPr bwMode="auto">
              <a:xfrm>
                <a:off x="5629" y="2417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252"/>
              <p:cNvSpPr>
                <a:spLocks/>
              </p:cNvSpPr>
              <p:nvPr/>
            </p:nvSpPr>
            <p:spPr bwMode="auto">
              <a:xfrm>
                <a:off x="5815" y="227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 253"/>
              <p:cNvSpPr>
                <a:spLocks/>
              </p:cNvSpPr>
              <p:nvPr/>
            </p:nvSpPr>
            <p:spPr bwMode="auto">
              <a:xfrm>
                <a:off x="5679" y="2569"/>
                <a:ext cx="24" cy="18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254"/>
              <p:cNvSpPr>
                <a:spLocks/>
              </p:cNvSpPr>
              <p:nvPr/>
            </p:nvSpPr>
            <p:spPr bwMode="auto">
              <a:xfrm>
                <a:off x="5907" y="2448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255"/>
              <p:cNvSpPr>
                <a:spLocks/>
              </p:cNvSpPr>
              <p:nvPr/>
            </p:nvSpPr>
            <p:spPr bwMode="auto">
              <a:xfrm>
                <a:off x="4418" y="260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256"/>
              <p:cNvSpPr>
                <a:spLocks/>
              </p:cNvSpPr>
              <p:nvPr/>
            </p:nvSpPr>
            <p:spPr bwMode="auto">
              <a:xfrm>
                <a:off x="4129" y="2225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257"/>
              <p:cNvSpPr>
                <a:spLocks/>
              </p:cNvSpPr>
              <p:nvPr/>
            </p:nvSpPr>
            <p:spPr bwMode="auto">
              <a:xfrm>
                <a:off x="2993" y="2706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258"/>
              <p:cNvSpPr>
                <a:spLocks/>
              </p:cNvSpPr>
              <p:nvPr/>
            </p:nvSpPr>
            <p:spPr bwMode="auto">
              <a:xfrm>
                <a:off x="2582" y="2621"/>
                <a:ext cx="7" cy="4"/>
              </a:xfrm>
              <a:custGeom>
                <a:avLst/>
                <a:gdLst>
                  <a:gd name="T0" fmla="*/ 2 w 4"/>
                  <a:gd name="T1" fmla="*/ 0 h 2"/>
                  <a:gd name="T2" fmla="*/ 2 w 4"/>
                  <a:gd name="T3" fmla="*/ 2 h 2"/>
                  <a:gd name="T4" fmla="*/ 2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0" y="0"/>
                      <a:pt x="0" y="2"/>
                      <a:pt x="2" y="2"/>
                    </a:cubicBezTo>
                    <a:cubicBezTo>
                      <a:pt x="4" y="2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259"/>
              <p:cNvSpPr>
                <a:spLocks/>
              </p:cNvSpPr>
              <p:nvPr/>
            </p:nvSpPr>
            <p:spPr bwMode="auto">
              <a:xfrm>
                <a:off x="1408" y="2445"/>
                <a:ext cx="28" cy="26"/>
              </a:xfrm>
              <a:custGeom>
                <a:avLst/>
                <a:gdLst>
                  <a:gd name="T0" fmla="*/ 8 w 16"/>
                  <a:gd name="T1" fmla="*/ 0 h 14"/>
                  <a:gd name="T2" fmla="*/ 8 w 16"/>
                  <a:gd name="T3" fmla="*/ 14 h 14"/>
                  <a:gd name="T4" fmla="*/ 8 w 16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0" y="0"/>
                      <a:pt x="0" y="14"/>
                      <a:pt x="8" y="14"/>
                    </a:cubicBezTo>
                    <a:cubicBezTo>
                      <a:pt x="16" y="14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260"/>
              <p:cNvSpPr>
                <a:spLocks/>
              </p:cNvSpPr>
              <p:nvPr/>
            </p:nvSpPr>
            <p:spPr bwMode="auto">
              <a:xfrm>
                <a:off x="2020" y="2604"/>
                <a:ext cx="24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261"/>
              <p:cNvSpPr>
                <a:spLocks/>
              </p:cNvSpPr>
              <p:nvPr/>
            </p:nvSpPr>
            <p:spPr bwMode="auto">
              <a:xfrm>
                <a:off x="2326" y="225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 262"/>
              <p:cNvSpPr>
                <a:spLocks/>
              </p:cNvSpPr>
              <p:nvPr/>
            </p:nvSpPr>
            <p:spPr bwMode="auto">
              <a:xfrm>
                <a:off x="3035" y="228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263"/>
              <p:cNvSpPr>
                <a:spLocks/>
              </p:cNvSpPr>
              <p:nvPr/>
            </p:nvSpPr>
            <p:spPr bwMode="auto">
              <a:xfrm>
                <a:off x="3277" y="2539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264"/>
              <p:cNvSpPr>
                <a:spLocks/>
              </p:cNvSpPr>
              <p:nvPr/>
            </p:nvSpPr>
            <p:spPr bwMode="auto">
              <a:xfrm>
                <a:off x="3551" y="2238"/>
                <a:ext cx="25" cy="19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265"/>
              <p:cNvSpPr>
                <a:spLocks/>
              </p:cNvSpPr>
              <p:nvPr/>
            </p:nvSpPr>
            <p:spPr bwMode="auto">
              <a:xfrm>
                <a:off x="4868" y="2326"/>
                <a:ext cx="29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266"/>
              <p:cNvSpPr>
                <a:spLocks/>
              </p:cNvSpPr>
              <p:nvPr/>
            </p:nvSpPr>
            <p:spPr bwMode="auto">
              <a:xfrm>
                <a:off x="4149" y="242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267"/>
              <p:cNvSpPr>
                <a:spLocks/>
              </p:cNvSpPr>
              <p:nvPr/>
            </p:nvSpPr>
            <p:spPr bwMode="auto">
              <a:xfrm>
                <a:off x="6078" y="236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268"/>
              <p:cNvSpPr>
                <a:spLocks/>
              </p:cNvSpPr>
              <p:nvPr/>
            </p:nvSpPr>
            <p:spPr bwMode="auto">
              <a:xfrm>
                <a:off x="2585" y="2619"/>
                <a:ext cx="28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 269"/>
              <p:cNvSpPr>
                <a:spLocks/>
              </p:cNvSpPr>
              <p:nvPr/>
            </p:nvSpPr>
            <p:spPr bwMode="auto">
              <a:xfrm>
                <a:off x="5241" y="2418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 270"/>
              <p:cNvSpPr>
                <a:spLocks/>
              </p:cNvSpPr>
              <p:nvPr/>
            </p:nvSpPr>
            <p:spPr bwMode="auto">
              <a:xfrm>
                <a:off x="5306" y="2691"/>
                <a:ext cx="20" cy="15"/>
              </a:xfrm>
              <a:custGeom>
                <a:avLst/>
                <a:gdLst>
                  <a:gd name="T0" fmla="*/ 5 w 11"/>
                  <a:gd name="T1" fmla="*/ 0 h 8"/>
                  <a:gd name="T2" fmla="*/ 5 w 11"/>
                  <a:gd name="T3" fmla="*/ 8 h 8"/>
                  <a:gd name="T4" fmla="*/ 5 w 1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1" y="8"/>
                      <a:pt x="11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271"/>
              <p:cNvSpPr>
                <a:spLocks/>
              </p:cNvSpPr>
              <p:nvPr/>
            </p:nvSpPr>
            <p:spPr bwMode="auto">
              <a:xfrm>
                <a:off x="6157" y="2692"/>
                <a:ext cx="18" cy="32"/>
              </a:xfrm>
              <a:custGeom>
                <a:avLst/>
                <a:gdLst>
                  <a:gd name="T0" fmla="*/ 0 w 10"/>
                  <a:gd name="T1" fmla="*/ 7 h 17"/>
                  <a:gd name="T2" fmla="*/ 0 w 10"/>
                  <a:gd name="T3" fmla="*/ 12 h 17"/>
                  <a:gd name="T4" fmla="*/ 10 w 10"/>
                  <a:gd name="T5" fmla="*/ 12 h 17"/>
                  <a:gd name="T6" fmla="*/ 10 w 10"/>
                  <a:gd name="T7" fmla="*/ 7 h 17"/>
                  <a:gd name="T8" fmla="*/ 0 w 10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9"/>
                      <a:pt x="0" y="11"/>
                      <a:pt x="0" y="12"/>
                    </a:cubicBezTo>
                    <a:cubicBezTo>
                      <a:pt x="1" y="17"/>
                      <a:pt x="9" y="17"/>
                      <a:pt x="10" y="12"/>
                    </a:cubicBezTo>
                    <a:cubicBezTo>
                      <a:pt x="10" y="11"/>
                      <a:pt x="10" y="9"/>
                      <a:pt x="10" y="7"/>
                    </a:cubicBezTo>
                    <a:cubicBezTo>
                      <a:pt x="10" y="0"/>
                      <a:pt x="0" y="0"/>
                      <a:pt x="0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272"/>
              <p:cNvSpPr>
                <a:spLocks/>
              </p:cNvSpPr>
              <p:nvPr/>
            </p:nvSpPr>
            <p:spPr bwMode="auto">
              <a:xfrm>
                <a:off x="1693" y="2664"/>
                <a:ext cx="25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273"/>
              <p:cNvSpPr>
                <a:spLocks/>
              </p:cNvSpPr>
              <p:nvPr/>
            </p:nvSpPr>
            <p:spPr bwMode="auto">
              <a:xfrm>
                <a:off x="1298" y="2704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74"/>
              <p:cNvSpPr>
                <a:spLocks/>
              </p:cNvSpPr>
              <p:nvPr/>
            </p:nvSpPr>
            <p:spPr bwMode="auto">
              <a:xfrm>
                <a:off x="3642" y="259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75"/>
              <p:cNvSpPr>
                <a:spLocks/>
              </p:cNvSpPr>
              <p:nvPr/>
            </p:nvSpPr>
            <p:spPr bwMode="auto">
              <a:xfrm>
                <a:off x="4406" y="277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76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 277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 279"/>
              <p:cNvSpPr>
                <a:spLocks/>
              </p:cNvSpPr>
              <p:nvPr/>
            </p:nvSpPr>
            <p:spPr bwMode="auto">
              <a:xfrm>
                <a:off x="4629" y="2587"/>
                <a:ext cx="48" cy="45"/>
              </a:xfrm>
              <a:custGeom>
                <a:avLst/>
                <a:gdLst>
                  <a:gd name="T0" fmla="*/ 27 w 27"/>
                  <a:gd name="T1" fmla="*/ 0 h 24"/>
                  <a:gd name="T2" fmla="*/ 8 w 27"/>
                  <a:gd name="T3" fmla="*/ 3 h 24"/>
                  <a:gd name="T4" fmla="*/ 0 w 27"/>
                  <a:gd name="T5" fmla="*/ 9 h 24"/>
                  <a:gd name="T6" fmla="*/ 4 w 27"/>
                  <a:gd name="T7" fmla="*/ 24 h 24"/>
                  <a:gd name="T8" fmla="*/ 15 w 27"/>
                  <a:gd name="T9" fmla="*/ 21 h 24"/>
                  <a:gd name="T10" fmla="*/ 13 w 27"/>
                  <a:gd name="T11" fmla="*/ 15 h 24"/>
                  <a:gd name="T12" fmla="*/ 27 w 27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4">
                    <a:moveTo>
                      <a:pt x="27" y="0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3" y="7"/>
                      <a:pt x="0" y="9"/>
                      <a:pt x="0" y="9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8" y="23"/>
                      <a:pt x="11" y="22"/>
                      <a:pt x="15" y="21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 280"/>
              <p:cNvSpPr>
                <a:spLocks/>
              </p:cNvSpPr>
              <p:nvPr/>
            </p:nvSpPr>
            <p:spPr bwMode="auto">
              <a:xfrm>
                <a:off x="120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7" y="50"/>
                    </a:cubicBezTo>
                    <a:cubicBezTo>
                      <a:pt x="9" y="53"/>
                      <a:pt x="14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 281"/>
              <p:cNvSpPr>
                <a:spLocks/>
              </p:cNvSpPr>
              <p:nvPr/>
            </p:nvSpPr>
            <p:spPr bwMode="auto">
              <a:xfrm>
                <a:off x="123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 282"/>
              <p:cNvSpPr>
                <a:spLocks/>
              </p:cNvSpPr>
              <p:nvPr/>
            </p:nvSpPr>
            <p:spPr bwMode="auto">
              <a:xfrm>
                <a:off x="1270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 283"/>
              <p:cNvSpPr>
                <a:spLocks/>
              </p:cNvSpPr>
              <p:nvPr/>
            </p:nvSpPr>
            <p:spPr bwMode="auto">
              <a:xfrm>
                <a:off x="1309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284"/>
              <p:cNvSpPr>
                <a:spLocks/>
              </p:cNvSpPr>
              <p:nvPr/>
            </p:nvSpPr>
            <p:spPr bwMode="auto">
              <a:xfrm>
                <a:off x="1374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285"/>
              <p:cNvSpPr>
                <a:spLocks/>
              </p:cNvSpPr>
              <p:nvPr/>
            </p:nvSpPr>
            <p:spPr bwMode="auto">
              <a:xfrm>
                <a:off x="1401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286"/>
              <p:cNvSpPr>
                <a:spLocks/>
              </p:cNvSpPr>
              <p:nvPr/>
            </p:nvSpPr>
            <p:spPr bwMode="auto">
              <a:xfrm>
                <a:off x="1431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2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2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10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 287"/>
              <p:cNvSpPr>
                <a:spLocks/>
              </p:cNvSpPr>
              <p:nvPr/>
            </p:nvSpPr>
            <p:spPr bwMode="auto">
              <a:xfrm>
                <a:off x="135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 288"/>
              <p:cNvSpPr>
                <a:spLocks/>
              </p:cNvSpPr>
              <p:nvPr/>
            </p:nvSpPr>
            <p:spPr bwMode="auto">
              <a:xfrm>
                <a:off x="1149" y="3514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4" y="36"/>
                      <a:pt x="14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289"/>
              <p:cNvSpPr>
                <a:spLocks/>
              </p:cNvSpPr>
              <p:nvPr/>
            </p:nvSpPr>
            <p:spPr bwMode="auto">
              <a:xfrm>
                <a:off x="1215" y="3544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290"/>
              <p:cNvSpPr>
                <a:spLocks/>
              </p:cNvSpPr>
              <p:nvPr/>
            </p:nvSpPr>
            <p:spPr bwMode="auto">
              <a:xfrm>
                <a:off x="1241" y="3537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0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291"/>
              <p:cNvSpPr>
                <a:spLocks/>
              </p:cNvSpPr>
              <p:nvPr/>
            </p:nvSpPr>
            <p:spPr bwMode="auto">
              <a:xfrm>
                <a:off x="1192" y="3544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292"/>
              <p:cNvSpPr>
                <a:spLocks/>
              </p:cNvSpPr>
              <p:nvPr/>
            </p:nvSpPr>
            <p:spPr bwMode="auto">
              <a:xfrm>
                <a:off x="118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 293"/>
              <p:cNvSpPr>
                <a:spLocks/>
              </p:cNvSpPr>
              <p:nvPr/>
            </p:nvSpPr>
            <p:spPr bwMode="auto">
              <a:xfrm>
                <a:off x="1252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 294"/>
              <p:cNvSpPr>
                <a:spLocks/>
              </p:cNvSpPr>
              <p:nvPr/>
            </p:nvSpPr>
            <p:spPr bwMode="auto">
              <a:xfrm>
                <a:off x="147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295"/>
              <p:cNvSpPr>
                <a:spLocks/>
              </p:cNvSpPr>
              <p:nvPr/>
            </p:nvSpPr>
            <p:spPr bwMode="auto">
              <a:xfrm>
                <a:off x="151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296"/>
              <p:cNvSpPr>
                <a:spLocks/>
              </p:cNvSpPr>
              <p:nvPr/>
            </p:nvSpPr>
            <p:spPr bwMode="auto">
              <a:xfrm>
                <a:off x="1289" y="352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5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5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297"/>
              <p:cNvSpPr>
                <a:spLocks/>
              </p:cNvSpPr>
              <p:nvPr/>
            </p:nvSpPr>
            <p:spPr bwMode="auto">
              <a:xfrm>
                <a:off x="152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298"/>
              <p:cNvSpPr>
                <a:spLocks/>
              </p:cNvSpPr>
              <p:nvPr/>
            </p:nvSpPr>
            <p:spPr bwMode="auto">
              <a:xfrm>
                <a:off x="1564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6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299"/>
              <p:cNvSpPr>
                <a:spLocks/>
              </p:cNvSpPr>
              <p:nvPr/>
            </p:nvSpPr>
            <p:spPr bwMode="auto">
              <a:xfrm>
                <a:off x="1578" y="3533"/>
                <a:ext cx="16" cy="75"/>
              </a:xfrm>
              <a:custGeom>
                <a:avLst/>
                <a:gdLst>
                  <a:gd name="T0" fmla="*/ 3 w 9"/>
                  <a:gd name="T1" fmla="*/ 3 h 40"/>
                  <a:gd name="T2" fmla="*/ 0 w 9"/>
                  <a:gd name="T3" fmla="*/ 35 h 40"/>
                  <a:gd name="T4" fmla="*/ 8 w 9"/>
                  <a:gd name="T5" fmla="*/ 35 h 40"/>
                  <a:gd name="T6" fmla="*/ 9 w 9"/>
                  <a:gd name="T7" fmla="*/ 4 h 40"/>
                  <a:gd name="T8" fmla="*/ 3 w 9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9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 300"/>
              <p:cNvSpPr>
                <a:spLocks/>
              </p:cNvSpPr>
              <p:nvPr/>
            </p:nvSpPr>
            <p:spPr bwMode="auto">
              <a:xfrm>
                <a:off x="159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301"/>
              <p:cNvSpPr>
                <a:spLocks/>
              </p:cNvSpPr>
              <p:nvPr/>
            </p:nvSpPr>
            <p:spPr bwMode="auto">
              <a:xfrm>
                <a:off x="156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7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302"/>
              <p:cNvSpPr>
                <a:spLocks/>
              </p:cNvSpPr>
              <p:nvPr/>
            </p:nvSpPr>
            <p:spPr bwMode="auto">
              <a:xfrm>
                <a:off x="1619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303"/>
              <p:cNvSpPr>
                <a:spLocks/>
              </p:cNvSpPr>
              <p:nvPr/>
            </p:nvSpPr>
            <p:spPr bwMode="auto">
              <a:xfrm>
                <a:off x="1662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304"/>
              <p:cNvSpPr>
                <a:spLocks/>
              </p:cNvSpPr>
              <p:nvPr/>
            </p:nvSpPr>
            <p:spPr bwMode="auto">
              <a:xfrm>
                <a:off x="1722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4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305"/>
              <p:cNvSpPr>
                <a:spLocks/>
              </p:cNvSpPr>
              <p:nvPr/>
            </p:nvSpPr>
            <p:spPr bwMode="auto">
              <a:xfrm>
                <a:off x="175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7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 306"/>
              <p:cNvSpPr>
                <a:spLocks/>
              </p:cNvSpPr>
              <p:nvPr/>
            </p:nvSpPr>
            <p:spPr bwMode="auto">
              <a:xfrm>
                <a:off x="1786" y="3520"/>
                <a:ext cx="12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2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 307"/>
              <p:cNvSpPr>
                <a:spLocks/>
              </p:cNvSpPr>
              <p:nvPr/>
            </p:nvSpPr>
            <p:spPr bwMode="auto">
              <a:xfrm>
                <a:off x="1823" y="3499"/>
                <a:ext cx="34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10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4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8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4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308"/>
              <p:cNvSpPr>
                <a:spLocks/>
              </p:cNvSpPr>
              <p:nvPr/>
            </p:nvSpPr>
            <p:spPr bwMode="auto">
              <a:xfrm>
                <a:off x="1888" y="3528"/>
                <a:ext cx="11" cy="61"/>
              </a:xfrm>
              <a:custGeom>
                <a:avLst/>
                <a:gdLst>
                  <a:gd name="T0" fmla="*/ 6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6 w 6"/>
                  <a:gd name="T7" fmla="*/ 30 h 33"/>
                  <a:gd name="T8" fmla="*/ 6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6" y="3"/>
                    </a:moveTo>
                    <a:cubicBezTo>
                      <a:pt x="6" y="0"/>
                      <a:pt x="1" y="0"/>
                      <a:pt x="1" y="3"/>
                    </a:cubicBezTo>
                    <a:cubicBezTo>
                      <a:pt x="1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6" y="30"/>
                    </a:cubicBezTo>
                    <a:cubicBezTo>
                      <a:pt x="6" y="21"/>
                      <a:pt x="6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309"/>
              <p:cNvSpPr>
                <a:spLocks/>
              </p:cNvSpPr>
              <p:nvPr/>
            </p:nvSpPr>
            <p:spPr bwMode="auto">
              <a:xfrm>
                <a:off x="191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6 w 14"/>
                  <a:gd name="T3" fmla="*/ 4 h 41"/>
                  <a:gd name="T4" fmla="*/ 0 w 14"/>
                  <a:gd name="T5" fmla="*/ 6 h 41"/>
                  <a:gd name="T6" fmla="*/ 2 w 14"/>
                  <a:gd name="T7" fmla="*/ 30 h 41"/>
                  <a:gd name="T8" fmla="*/ 4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6" y="4"/>
                    </a:cubicBezTo>
                    <a:cubicBezTo>
                      <a:pt x="5" y="0"/>
                      <a:pt x="0" y="2"/>
                      <a:pt x="0" y="6"/>
                    </a:cubicBezTo>
                    <a:cubicBezTo>
                      <a:pt x="2" y="14"/>
                      <a:pt x="2" y="22"/>
                      <a:pt x="2" y="30"/>
                    </a:cubicBezTo>
                    <a:cubicBezTo>
                      <a:pt x="2" y="31"/>
                      <a:pt x="3" y="32"/>
                      <a:pt x="4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5" y="41"/>
                      <a:pt x="10" y="41"/>
                      <a:pt x="10" y="38"/>
                    </a:cubicBezTo>
                    <a:cubicBezTo>
                      <a:pt x="11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 310"/>
              <p:cNvSpPr>
                <a:spLocks/>
              </p:cNvSpPr>
              <p:nvPr/>
            </p:nvSpPr>
            <p:spPr bwMode="auto">
              <a:xfrm>
                <a:off x="1947" y="3520"/>
                <a:ext cx="27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 311"/>
              <p:cNvSpPr>
                <a:spLocks/>
              </p:cNvSpPr>
              <p:nvPr/>
            </p:nvSpPr>
            <p:spPr bwMode="auto">
              <a:xfrm>
                <a:off x="186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3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0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7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3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3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0" y="33"/>
                      <a:pt x="10" y="29"/>
                    </a:cubicBezTo>
                    <a:cubicBezTo>
                      <a:pt x="10" y="28"/>
                      <a:pt x="11" y="28"/>
                      <a:pt x="11" y="28"/>
                    </a:cubicBezTo>
                    <a:cubicBezTo>
                      <a:pt x="11" y="25"/>
                      <a:pt x="10" y="23"/>
                      <a:pt x="10" y="21"/>
                    </a:cubicBezTo>
                    <a:cubicBezTo>
                      <a:pt x="10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 312"/>
              <p:cNvSpPr>
                <a:spLocks/>
              </p:cNvSpPr>
              <p:nvPr/>
            </p:nvSpPr>
            <p:spPr bwMode="auto">
              <a:xfrm>
                <a:off x="1699" y="3531"/>
                <a:ext cx="21" cy="53"/>
              </a:xfrm>
              <a:custGeom>
                <a:avLst/>
                <a:gdLst>
                  <a:gd name="T0" fmla="*/ 12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2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2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 313"/>
              <p:cNvSpPr>
                <a:spLocks/>
              </p:cNvSpPr>
              <p:nvPr/>
            </p:nvSpPr>
            <p:spPr bwMode="auto">
              <a:xfrm>
                <a:off x="165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314"/>
              <p:cNvSpPr>
                <a:spLocks/>
              </p:cNvSpPr>
              <p:nvPr/>
            </p:nvSpPr>
            <p:spPr bwMode="auto">
              <a:xfrm>
                <a:off x="1768" y="3535"/>
                <a:ext cx="18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315"/>
              <p:cNvSpPr>
                <a:spLocks/>
              </p:cNvSpPr>
              <p:nvPr/>
            </p:nvSpPr>
            <p:spPr bwMode="auto">
              <a:xfrm>
                <a:off x="1988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316"/>
              <p:cNvSpPr>
                <a:spLocks/>
              </p:cNvSpPr>
              <p:nvPr/>
            </p:nvSpPr>
            <p:spPr bwMode="auto">
              <a:xfrm>
                <a:off x="2025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317"/>
              <p:cNvSpPr>
                <a:spLocks/>
              </p:cNvSpPr>
              <p:nvPr/>
            </p:nvSpPr>
            <p:spPr bwMode="auto">
              <a:xfrm>
                <a:off x="2036" y="3524"/>
                <a:ext cx="35" cy="101"/>
              </a:xfrm>
              <a:custGeom>
                <a:avLst/>
                <a:gdLst>
                  <a:gd name="T0" fmla="*/ 18 w 20"/>
                  <a:gd name="T1" fmla="*/ 47 h 54"/>
                  <a:gd name="T2" fmla="*/ 13 w 20"/>
                  <a:gd name="T3" fmla="*/ 15 h 54"/>
                  <a:gd name="T4" fmla="*/ 12 w 20"/>
                  <a:gd name="T5" fmla="*/ 13 h 54"/>
                  <a:gd name="T6" fmla="*/ 12 w 20"/>
                  <a:gd name="T7" fmla="*/ 4 h 54"/>
                  <a:gd name="T8" fmla="*/ 8 w 20"/>
                  <a:gd name="T9" fmla="*/ 4 h 54"/>
                  <a:gd name="T10" fmla="*/ 8 w 20"/>
                  <a:gd name="T11" fmla="*/ 13 h 54"/>
                  <a:gd name="T12" fmla="*/ 7 w 20"/>
                  <a:gd name="T13" fmla="*/ 14 h 54"/>
                  <a:gd name="T14" fmla="*/ 6 w 20"/>
                  <a:gd name="T15" fmla="*/ 23 h 54"/>
                  <a:gd name="T16" fmla="*/ 5 w 20"/>
                  <a:gd name="T17" fmla="*/ 23 h 54"/>
                  <a:gd name="T18" fmla="*/ 1 w 20"/>
                  <a:gd name="T19" fmla="*/ 40 h 54"/>
                  <a:gd name="T20" fmla="*/ 3 w 20"/>
                  <a:gd name="T21" fmla="*/ 40 h 54"/>
                  <a:gd name="T22" fmla="*/ 6 w 20"/>
                  <a:gd name="T23" fmla="*/ 26 h 54"/>
                  <a:gd name="T24" fmla="*/ 10 w 20"/>
                  <a:gd name="T25" fmla="*/ 49 h 54"/>
                  <a:gd name="T26" fmla="*/ 18 w 20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54">
                    <a:moveTo>
                      <a:pt x="18" y="47"/>
                    </a:moveTo>
                    <a:cubicBezTo>
                      <a:pt x="14" y="36"/>
                      <a:pt x="14" y="25"/>
                      <a:pt x="13" y="15"/>
                    </a:cubicBezTo>
                    <a:cubicBezTo>
                      <a:pt x="13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8" y="13"/>
                      <a:pt x="7" y="14"/>
                      <a:pt x="7" y="14"/>
                    </a:cubicBezTo>
                    <a:cubicBezTo>
                      <a:pt x="7" y="17"/>
                      <a:pt x="7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20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318"/>
              <p:cNvSpPr>
                <a:spLocks/>
              </p:cNvSpPr>
              <p:nvPr/>
            </p:nvSpPr>
            <p:spPr bwMode="auto">
              <a:xfrm>
                <a:off x="2080" y="3574"/>
                <a:ext cx="11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319"/>
              <p:cNvSpPr>
                <a:spLocks/>
              </p:cNvSpPr>
              <p:nvPr/>
            </p:nvSpPr>
            <p:spPr bwMode="auto">
              <a:xfrm>
                <a:off x="209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320"/>
              <p:cNvSpPr>
                <a:spLocks/>
              </p:cNvSpPr>
              <p:nvPr/>
            </p:nvSpPr>
            <p:spPr bwMode="auto">
              <a:xfrm>
                <a:off x="211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321"/>
              <p:cNvSpPr>
                <a:spLocks/>
              </p:cNvSpPr>
              <p:nvPr/>
            </p:nvSpPr>
            <p:spPr bwMode="auto">
              <a:xfrm>
                <a:off x="207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322"/>
              <p:cNvSpPr>
                <a:spLocks/>
              </p:cNvSpPr>
              <p:nvPr/>
            </p:nvSpPr>
            <p:spPr bwMode="auto">
              <a:xfrm>
                <a:off x="2135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323"/>
              <p:cNvSpPr>
                <a:spLocks/>
              </p:cNvSpPr>
              <p:nvPr/>
            </p:nvSpPr>
            <p:spPr bwMode="auto">
              <a:xfrm>
                <a:off x="2176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324"/>
              <p:cNvSpPr>
                <a:spLocks/>
              </p:cNvSpPr>
              <p:nvPr/>
            </p:nvSpPr>
            <p:spPr bwMode="auto">
              <a:xfrm>
                <a:off x="223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2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325"/>
              <p:cNvSpPr>
                <a:spLocks/>
              </p:cNvSpPr>
              <p:nvPr/>
            </p:nvSpPr>
            <p:spPr bwMode="auto">
              <a:xfrm>
                <a:off x="226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326"/>
              <p:cNvSpPr>
                <a:spLocks/>
              </p:cNvSpPr>
              <p:nvPr/>
            </p:nvSpPr>
            <p:spPr bwMode="auto">
              <a:xfrm>
                <a:off x="2300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1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7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1" y="34"/>
                    </a:cubicBezTo>
                    <a:cubicBezTo>
                      <a:pt x="1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327"/>
              <p:cNvSpPr>
                <a:spLocks/>
              </p:cNvSpPr>
              <p:nvPr/>
            </p:nvSpPr>
            <p:spPr bwMode="auto">
              <a:xfrm>
                <a:off x="233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6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10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3" y="12"/>
                      <a:pt x="2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328"/>
              <p:cNvSpPr>
                <a:spLocks/>
              </p:cNvSpPr>
              <p:nvPr/>
            </p:nvSpPr>
            <p:spPr bwMode="auto">
              <a:xfrm>
                <a:off x="240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329"/>
              <p:cNvSpPr>
                <a:spLocks/>
              </p:cNvSpPr>
              <p:nvPr/>
            </p:nvSpPr>
            <p:spPr bwMode="auto">
              <a:xfrm>
                <a:off x="2431" y="3520"/>
                <a:ext cx="25" cy="77"/>
              </a:xfrm>
              <a:custGeom>
                <a:avLst/>
                <a:gdLst>
                  <a:gd name="T0" fmla="*/ 8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6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8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8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6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330"/>
              <p:cNvSpPr>
                <a:spLocks/>
              </p:cNvSpPr>
              <p:nvPr/>
            </p:nvSpPr>
            <p:spPr bwMode="auto">
              <a:xfrm>
                <a:off x="246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4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331"/>
              <p:cNvSpPr>
                <a:spLocks/>
              </p:cNvSpPr>
              <p:nvPr/>
            </p:nvSpPr>
            <p:spPr bwMode="auto">
              <a:xfrm>
                <a:off x="238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332"/>
              <p:cNvSpPr>
                <a:spLocks/>
              </p:cNvSpPr>
              <p:nvPr/>
            </p:nvSpPr>
            <p:spPr bwMode="auto">
              <a:xfrm>
                <a:off x="221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6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333"/>
              <p:cNvSpPr>
                <a:spLocks/>
              </p:cNvSpPr>
              <p:nvPr/>
            </p:nvSpPr>
            <p:spPr bwMode="auto">
              <a:xfrm>
                <a:off x="2169" y="3511"/>
                <a:ext cx="31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Freeform 334"/>
              <p:cNvSpPr>
                <a:spLocks/>
              </p:cNvSpPr>
              <p:nvPr/>
            </p:nvSpPr>
            <p:spPr bwMode="auto">
              <a:xfrm>
                <a:off x="2284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335"/>
              <p:cNvSpPr>
                <a:spLocks/>
              </p:cNvSpPr>
              <p:nvPr/>
            </p:nvSpPr>
            <p:spPr bwMode="auto">
              <a:xfrm>
                <a:off x="250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Freeform 336"/>
              <p:cNvSpPr>
                <a:spLocks/>
              </p:cNvSpPr>
              <p:nvPr/>
            </p:nvSpPr>
            <p:spPr bwMode="auto">
              <a:xfrm>
                <a:off x="254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337"/>
              <p:cNvSpPr>
                <a:spLocks/>
              </p:cNvSpPr>
              <p:nvPr/>
            </p:nvSpPr>
            <p:spPr bwMode="auto">
              <a:xfrm>
                <a:off x="255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7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 338"/>
              <p:cNvSpPr>
                <a:spLocks/>
              </p:cNvSpPr>
              <p:nvPr/>
            </p:nvSpPr>
            <p:spPr bwMode="auto">
              <a:xfrm>
                <a:off x="259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339"/>
              <p:cNvSpPr>
                <a:spLocks/>
              </p:cNvSpPr>
              <p:nvPr/>
            </p:nvSpPr>
            <p:spPr bwMode="auto">
              <a:xfrm>
                <a:off x="260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Freeform 340"/>
              <p:cNvSpPr>
                <a:spLocks/>
              </p:cNvSpPr>
              <p:nvPr/>
            </p:nvSpPr>
            <p:spPr bwMode="auto">
              <a:xfrm>
                <a:off x="262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6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3" y="55"/>
                      <a:pt x="12" y="52"/>
                    </a:cubicBezTo>
                    <a:cubicBezTo>
                      <a:pt x="12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 341"/>
              <p:cNvSpPr>
                <a:spLocks/>
              </p:cNvSpPr>
              <p:nvPr/>
            </p:nvSpPr>
            <p:spPr bwMode="auto">
              <a:xfrm>
                <a:off x="259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342"/>
              <p:cNvSpPr>
                <a:spLocks/>
              </p:cNvSpPr>
              <p:nvPr/>
            </p:nvSpPr>
            <p:spPr bwMode="auto">
              <a:xfrm>
                <a:off x="265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343"/>
              <p:cNvSpPr>
                <a:spLocks/>
              </p:cNvSpPr>
              <p:nvPr/>
            </p:nvSpPr>
            <p:spPr bwMode="auto">
              <a:xfrm>
                <a:off x="269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344"/>
              <p:cNvSpPr>
                <a:spLocks/>
              </p:cNvSpPr>
              <p:nvPr/>
            </p:nvSpPr>
            <p:spPr bwMode="auto">
              <a:xfrm>
                <a:off x="2752" y="3507"/>
                <a:ext cx="25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345"/>
              <p:cNvSpPr>
                <a:spLocks/>
              </p:cNvSpPr>
              <p:nvPr/>
            </p:nvSpPr>
            <p:spPr bwMode="auto">
              <a:xfrm>
                <a:off x="278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8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346"/>
              <p:cNvSpPr>
                <a:spLocks/>
              </p:cNvSpPr>
              <p:nvPr/>
            </p:nvSpPr>
            <p:spPr bwMode="auto">
              <a:xfrm>
                <a:off x="2816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6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347"/>
              <p:cNvSpPr>
                <a:spLocks/>
              </p:cNvSpPr>
              <p:nvPr/>
            </p:nvSpPr>
            <p:spPr bwMode="auto">
              <a:xfrm>
                <a:off x="2855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4" y="35"/>
                      <a:pt x="14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0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348"/>
              <p:cNvSpPr>
                <a:spLocks/>
              </p:cNvSpPr>
              <p:nvPr/>
            </p:nvSpPr>
            <p:spPr bwMode="auto">
              <a:xfrm>
                <a:off x="2920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349"/>
              <p:cNvSpPr>
                <a:spLocks/>
              </p:cNvSpPr>
              <p:nvPr/>
            </p:nvSpPr>
            <p:spPr bwMode="auto">
              <a:xfrm>
                <a:off x="294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2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0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350"/>
              <p:cNvSpPr>
                <a:spLocks/>
              </p:cNvSpPr>
              <p:nvPr/>
            </p:nvSpPr>
            <p:spPr bwMode="auto">
              <a:xfrm>
                <a:off x="2977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1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1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351"/>
              <p:cNvSpPr>
                <a:spLocks/>
              </p:cNvSpPr>
              <p:nvPr/>
            </p:nvSpPr>
            <p:spPr bwMode="auto">
              <a:xfrm>
                <a:off x="289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0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352"/>
              <p:cNvSpPr>
                <a:spLocks/>
              </p:cNvSpPr>
              <p:nvPr/>
            </p:nvSpPr>
            <p:spPr bwMode="auto">
              <a:xfrm>
                <a:off x="272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0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353"/>
              <p:cNvSpPr>
                <a:spLocks/>
              </p:cNvSpPr>
              <p:nvPr/>
            </p:nvSpPr>
            <p:spPr bwMode="auto">
              <a:xfrm>
                <a:off x="268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354"/>
              <p:cNvSpPr>
                <a:spLocks/>
              </p:cNvSpPr>
              <p:nvPr/>
            </p:nvSpPr>
            <p:spPr bwMode="auto">
              <a:xfrm>
                <a:off x="2798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355"/>
              <p:cNvSpPr>
                <a:spLocks/>
              </p:cNvSpPr>
              <p:nvPr/>
            </p:nvSpPr>
            <p:spPr bwMode="auto">
              <a:xfrm>
                <a:off x="3019" y="3509"/>
                <a:ext cx="27" cy="94"/>
              </a:xfrm>
              <a:custGeom>
                <a:avLst/>
                <a:gdLst>
                  <a:gd name="T0" fmla="*/ 10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0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0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7" y="0"/>
                      <a:pt x="6" y="4"/>
                    </a:cubicBezTo>
                    <a:cubicBezTo>
                      <a:pt x="5" y="8"/>
                      <a:pt x="4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6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0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356"/>
              <p:cNvSpPr>
                <a:spLocks/>
              </p:cNvSpPr>
              <p:nvPr/>
            </p:nvSpPr>
            <p:spPr bwMode="auto">
              <a:xfrm>
                <a:off x="3057" y="3533"/>
                <a:ext cx="14" cy="60"/>
              </a:xfrm>
              <a:custGeom>
                <a:avLst/>
                <a:gdLst>
                  <a:gd name="T0" fmla="*/ 5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5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5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357"/>
              <p:cNvSpPr>
                <a:spLocks/>
              </p:cNvSpPr>
              <p:nvPr/>
            </p:nvSpPr>
            <p:spPr bwMode="auto">
              <a:xfrm>
                <a:off x="306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6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5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6" y="14"/>
                      <a:pt x="6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3" y="35"/>
                      <a:pt x="4" y="30"/>
                      <a:pt x="5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358"/>
              <p:cNvSpPr>
                <a:spLocks/>
              </p:cNvSpPr>
              <p:nvPr/>
            </p:nvSpPr>
            <p:spPr bwMode="auto">
              <a:xfrm>
                <a:off x="3110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5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359"/>
              <p:cNvSpPr>
                <a:spLocks/>
              </p:cNvSpPr>
              <p:nvPr/>
            </p:nvSpPr>
            <p:spPr bwMode="auto">
              <a:xfrm>
                <a:off x="312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1 w 10"/>
                  <a:gd name="T3" fmla="*/ 35 h 40"/>
                  <a:gd name="T4" fmla="*/ 9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1" y="14"/>
                      <a:pt x="0" y="24"/>
                      <a:pt x="1" y="35"/>
                    </a:cubicBezTo>
                    <a:cubicBezTo>
                      <a:pt x="1" y="40"/>
                      <a:pt x="9" y="40"/>
                      <a:pt x="9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360"/>
              <p:cNvSpPr>
                <a:spLocks/>
              </p:cNvSpPr>
              <p:nvPr/>
            </p:nvSpPr>
            <p:spPr bwMode="auto">
              <a:xfrm>
                <a:off x="314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361"/>
              <p:cNvSpPr>
                <a:spLocks/>
              </p:cNvSpPr>
              <p:nvPr/>
            </p:nvSpPr>
            <p:spPr bwMode="auto">
              <a:xfrm>
                <a:off x="310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1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1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362"/>
              <p:cNvSpPr>
                <a:spLocks/>
              </p:cNvSpPr>
              <p:nvPr/>
            </p:nvSpPr>
            <p:spPr bwMode="auto">
              <a:xfrm>
                <a:off x="3165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363"/>
              <p:cNvSpPr>
                <a:spLocks/>
              </p:cNvSpPr>
              <p:nvPr/>
            </p:nvSpPr>
            <p:spPr bwMode="auto">
              <a:xfrm>
                <a:off x="320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6 w 8"/>
                  <a:gd name="T5" fmla="*/ 28 h 32"/>
                  <a:gd name="T6" fmla="*/ 7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6" y="28"/>
                    </a:cubicBezTo>
                    <a:cubicBezTo>
                      <a:pt x="7" y="20"/>
                      <a:pt x="7" y="13"/>
                      <a:pt x="7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364"/>
              <p:cNvSpPr>
                <a:spLocks/>
              </p:cNvSpPr>
              <p:nvPr/>
            </p:nvSpPr>
            <p:spPr bwMode="auto">
              <a:xfrm>
                <a:off x="3268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3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3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365"/>
              <p:cNvSpPr>
                <a:spLocks/>
              </p:cNvSpPr>
              <p:nvPr/>
            </p:nvSpPr>
            <p:spPr bwMode="auto">
              <a:xfrm>
                <a:off x="329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6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366"/>
              <p:cNvSpPr>
                <a:spLocks/>
              </p:cNvSpPr>
              <p:nvPr/>
            </p:nvSpPr>
            <p:spPr bwMode="auto">
              <a:xfrm>
                <a:off x="3331" y="3520"/>
                <a:ext cx="13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1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0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6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367"/>
              <p:cNvSpPr>
                <a:spLocks/>
              </p:cNvSpPr>
              <p:nvPr/>
            </p:nvSpPr>
            <p:spPr bwMode="auto">
              <a:xfrm>
                <a:off x="336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368"/>
              <p:cNvSpPr>
                <a:spLocks/>
              </p:cNvSpPr>
              <p:nvPr/>
            </p:nvSpPr>
            <p:spPr bwMode="auto">
              <a:xfrm>
                <a:off x="343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1" y="0"/>
                      <a:pt x="1" y="3"/>
                    </a:cubicBezTo>
                    <a:cubicBezTo>
                      <a:pt x="0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5" y="30"/>
                    </a:cubicBezTo>
                    <a:cubicBezTo>
                      <a:pt x="6" y="21"/>
                      <a:pt x="6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369"/>
              <p:cNvSpPr>
                <a:spLocks/>
              </p:cNvSpPr>
              <p:nvPr/>
            </p:nvSpPr>
            <p:spPr bwMode="auto">
              <a:xfrm>
                <a:off x="3461" y="3520"/>
                <a:ext cx="26" cy="77"/>
              </a:xfrm>
              <a:custGeom>
                <a:avLst/>
                <a:gdLst>
                  <a:gd name="T0" fmla="*/ 8 w 15"/>
                  <a:gd name="T1" fmla="*/ 7 h 41"/>
                  <a:gd name="T2" fmla="*/ 7 w 15"/>
                  <a:gd name="T3" fmla="*/ 4 h 41"/>
                  <a:gd name="T4" fmla="*/ 1 w 15"/>
                  <a:gd name="T5" fmla="*/ 6 h 41"/>
                  <a:gd name="T6" fmla="*/ 3 w 15"/>
                  <a:gd name="T7" fmla="*/ 30 h 41"/>
                  <a:gd name="T8" fmla="*/ 5 w 15"/>
                  <a:gd name="T9" fmla="*/ 32 h 41"/>
                  <a:gd name="T10" fmla="*/ 6 w 15"/>
                  <a:gd name="T11" fmla="*/ 38 h 41"/>
                  <a:gd name="T12" fmla="*/ 11 w 15"/>
                  <a:gd name="T13" fmla="*/ 38 h 41"/>
                  <a:gd name="T14" fmla="*/ 14 w 15"/>
                  <a:gd name="T15" fmla="*/ 10 h 41"/>
                  <a:gd name="T16" fmla="*/ 8 w 15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1">
                    <a:moveTo>
                      <a:pt x="8" y="7"/>
                    </a:moveTo>
                    <a:cubicBezTo>
                      <a:pt x="8" y="6"/>
                      <a:pt x="8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6" y="36"/>
                      <a:pt x="6" y="38"/>
                    </a:cubicBezTo>
                    <a:cubicBezTo>
                      <a:pt x="6" y="41"/>
                      <a:pt x="11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5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370"/>
              <p:cNvSpPr>
                <a:spLocks/>
              </p:cNvSpPr>
              <p:nvPr/>
            </p:nvSpPr>
            <p:spPr bwMode="auto">
              <a:xfrm>
                <a:off x="349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371"/>
              <p:cNvSpPr>
                <a:spLocks/>
              </p:cNvSpPr>
              <p:nvPr/>
            </p:nvSpPr>
            <p:spPr bwMode="auto">
              <a:xfrm>
                <a:off x="3411" y="3528"/>
                <a:ext cx="22" cy="86"/>
              </a:xfrm>
              <a:custGeom>
                <a:avLst/>
                <a:gdLst>
                  <a:gd name="T0" fmla="*/ 9 w 12"/>
                  <a:gd name="T1" fmla="*/ 7 h 46"/>
                  <a:gd name="T2" fmla="*/ 8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4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9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9" y="7"/>
                    </a:moveTo>
                    <a:cubicBezTo>
                      <a:pt x="8" y="6"/>
                      <a:pt x="8" y="4"/>
                      <a:pt x="8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6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2" y="15"/>
                      <a:pt x="12" y="12"/>
                    </a:cubicBezTo>
                    <a:cubicBezTo>
                      <a:pt x="12" y="10"/>
                      <a:pt x="11" y="8"/>
                      <a:pt x="9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372"/>
              <p:cNvSpPr>
                <a:spLocks/>
              </p:cNvSpPr>
              <p:nvPr/>
            </p:nvSpPr>
            <p:spPr bwMode="auto">
              <a:xfrm>
                <a:off x="3245" y="3531"/>
                <a:ext cx="21" cy="53"/>
              </a:xfrm>
              <a:custGeom>
                <a:avLst/>
                <a:gdLst>
                  <a:gd name="T0" fmla="*/ 11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1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1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1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373"/>
              <p:cNvSpPr>
                <a:spLocks/>
              </p:cNvSpPr>
              <p:nvPr/>
            </p:nvSpPr>
            <p:spPr bwMode="auto">
              <a:xfrm>
                <a:off x="3200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374"/>
              <p:cNvSpPr>
                <a:spLocks/>
              </p:cNvSpPr>
              <p:nvPr/>
            </p:nvSpPr>
            <p:spPr bwMode="auto">
              <a:xfrm>
                <a:off x="3314" y="3535"/>
                <a:ext cx="17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375"/>
              <p:cNvSpPr>
                <a:spLocks/>
              </p:cNvSpPr>
              <p:nvPr/>
            </p:nvSpPr>
            <p:spPr bwMode="auto">
              <a:xfrm>
                <a:off x="353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376"/>
              <p:cNvSpPr>
                <a:spLocks/>
              </p:cNvSpPr>
              <p:nvPr/>
            </p:nvSpPr>
            <p:spPr bwMode="auto">
              <a:xfrm>
                <a:off x="357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377"/>
              <p:cNvSpPr>
                <a:spLocks/>
              </p:cNvSpPr>
              <p:nvPr/>
            </p:nvSpPr>
            <p:spPr bwMode="auto">
              <a:xfrm>
                <a:off x="3581" y="3524"/>
                <a:ext cx="34" cy="101"/>
              </a:xfrm>
              <a:custGeom>
                <a:avLst/>
                <a:gdLst>
                  <a:gd name="T0" fmla="*/ 18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8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5 w 19"/>
                  <a:gd name="T17" fmla="*/ 23 h 54"/>
                  <a:gd name="T18" fmla="*/ 1 w 19"/>
                  <a:gd name="T19" fmla="*/ 40 h 54"/>
                  <a:gd name="T20" fmla="*/ 3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8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8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7" y="17"/>
                      <a:pt x="6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378"/>
              <p:cNvSpPr>
                <a:spLocks/>
              </p:cNvSpPr>
              <p:nvPr/>
            </p:nvSpPr>
            <p:spPr bwMode="auto">
              <a:xfrm>
                <a:off x="362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379"/>
              <p:cNvSpPr>
                <a:spLocks/>
              </p:cNvSpPr>
              <p:nvPr/>
            </p:nvSpPr>
            <p:spPr bwMode="auto">
              <a:xfrm>
                <a:off x="363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380"/>
              <p:cNvSpPr>
                <a:spLocks/>
              </p:cNvSpPr>
              <p:nvPr/>
            </p:nvSpPr>
            <p:spPr bwMode="auto">
              <a:xfrm>
                <a:off x="3656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4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4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381"/>
              <p:cNvSpPr>
                <a:spLocks/>
              </p:cNvSpPr>
              <p:nvPr/>
            </p:nvSpPr>
            <p:spPr bwMode="auto">
              <a:xfrm>
                <a:off x="362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382"/>
              <p:cNvSpPr>
                <a:spLocks/>
              </p:cNvSpPr>
              <p:nvPr/>
            </p:nvSpPr>
            <p:spPr bwMode="auto">
              <a:xfrm>
                <a:off x="368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383"/>
              <p:cNvSpPr>
                <a:spLocks/>
              </p:cNvSpPr>
              <p:nvPr/>
            </p:nvSpPr>
            <p:spPr bwMode="auto">
              <a:xfrm>
                <a:off x="372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384"/>
              <p:cNvSpPr>
                <a:spLocks/>
              </p:cNvSpPr>
              <p:nvPr/>
            </p:nvSpPr>
            <p:spPr bwMode="auto">
              <a:xfrm>
                <a:off x="3782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385"/>
              <p:cNvSpPr>
                <a:spLocks/>
              </p:cNvSpPr>
              <p:nvPr/>
            </p:nvSpPr>
            <p:spPr bwMode="auto">
              <a:xfrm>
                <a:off x="3812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386"/>
              <p:cNvSpPr>
                <a:spLocks/>
              </p:cNvSpPr>
              <p:nvPr/>
            </p:nvSpPr>
            <p:spPr bwMode="auto">
              <a:xfrm>
                <a:off x="3846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6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387"/>
              <p:cNvSpPr>
                <a:spLocks/>
              </p:cNvSpPr>
              <p:nvPr/>
            </p:nvSpPr>
            <p:spPr bwMode="auto">
              <a:xfrm>
                <a:off x="3885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5 w 19"/>
                  <a:gd name="T3" fmla="*/ 17 h 48"/>
                  <a:gd name="T4" fmla="*/ 7 w 19"/>
                  <a:gd name="T5" fmla="*/ 15 h 48"/>
                  <a:gd name="T6" fmla="*/ 7 w 19"/>
                  <a:gd name="T7" fmla="*/ 15 h 48"/>
                  <a:gd name="T8" fmla="*/ 8 w 19"/>
                  <a:gd name="T9" fmla="*/ 16 h 48"/>
                  <a:gd name="T10" fmla="*/ 9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8 w 19"/>
                  <a:gd name="T23" fmla="*/ 43 h 48"/>
                  <a:gd name="T24" fmla="*/ 8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3" y="26"/>
                      <a:pt x="15" y="17"/>
                    </a:cubicBezTo>
                    <a:cubicBezTo>
                      <a:pt x="16" y="13"/>
                      <a:pt x="7" y="11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9" y="8"/>
                      <a:pt x="9" y="4"/>
                    </a:cubicBezTo>
                    <a:cubicBezTo>
                      <a:pt x="10" y="1"/>
                      <a:pt x="4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388"/>
              <p:cNvSpPr>
                <a:spLocks/>
              </p:cNvSpPr>
              <p:nvPr/>
            </p:nvSpPr>
            <p:spPr bwMode="auto">
              <a:xfrm>
                <a:off x="3950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389"/>
              <p:cNvSpPr>
                <a:spLocks/>
              </p:cNvSpPr>
              <p:nvPr/>
            </p:nvSpPr>
            <p:spPr bwMode="auto">
              <a:xfrm>
                <a:off x="397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390"/>
              <p:cNvSpPr>
                <a:spLocks/>
              </p:cNvSpPr>
              <p:nvPr/>
            </p:nvSpPr>
            <p:spPr bwMode="auto">
              <a:xfrm>
                <a:off x="4009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5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3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5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2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3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391"/>
              <p:cNvSpPr>
                <a:spLocks/>
              </p:cNvSpPr>
              <p:nvPr/>
            </p:nvSpPr>
            <p:spPr bwMode="auto">
              <a:xfrm>
                <a:off x="392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392"/>
              <p:cNvSpPr>
                <a:spLocks/>
              </p:cNvSpPr>
              <p:nvPr/>
            </p:nvSpPr>
            <p:spPr bwMode="auto">
              <a:xfrm>
                <a:off x="375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393"/>
              <p:cNvSpPr>
                <a:spLocks/>
              </p:cNvSpPr>
              <p:nvPr/>
            </p:nvSpPr>
            <p:spPr bwMode="auto">
              <a:xfrm>
                <a:off x="371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394"/>
              <p:cNvSpPr>
                <a:spLocks/>
              </p:cNvSpPr>
              <p:nvPr/>
            </p:nvSpPr>
            <p:spPr bwMode="auto">
              <a:xfrm>
                <a:off x="3830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8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8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3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395"/>
              <p:cNvSpPr>
                <a:spLocks/>
              </p:cNvSpPr>
              <p:nvPr/>
            </p:nvSpPr>
            <p:spPr bwMode="auto">
              <a:xfrm>
                <a:off x="4049" y="3509"/>
                <a:ext cx="27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9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396"/>
              <p:cNvSpPr>
                <a:spLocks/>
              </p:cNvSpPr>
              <p:nvPr/>
            </p:nvSpPr>
            <p:spPr bwMode="auto">
              <a:xfrm>
                <a:off x="4087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397"/>
              <p:cNvSpPr>
                <a:spLocks/>
              </p:cNvSpPr>
              <p:nvPr/>
            </p:nvSpPr>
            <p:spPr bwMode="auto">
              <a:xfrm>
                <a:off x="409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6" y="34"/>
                      <a:pt x="6" y="42"/>
                      <a:pt x="10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398"/>
              <p:cNvSpPr>
                <a:spLocks/>
              </p:cNvSpPr>
              <p:nvPr/>
            </p:nvSpPr>
            <p:spPr bwMode="auto">
              <a:xfrm>
                <a:off x="4142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399"/>
              <p:cNvSpPr>
                <a:spLocks/>
              </p:cNvSpPr>
              <p:nvPr/>
            </p:nvSpPr>
            <p:spPr bwMode="auto">
              <a:xfrm>
                <a:off x="4154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400"/>
              <p:cNvSpPr>
                <a:spLocks/>
              </p:cNvSpPr>
              <p:nvPr/>
            </p:nvSpPr>
            <p:spPr bwMode="auto">
              <a:xfrm>
                <a:off x="417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401"/>
              <p:cNvSpPr>
                <a:spLocks/>
              </p:cNvSpPr>
              <p:nvPr/>
            </p:nvSpPr>
            <p:spPr bwMode="auto">
              <a:xfrm>
                <a:off x="4136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402"/>
              <p:cNvSpPr>
                <a:spLocks/>
              </p:cNvSpPr>
              <p:nvPr/>
            </p:nvSpPr>
            <p:spPr bwMode="auto">
              <a:xfrm>
                <a:off x="4197" y="3528"/>
                <a:ext cx="26" cy="75"/>
              </a:xfrm>
              <a:custGeom>
                <a:avLst/>
                <a:gdLst>
                  <a:gd name="T0" fmla="*/ 4 w 15"/>
                  <a:gd name="T1" fmla="*/ 5 h 40"/>
                  <a:gd name="T2" fmla="*/ 3 w 15"/>
                  <a:gd name="T3" fmla="*/ 37 h 40"/>
                  <a:gd name="T4" fmla="*/ 10 w 15"/>
                  <a:gd name="T5" fmla="*/ 36 h 40"/>
                  <a:gd name="T6" fmla="*/ 12 w 15"/>
                  <a:gd name="T7" fmla="*/ 10 h 40"/>
                  <a:gd name="T8" fmla="*/ 4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4" y="5"/>
                    </a:moveTo>
                    <a:cubicBezTo>
                      <a:pt x="0" y="15"/>
                      <a:pt x="0" y="26"/>
                      <a:pt x="3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2" y="10"/>
                    </a:cubicBezTo>
                    <a:cubicBezTo>
                      <a:pt x="15" y="4"/>
                      <a:pt x="7" y="0"/>
                      <a:pt x="4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 403"/>
              <p:cNvSpPr>
                <a:spLocks/>
              </p:cNvSpPr>
              <p:nvPr/>
            </p:nvSpPr>
            <p:spPr bwMode="auto">
              <a:xfrm>
                <a:off x="423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404"/>
              <p:cNvSpPr>
                <a:spLocks/>
              </p:cNvSpPr>
              <p:nvPr/>
            </p:nvSpPr>
            <p:spPr bwMode="auto">
              <a:xfrm>
                <a:off x="4298" y="3507"/>
                <a:ext cx="24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7" y="8"/>
                      <a:pt x="6" y="14"/>
                      <a:pt x="5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405"/>
              <p:cNvSpPr>
                <a:spLocks/>
              </p:cNvSpPr>
              <p:nvPr/>
            </p:nvSpPr>
            <p:spPr bwMode="auto">
              <a:xfrm>
                <a:off x="432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7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Freeform 407"/>
            <p:cNvSpPr>
              <a:spLocks/>
            </p:cNvSpPr>
            <p:nvPr/>
          </p:nvSpPr>
          <p:spPr bwMode="auto">
            <a:xfrm>
              <a:off x="4361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2 w 7"/>
                <a:gd name="T11" fmla="*/ 36 h 45"/>
                <a:gd name="T12" fmla="*/ 2 w 7"/>
                <a:gd name="T13" fmla="*/ 42 h 45"/>
                <a:gd name="T14" fmla="*/ 7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7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408"/>
            <p:cNvSpPr>
              <a:spLocks/>
            </p:cNvSpPr>
            <p:nvPr/>
          </p:nvSpPr>
          <p:spPr bwMode="auto">
            <a:xfrm>
              <a:off x="4399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1" y="34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409"/>
            <p:cNvSpPr>
              <a:spLocks/>
            </p:cNvSpPr>
            <p:nvPr/>
          </p:nvSpPr>
          <p:spPr bwMode="auto">
            <a:xfrm>
              <a:off x="4464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410"/>
            <p:cNvSpPr>
              <a:spLocks/>
            </p:cNvSpPr>
            <p:nvPr/>
          </p:nvSpPr>
          <p:spPr bwMode="auto">
            <a:xfrm>
              <a:off x="449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411"/>
            <p:cNvSpPr>
              <a:spLocks/>
            </p:cNvSpPr>
            <p:nvPr/>
          </p:nvSpPr>
          <p:spPr bwMode="auto">
            <a:xfrm>
              <a:off x="4523" y="3520"/>
              <a:ext cx="28" cy="98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412"/>
            <p:cNvSpPr>
              <a:spLocks/>
            </p:cNvSpPr>
            <p:nvPr/>
          </p:nvSpPr>
          <p:spPr bwMode="auto">
            <a:xfrm>
              <a:off x="444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413"/>
            <p:cNvSpPr>
              <a:spLocks/>
            </p:cNvSpPr>
            <p:nvPr/>
          </p:nvSpPr>
          <p:spPr bwMode="auto">
            <a:xfrm>
              <a:off x="427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0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414"/>
            <p:cNvSpPr>
              <a:spLocks/>
            </p:cNvSpPr>
            <p:nvPr/>
          </p:nvSpPr>
          <p:spPr bwMode="auto">
            <a:xfrm>
              <a:off x="423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415"/>
            <p:cNvSpPr>
              <a:spLocks/>
            </p:cNvSpPr>
            <p:nvPr/>
          </p:nvSpPr>
          <p:spPr bwMode="auto">
            <a:xfrm>
              <a:off x="4344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416"/>
            <p:cNvSpPr>
              <a:spLocks/>
            </p:cNvSpPr>
            <p:nvPr/>
          </p:nvSpPr>
          <p:spPr bwMode="auto">
            <a:xfrm>
              <a:off x="4565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417"/>
            <p:cNvSpPr>
              <a:spLocks/>
            </p:cNvSpPr>
            <p:nvPr/>
          </p:nvSpPr>
          <p:spPr bwMode="auto">
            <a:xfrm>
              <a:off x="4601" y="3533"/>
              <a:ext cx="16" cy="60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418"/>
            <p:cNvSpPr>
              <a:spLocks/>
            </p:cNvSpPr>
            <p:nvPr/>
          </p:nvSpPr>
          <p:spPr bwMode="auto">
            <a:xfrm>
              <a:off x="4611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7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3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7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419"/>
            <p:cNvSpPr>
              <a:spLocks/>
            </p:cNvSpPr>
            <p:nvPr/>
          </p:nvSpPr>
          <p:spPr bwMode="auto">
            <a:xfrm>
              <a:off x="4656" y="3574"/>
              <a:ext cx="10" cy="55"/>
            </a:xfrm>
            <a:custGeom>
              <a:avLst/>
              <a:gdLst>
                <a:gd name="T0" fmla="*/ 6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420"/>
            <p:cNvSpPr>
              <a:spLocks/>
            </p:cNvSpPr>
            <p:nvPr/>
          </p:nvSpPr>
          <p:spPr bwMode="auto">
            <a:xfrm>
              <a:off x="4668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421"/>
            <p:cNvSpPr>
              <a:spLocks/>
            </p:cNvSpPr>
            <p:nvPr/>
          </p:nvSpPr>
          <p:spPr bwMode="auto">
            <a:xfrm>
              <a:off x="468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422"/>
            <p:cNvSpPr>
              <a:spLocks/>
            </p:cNvSpPr>
            <p:nvPr/>
          </p:nvSpPr>
          <p:spPr bwMode="auto">
            <a:xfrm>
              <a:off x="4650" y="3513"/>
              <a:ext cx="15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423"/>
            <p:cNvSpPr>
              <a:spLocks/>
            </p:cNvSpPr>
            <p:nvPr/>
          </p:nvSpPr>
          <p:spPr bwMode="auto">
            <a:xfrm>
              <a:off x="4711" y="3528"/>
              <a:ext cx="28" cy="75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424"/>
            <p:cNvSpPr>
              <a:spLocks/>
            </p:cNvSpPr>
            <p:nvPr/>
          </p:nvSpPr>
          <p:spPr bwMode="auto">
            <a:xfrm>
              <a:off x="4751" y="3558"/>
              <a:ext cx="15" cy="60"/>
            </a:xfrm>
            <a:custGeom>
              <a:avLst/>
              <a:gdLst>
                <a:gd name="T0" fmla="*/ 1 w 8"/>
                <a:gd name="T1" fmla="*/ 5 h 32"/>
                <a:gd name="T2" fmla="*/ 2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1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5"/>
                  </a:moveTo>
                  <a:cubicBezTo>
                    <a:pt x="1" y="13"/>
                    <a:pt x="1" y="20"/>
                    <a:pt x="2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425"/>
            <p:cNvSpPr>
              <a:spLocks/>
            </p:cNvSpPr>
            <p:nvPr/>
          </p:nvSpPr>
          <p:spPr bwMode="auto">
            <a:xfrm>
              <a:off x="4812" y="3507"/>
              <a:ext cx="25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2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2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426"/>
            <p:cNvSpPr>
              <a:spLocks/>
            </p:cNvSpPr>
            <p:nvPr/>
          </p:nvSpPr>
          <p:spPr bwMode="auto">
            <a:xfrm>
              <a:off x="4842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427"/>
            <p:cNvSpPr>
              <a:spLocks/>
            </p:cNvSpPr>
            <p:nvPr/>
          </p:nvSpPr>
          <p:spPr bwMode="auto">
            <a:xfrm>
              <a:off x="487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1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1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1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0" y="35"/>
                    <a:pt x="1" y="36"/>
                  </a:cubicBezTo>
                  <a:cubicBezTo>
                    <a:pt x="1" y="38"/>
                    <a:pt x="1" y="40"/>
                    <a:pt x="1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428"/>
            <p:cNvSpPr>
              <a:spLocks/>
            </p:cNvSpPr>
            <p:nvPr/>
          </p:nvSpPr>
          <p:spPr bwMode="auto">
            <a:xfrm>
              <a:off x="491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429"/>
            <p:cNvSpPr>
              <a:spLocks/>
            </p:cNvSpPr>
            <p:nvPr/>
          </p:nvSpPr>
          <p:spPr bwMode="auto">
            <a:xfrm>
              <a:off x="4980" y="3528"/>
              <a:ext cx="11" cy="61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30"/>
            <p:cNvSpPr>
              <a:spLocks/>
            </p:cNvSpPr>
            <p:nvPr/>
          </p:nvSpPr>
          <p:spPr bwMode="auto">
            <a:xfrm>
              <a:off x="5007" y="3520"/>
              <a:ext cx="26" cy="77"/>
            </a:xfrm>
            <a:custGeom>
              <a:avLst/>
              <a:gdLst>
                <a:gd name="T0" fmla="*/ 8 w 15"/>
                <a:gd name="T1" fmla="*/ 7 h 41"/>
                <a:gd name="T2" fmla="*/ 7 w 15"/>
                <a:gd name="T3" fmla="*/ 4 h 41"/>
                <a:gd name="T4" fmla="*/ 1 w 15"/>
                <a:gd name="T5" fmla="*/ 6 h 41"/>
                <a:gd name="T6" fmla="*/ 3 w 15"/>
                <a:gd name="T7" fmla="*/ 30 h 41"/>
                <a:gd name="T8" fmla="*/ 5 w 15"/>
                <a:gd name="T9" fmla="*/ 32 h 41"/>
                <a:gd name="T10" fmla="*/ 6 w 15"/>
                <a:gd name="T11" fmla="*/ 38 h 41"/>
                <a:gd name="T12" fmla="*/ 11 w 15"/>
                <a:gd name="T13" fmla="*/ 38 h 41"/>
                <a:gd name="T14" fmla="*/ 14 w 15"/>
                <a:gd name="T15" fmla="*/ 10 h 41"/>
                <a:gd name="T16" fmla="*/ 8 w 15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7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6" y="38"/>
                  </a:cubicBezTo>
                  <a:cubicBezTo>
                    <a:pt x="6" y="41"/>
                    <a:pt x="11" y="41"/>
                    <a:pt x="11" y="38"/>
                  </a:cubicBezTo>
                  <a:cubicBezTo>
                    <a:pt x="12" y="29"/>
                    <a:pt x="12" y="19"/>
                    <a:pt x="14" y="10"/>
                  </a:cubicBezTo>
                  <a:cubicBezTo>
                    <a:pt x="15" y="6"/>
                    <a:pt x="10" y="4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431"/>
            <p:cNvSpPr>
              <a:spLocks/>
            </p:cNvSpPr>
            <p:nvPr/>
          </p:nvSpPr>
          <p:spPr bwMode="auto">
            <a:xfrm>
              <a:off x="503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4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432"/>
            <p:cNvSpPr>
              <a:spLocks/>
            </p:cNvSpPr>
            <p:nvPr/>
          </p:nvSpPr>
          <p:spPr bwMode="auto">
            <a:xfrm>
              <a:off x="4957" y="3528"/>
              <a:ext cx="21" cy="86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4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6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33"/>
            <p:cNvSpPr>
              <a:spLocks/>
            </p:cNvSpPr>
            <p:nvPr/>
          </p:nvSpPr>
          <p:spPr bwMode="auto">
            <a:xfrm>
              <a:off x="4789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5 w 13"/>
                <a:gd name="T3" fmla="*/ 3 h 28"/>
                <a:gd name="T4" fmla="*/ 1 w 13"/>
                <a:gd name="T5" fmla="*/ 4 h 28"/>
                <a:gd name="T6" fmla="*/ 10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7" y="10"/>
                    <a:pt x="5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6" y="19"/>
                    <a:pt x="10" y="26"/>
                  </a:cubicBezTo>
                  <a:cubicBezTo>
                    <a:pt x="11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434"/>
            <p:cNvSpPr>
              <a:spLocks/>
            </p:cNvSpPr>
            <p:nvPr/>
          </p:nvSpPr>
          <p:spPr bwMode="auto">
            <a:xfrm>
              <a:off x="4744" y="3511"/>
              <a:ext cx="34" cy="82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0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7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0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435"/>
            <p:cNvSpPr>
              <a:spLocks/>
            </p:cNvSpPr>
            <p:nvPr/>
          </p:nvSpPr>
          <p:spPr bwMode="auto">
            <a:xfrm>
              <a:off x="4860" y="3535"/>
              <a:ext cx="17" cy="62"/>
            </a:xfrm>
            <a:custGeom>
              <a:avLst/>
              <a:gdLst>
                <a:gd name="T0" fmla="*/ 2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436"/>
            <p:cNvSpPr>
              <a:spLocks/>
            </p:cNvSpPr>
            <p:nvPr/>
          </p:nvSpPr>
          <p:spPr bwMode="auto">
            <a:xfrm>
              <a:off x="5079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1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437"/>
            <p:cNvSpPr>
              <a:spLocks/>
            </p:cNvSpPr>
            <p:nvPr/>
          </p:nvSpPr>
          <p:spPr bwMode="auto">
            <a:xfrm>
              <a:off x="511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38"/>
            <p:cNvSpPr>
              <a:spLocks/>
            </p:cNvSpPr>
            <p:nvPr/>
          </p:nvSpPr>
          <p:spPr bwMode="auto">
            <a:xfrm>
              <a:off x="5127" y="3524"/>
              <a:ext cx="34" cy="101"/>
            </a:xfrm>
            <a:custGeom>
              <a:avLst/>
              <a:gdLst>
                <a:gd name="T0" fmla="*/ 18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2 w 19"/>
                <a:gd name="T7" fmla="*/ 4 h 54"/>
                <a:gd name="T8" fmla="*/ 8 w 19"/>
                <a:gd name="T9" fmla="*/ 4 h 54"/>
                <a:gd name="T10" fmla="*/ 8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5 w 19"/>
                <a:gd name="T17" fmla="*/ 23 h 54"/>
                <a:gd name="T18" fmla="*/ 1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10 w 19"/>
                <a:gd name="T25" fmla="*/ 49 h 54"/>
                <a:gd name="T26" fmla="*/ 18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8" y="47"/>
                  </a:moveTo>
                  <a:cubicBezTo>
                    <a:pt x="14" y="36"/>
                    <a:pt x="14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7"/>
                    <a:pt x="6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2" y="34"/>
                    <a:pt x="1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19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39"/>
            <p:cNvSpPr>
              <a:spLocks/>
            </p:cNvSpPr>
            <p:nvPr/>
          </p:nvSpPr>
          <p:spPr bwMode="auto">
            <a:xfrm>
              <a:off x="517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440"/>
            <p:cNvSpPr>
              <a:spLocks/>
            </p:cNvSpPr>
            <p:nvPr/>
          </p:nvSpPr>
          <p:spPr bwMode="auto">
            <a:xfrm>
              <a:off x="518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41"/>
            <p:cNvSpPr>
              <a:spLocks/>
            </p:cNvSpPr>
            <p:nvPr/>
          </p:nvSpPr>
          <p:spPr bwMode="auto">
            <a:xfrm>
              <a:off x="5202" y="3528"/>
              <a:ext cx="28" cy="105"/>
            </a:xfrm>
            <a:custGeom>
              <a:avLst/>
              <a:gdLst>
                <a:gd name="T0" fmla="*/ 7 w 16"/>
                <a:gd name="T1" fmla="*/ 5 h 56"/>
                <a:gd name="T2" fmla="*/ 4 w 16"/>
                <a:gd name="T3" fmla="*/ 12 h 56"/>
                <a:gd name="T4" fmla="*/ 4 w 16"/>
                <a:gd name="T5" fmla="*/ 11 h 56"/>
                <a:gd name="T6" fmla="*/ 1 w 16"/>
                <a:gd name="T7" fmla="*/ 11 h 56"/>
                <a:gd name="T8" fmla="*/ 2 w 16"/>
                <a:gd name="T9" fmla="*/ 19 h 56"/>
                <a:gd name="T10" fmla="*/ 6 w 16"/>
                <a:gd name="T11" fmla="*/ 54 h 56"/>
                <a:gd name="T12" fmla="*/ 12 w 16"/>
                <a:gd name="T13" fmla="*/ 52 h 56"/>
                <a:gd name="T14" fmla="*/ 14 w 16"/>
                <a:gd name="T15" fmla="*/ 9 h 56"/>
                <a:gd name="T16" fmla="*/ 7 w 16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4" y="9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2"/>
            <p:cNvSpPr>
              <a:spLocks/>
            </p:cNvSpPr>
            <p:nvPr/>
          </p:nvSpPr>
          <p:spPr bwMode="auto">
            <a:xfrm>
              <a:off x="516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43"/>
            <p:cNvSpPr>
              <a:spLocks/>
            </p:cNvSpPr>
            <p:nvPr/>
          </p:nvSpPr>
          <p:spPr bwMode="auto">
            <a:xfrm>
              <a:off x="522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44"/>
            <p:cNvSpPr>
              <a:spLocks/>
            </p:cNvSpPr>
            <p:nvPr/>
          </p:nvSpPr>
          <p:spPr bwMode="auto">
            <a:xfrm>
              <a:off x="526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45"/>
            <p:cNvSpPr>
              <a:spLocks/>
            </p:cNvSpPr>
            <p:nvPr/>
          </p:nvSpPr>
          <p:spPr bwMode="auto">
            <a:xfrm>
              <a:off x="5328" y="3507"/>
              <a:ext cx="24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2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2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46"/>
            <p:cNvSpPr>
              <a:spLocks/>
            </p:cNvSpPr>
            <p:nvPr/>
          </p:nvSpPr>
          <p:spPr bwMode="auto">
            <a:xfrm>
              <a:off x="5358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47"/>
            <p:cNvSpPr>
              <a:spLocks/>
            </p:cNvSpPr>
            <p:nvPr/>
          </p:nvSpPr>
          <p:spPr bwMode="auto">
            <a:xfrm>
              <a:off x="5391" y="3520"/>
              <a:ext cx="15" cy="85"/>
            </a:xfrm>
            <a:custGeom>
              <a:avLst/>
              <a:gdLst>
                <a:gd name="T0" fmla="*/ 6 w 8"/>
                <a:gd name="T1" fmla="*/ 3 h 45"/>
                <a:gd name="T2" fmla="*/ 2 w 8"/>
                <a:gd name="T3" fmla="*/ 3 h 45"/>
                <a:gd name="T4" fmla="*/ 2 w 8"/>
                <a:gd name="T5" fmla="*/ 15 h 45"/>
                <a:gd name="T6" fmla="*/ 0 w 8"/>
                <a:gd name="T7" fmla="*/ 17 h 45"/>
                <a:gd name="T8" fmla="*/ 0 w 8"/>
                <a:gd name="T9" fmla="*/ 34 h 45"/>
                <a:gd name="T10" fmla="*/ 2 w 8"/>
                <a:gd name="T11" fmla="*/ 36 h 45"/>
                <a:gd name="T12" fmla="*/ 2 w 8"/>
                <a:gd name="T13" fmla="*/ 42 h 45"/>
                <a:gd name="T14" fmla="*/ 7 w 8"/>
                <a:gd name="T15" fmla="*/ 42 h 45"/>
                <a:gd name="T16" fmla="*/ 6 w 8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5">
                  <a:moveTo>
                    <a:pt x="6" y="3"/>
                  </a:moveTo>
                  <a:cubicBezTo>
                    <a:pt x="6" y="0"/>
                    <a:pt x="3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7" y="45"/>
                    <a:pt x="7" y="42"/>
                  </a:cubicBezTo>
                  <a:cubicBezTo>
                    <a:pt x="8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448"/>
            <p:cNvSpPr>
              <a:spLocks/>
            </p:cNvSpPr>
            <p:nvPr/>
          </p:nvSpPr>
          <p:spPr bwMode="auto">
            <a:xfrm>
              <a:off x="5430" y="3499"/>
              <a:ext cx="32" cy="90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449"/>
            <p:cNvSpPr>
              <a:spLocks/>
            </p:cNvSpPr>
            <p:nvPr/>
          </p:nvSpPr>
          <p:spPr bwMode="auto">
            <a:xfrm>
              <a:off x="5496" y="3528"/>
              <a:ext cx="9" cy="61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450"/>
            <p:cNvSpPr>
              <a:spLocks/>
            </p:cNvSpPr>
            <p:nvPr/>
          </p:nvSpPr>
          <p:spPr bwMode="auto">
            <a:xfrm>
              <a:off x="552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1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6" y="41"/>
                    <a:pt x="10" y="41"/>
                    <a:pt x="11" y="38"/>
                  </a:cubicBezTo>
                  <a:cubicBezTo>
                    <a:pt x="12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451"/>
            <p:cNvSpPr>
              <a:spLocks/>
            </p:cNvSpPr>
            <p:nvPr/>
          </p:nvSpPr>
          <p:spPr bwMode="auto">
            <a:xfrm>
              <a:off x="5553" y="3520"/>
              <a:ext cx="28" cy="98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6"/>
                    <a:pt x="7" y="9"/>
                    <a:pt x="6" y="11"/>
                  </a:cubicBezTo>
                  <a:cubicBezTo>
                    <a:pt x="5" y="10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452"/>
            <p:cNvSpPr>
              <a:spLocks/>
            </p:cNvSpPr>
            <p:nvPr/>
          </p:nvSpPr>
          <p:spPr bwMode="auto">
            <a:xfrm>
              <a:off x="547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453"/>
            <p:cNvSpPr>
              <a:spLocks/>
            </p:cNvSpPr>
            <p:nvPr/>
          </p:nvSpPr>
          <p:spPr bwMode="auto">
            <a:xfrm>
              <a:off x="530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1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454"/>
            <p:cNvSpPr>
              <a:spLocks/>
            </p:cNvSpPr>
            <p:nvPr/>
          </p:nvSpPr>
          <p:spPr bwMode="auto">
            <a:xfrm>
              <a:off x="526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455"/>
            <p:cNvSpPr>
              <a:spLocks/>
            </p:cNvSpPr>
            <p:nvPr/>
          </p:nvSpPr>
          <p:spPr bwMode="auto">
            <a:xfrm>
              <a:off x="5375" y="3535"/>
              <a:ext cx="18" cy="62"/>
            </a:xfrm>
            <a:custGeom>
              <a:avLst/>
              <a:gdLst>
                <a:gd name="T0" fmla="*/ 2 w 10"/>
                <a:gd name="T1" fmla="*/ 4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456"/>
            <p:cNvSpPr>
              <a:spLocks/>
            </p:cNvSpPr>
            <p:nvPr/>
          </p:nvSpPr>
          <p:spPr bwMode="auto">
            <a:xfrm>
              <a:off x="5595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1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457"/>
            <p:cNvSpPr>
              <a:spLocks/>
            </p:cNvSpPr>
            <p:nvPr/>
          </p:nvSpPr>
          <p:spPr bwMode="auto">
            <a:xfrm>
              <a:off x="5633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458"/>
            <p:cNvSpPr>
              <a:spLocks/>
            </p:cNvSpPr>
            <p:nvPr/>
          </p:nvSpPr>
          <p:spPr bwMode="auto">
            <a:xfrm>
              <a:off x="5643" y="3524"/>
              <a:ext cx="34" cy="101"/>
            </a:xfrm>
            <a:custGeom>
              <a:avLst/>
              <a:gdLst>
                <a:gd name="T0" fmla="*/ 17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1 w 19"/>
                <a:gd name="T7" fmla="*/ 4 h 54"/>
                <a:gd name="T8" fmla="*/ 7 w 19"/>
                <a:gd name="T9" fmla="*/ 4 h 54"/>
                <a:gd name="T10" fmla="*/ 7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4 w 19"/>
                <a:gd name="T17" fmla="*/ 23 h 54"/>
                <a:gd name="T18" fmla="*/ 0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9 w 19"/>
                <a:gd name="T25" fmla="*/ 49 h 54"/>
                <a:gd name="T26" fmla="*/ 17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7" y="47"/>
                  </a:moveTo>
                  <a:cubicBezTo>
                    <a:pt x="14" y="36"/>
                    <a:pt x="13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1" y="10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10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6" y="17"/>
                    <a:pt x="6" y="20"/>
                    <a:pt x="6" y="23"/>
                  </a:cubicBezTo>
                  <a:cubicBezTo>
                    <a:pt x="5" y="22"/>
                    <a:pt x="4" y="22"/>
                    <a:pt x="4" y="23"/>
                  </a:cubicBezTo>
                  <a:cubicBezTo>
                    <a:pt x="3" y="29"/>
                    <a:pt x="2" y="34"/>
                    <a:pt x="0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4" y="30"/>
                    <a:pt x="6" y="26"/>
                  </a:cubicBezTo>
                  <a:cubicBezTo>
                    <a:pt x="5" y="34"/>
                    <a:pt x="6" y="42"/>
                    <a:pt x="9" y="49"/>
                  </a:cubicBezTo>
                  <a:cubicBezTo>
                    <a:pt x="11" y="54"/>
                    <a:pt x="19" y="52"/>
                    <a:pt x="17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459"/>
            <p:cNvSpPr>
              <a:spLocks/>
            </p:cNvSpPr>
            <p:nvPr/>
          </p:nvSpPr>
          <p:spPr bwMode="auto">
            <a:xfrm>
              <a:off x="5688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0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460"/>
            <p:cNvSpPr>
              <a:spLocks/>
            </p:cNvSpPr>
            <p:nvPr/>
          </p:nvSpPr>
          <p:spPr bwMode="auto">
            <a:xfrm>
              <a:off x="5700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4"/>
                    <a:pt x="9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461"/>
            <p:cNvSpPr>
              <a:spLocks/>
            </p:cNvSpPr>
            <p:nvPr/>
          </p:nvSpPr>
          <p:spPr bwMode="auto">
            <a:xfrm>
              <a:off x="571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5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462"/>
            <p:cNvSpPr>
              <a:spLocks/>
            </p:cNvSpPr>
            <p:nvPr/>
          </p:nvSpPr>
          <p:spPr bwMode="auto">
            <a:xfrm>
              <a:off x="5682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463"/>
            <p:cNvSpPr>
              <a:spLocks/>
            </p:cNvSpPr>
            <p:nvPr/>
          </p:nvSpPr>
          <p:spPr bwMode="auto">
            <a:xfrm>
              <a:off x="5742" y="3528"/>
              <a:ext cx="27" cy="75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39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464"/>
            <p:cNvSpPr>
              <a:spLocks/>
            </p:cNvSpPr>
            <p:nvPr/>
          </p:nvSpPr>
          <p:spPr bwMode="auto">
            <a:xfrm>
              <a:off x="5783" y="3558"/>
              <a:ext cx="14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2"/>
                    <a:pt x="6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465"/>
            <p:cNvSpPr>
              <a:spLocks/>
            </p:cNvSpPr>
            <p:nvPr/>
          </p:nvSpPr>
          <p:spPr bwMode="auto">
            <a:xfrm>
              <a:off x="5844" y="3507"/>
              <a:ext cx="23" cy="99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2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2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466"/>
            <p:cNvSpPr>
              <a:spLocks/>
            </p:cNvSpPr>
            <p:nvPr/>
          </p:nvSpPr>
          <p:spPr bwMode="auto">
            <a:xfrm>
              <a:off x="5872" y="3505"/>
              <a:ext cx="30" cy="8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4 h 47"/>
                <a:gd name="T4" fmla="*/ 7 w 17"/>
                <a:gd name="T5" fmla="*/ 44 h 47"/>
                <a:gd name="T6" fmla="*/ 15 w 17"/>
                <a:gd name="T7" fmla="*/ 4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7"/>
                    <a:pt x="6" y="47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467"/>
            <p:cNvSpPr>
              <a:spLocks/>
            </p:cNvSpPr>
            <p:nvPr/>
          </p:nvSpPr>
          <p:spPr bwMode="auto">
            <a:xfrm>
              <a:off x="590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2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1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468"/>
            <p:cNvSpPr>
              <a:spLocks/>
            </p:cNvSpPr>
            <p:nvPr/>
          </p:nvSpPr>
          <p:spPr bwMode="auto">
            <a:xfrm>
              <a:off x="594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469"/>
            <p:cNvSpPr>
              <a:spLocks/>
            </p:cNvSpPr>
            <p:nvPr/>
          </p:nvSpPr>
          <p:spPr bwMode="auto">
            <a:xfrm>
              <a:off x="6010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470"/>
            <p:cNvSpPr>
              <a:spLocks/>
            </p:cNvSpPr>
            <p:nvPr/>
          </p:nvSpPr>
          <p:spPr bwMode="auto">
            <a:xfrm>
              <a:off x="6039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4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3" y="32"/>
                    <a:pt x="4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471"/>
            <p:cNvSpPr>
              <a:spLocks/>
            </p:cNvSpPr>
            <p:nvPr/>
          </p:nvSpPr>
          <p:spPr bwMode="auto">
            <a:xfrm>
              <a:off x="606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472"/>
            <p:cNvSpPr>
              <a:spLocks/>
            </p:cNvSpPr>
            <p:nvPr/>
          </p:nvSpPr>
          <p:spPr bwMode="auto">
            <a:xfrm>
              <a:off x="5989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473"/>
            <p:cNvSpPr>
              <a:spLocks/>
            </p:cNvSpPr>
            <p:nvPr/>
          </p:nvSpPr>
          <p:spPr bwMode="auto">
            <a:xfrm>
              <a:off x="5820" y="3531"/>
              <a:ext cx="22" cy="53"/>
            </a:xfrm>
            <a:custGeom>
              <a:avLst/>
              <a:gdLst>
                <a:gd name="T0" fmla="*/ 12 w 12"/>
                <a:gd name="T1" fmla="*/ 25 h 28"/>
                <a:gd name="T2" fmla="*/ 4 w 12"/>
                <a:gd name="T3" fmla="*/ 3 h 28"/>
                <a:gd name="T4" fmla="*/ 0 w 12"/>
                <a:gd name="T5" fmla="*/ 4 h 28"/>
                <a:gd name="T6" fmla="*/ 9 w 12"/>
                <a:gd name="T7" fmla="*/ 26 h 28"/>
                <a:gd name="T8" fmla="*/ 12 w 12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5"/>
                  </a:moveTo>
                  <a:cubicBezTo>
                    <a:pt x="8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474"/>
            <p:cNvSpPr>
              <a:spLocks/>
            </p:cNvSpPr>
            <p:nvPr/>
          </p:nvSpPr>
          <p:spPr bwMode="auto">
            <a:xfrm>
              <a:off x="5776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475"/>
            <p:cNvSpPr>
              <a:spLocks/>
            </p:cNvSpPr>
            <p:nvPr/>
          </p:nvSpPr>
          <p:spPr bwMode="auto">
            <a:xfrm>
              <a:off x="5890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476"/>
            <p:cNvSpPr>
              <a:spLocks/>
            </p:cNvSpPr>
            <p:nvPr/>
          </p:nvSpPr>
          <p:spPr bwMode="auto">
            <a:xfrm>
              <a:off x="6111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477"/>
            <p:cNvSpPr>
              <a:spLocks/>
            </p:cNvSpPr>
            <p:nvPr/>
          </p:nvSpPr>
          <p:spPr bwMode="auto">
            <a:xfrm>
              <a:off x="614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478"/>
            <p:cNvSpPr>
              <a:spLocks/>
            </p:cNvSpPr>
            <p:nvPr/>
          </p:nvSpPr>
          <p:spPr bwMode="auto">
            <a:xfrm>
              <a:off x="6157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6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479"/>
            <p:cNvSpPr>
              <a:spLocks/>
            </p:cNvSpPr>
            <p:nvPr/>
          </p:nvSpPr>
          <p:spPr bwMode="auto">
            <a:xfrm>
              <a:off x="620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480"/>
            <p:cNvSpPr>
              <a:spLocks/>
            </p:cNvSpPr>
            <p:nvPr/>
          </p:nvSpPr>
          <p:spPr bwMode="auto">
            <a:xfrm>
              <a:off x="621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481"/>
            <p:cNvSpPr>
              <a:spLocks/>
            </p:cNvSpPr>
            <p:nvPr/>
          </p:nvSpPr>
          <p:spPr bwMode="auto">
            <a:xfrm>
              <a:off x="6232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482"/>
            <p:cNvSpPr>
              <a:spLocks/>
            </p:cNvSpPr>
            <p:nvPr/>
          </p:nvSpPr>
          <p:spPr bwMode="auto">
            <a:xfrm>
              <a:off x="619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483"/>
            <p:cNvSpPr>
              <a:spLocks/>
            </p:cNvSpPr>
            <p:nvPr/>
          </p:nvSpPr>
          <p:spPr bwMode="auto">
            <a:xfrm>
              <a:off x="625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484"/>
            <p:cNvSpPr>
              <a:spLocks/>
            </p:cNvSpPr>
            <p:nvPr/>
          </p:nvSpPr>
          <p:spPr bwMode="auto">
            <a:xfrm>
              <a:off x="629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485"/>
            <p:cNvSpPr>
              <a:spLocks/>
            </p:cNvSpPr>
            <p:nvPr/>
          </p:nvSpPr>
          <p:spPr bwMode="auto">
            <a:xfrm>
              <a:off x="1108" y="3655"/>
              <a:ext cx="5232" cy="113"/>
            </a:xfrm>
            <a:custGeom>
              <a:avLst/>
              <a:gdLst>
                <a:gd name="T0" fmla="*/ 2945 w 2951"/>
                <a:gd name="T1" fmla="*/ 22 h 60"/>
                <a:gd name="T2" fmla="*/ 2927 w 2951"/>
                <a:gd name="T3" fmla="*/ 60 h 60"/>
                <a:gd name="T4" fmla="*/ 25 w 2951"/>
                <a:gd name="T5" fmla="*/ 60 h 60"/>
                <a:gd name="T6" fmla="*/ 6 w 2951"/>
                <a:gd name="T7" fmla="*/ 18 h 60"/>
                <a:gd name="T8" fmla="*/ 5 w 2951"/>
                <a:gd name="T9" fmla="*/ 38 h 60"/>
                <a:gd name="T10" fmla="*/ 25 w 2951"/>
                <a:gd name="T11" fmla="*/ 0 h 60"/>
                <a:gd name="T12" fmla="*/ 2927 w 2951"/>
                <a:gd name="T13" fmla="*/ 0 h 60"/>
                <a:gd name="T14" fmla="*/ 2945 w 2951"/>
                <a:gd name="T15" fmla="*/ 39 h 60"/>
                <a:gd name="T16" fmla="*/ 2945 w 2951"/>
                <a:gd name="T1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60">
                  <a:moveTo>
                    <a:pt x="2945" y="22"/>
                  </a:moveTo>
                  <a:cubicBezTo>
                    <a:pt x="2945" y="32"/>
                    <a:pt x="2951" y="60"/>
                    <a:pt x="2927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0" y="60"/>
                    <a:pt x="6" y="28"/>
                    <a:pt x="6" y="1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27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8"/>
                    <a:pt x="2945" y="39"/>
                  </a:cubicBezTo>
                  <a:lnTo>
                    <a:pt x="2945" y="22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486"/>
            <p:cNvSpPr>
              <a:spLocks/>
            </p:cNvSpPr>
            <p:nvPr/>
          </p:nvSpPr>
          <p:spPr bwMode="auto">
            <a:xfrm>
              <a:off x="1110" y="3546"/>
              <a:ext cx="5212" cy="133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910" y="5375260"/>
            <a:ext cx="615963" cy="738842"/>
          </a:xfrm>
          <a:prstGeom prst="rect">
            <a:avLst/>
          </a:prstGeom>
        </p:spPr>
      </p:pic>
      <p:sp>
        <p:nvSpPr>
          <p:cNvPr id="490" name="Freeform 240"/>
          <p:cNvSpPr>
            <a:spLocks/>
          </p:cNvSpPr>
          <p:nvPr/>
        </p:nvSpPr>
        <p:spPr bwMode="auto">
          <a:xfrm>
            <a:off x="8056273" y="454000"/>
            <a:ext cx="270366" cy="384204"/>
          </a:xfrm>
          <a:custGeom>
            <a:avLst/>
            <a:gdLst>
              <a:gd name="T0" fmla="*/ 64 w 129"/>
              <a:gd name="T1" fmla="*/ 0 h 130"/>
              <a:gd name="T2" fmla="*/ 0 w 129"/>
              <a:gd name="T3" fmla="*/ 52 h 130"/>
              <a:gd name="T4" fmla="*/ 44 w 129"/>
              <a:gd name="T5" fmla="*/ 19 h 130"/>
              <a:gd name="T6" fmla="*/ 90 w 129"/>
              <a:gd name="T7" fmla="*/ 65 h 130"/>
              <a:gd name="T8" fmla="*/ 44 w 129"/>
              <a:gd name="T9" fmla="*/ 110 h 130"/>
              <a:gd name="T10" fmla="*/ 0 w 129"/>
              <a:gd name="T11" fmla="*/ 77 h 130"/>
              <a:gd name="T12" fmla="*/ 64 w 129"/>
              <a:gd name="T13" fmla="*/ 130 h 130"/>
              <a:gd name="T14" fmla="*/ 129 w 129"/>
              <a:gd name="T15" fmla="*/ 65 h 130"/>
              <a:gd name="T16" fmla="*/ 64 w 129"/>
              <a:gd name="T17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" h="130">
                <a:moveTo>
                  <a:pt x="64" y="0"/>
                </a:moveTo>
                <a:cubicBezTo>
                  <a:pt x="32" y="0"/>
                  <a:pt x="6" y="22"/>
                  <a:pt x="0" y="52"/>
                </a:cubicBezTo>
                <a:cubicBezTo>
                  <a:pt x="6" y="33"/>
                  <a:pt x="23" y="19"/>
                  <a:pt x="44" y="19"/>
                </a:cubicBezTo>
                <a:cubicBezTo>
                  <a:pt x="69" y="19"/>
                  <a:pt x="90" y="39"/>
                  <a:pt x="90" y="65"/>
                </a:cubicBezTo>
                <a:cubicBezTo>
                  <a:pt x="90" y="90"/>
                  <a:pt x="69" y="110"/>
                  <a:pt x="44" y="110"/>
                </a:cubicBezTo>
                <a:cubicBezTo>
                  <a:pt x="23" y="110"/>
                  <a:pt x="6" y="96"/>
                  <a:pt x="0" y="77"/>
                </a:cubicBezTo>
                <a:cubicBezTo>
                  <a:pt x="6" y="107"/>
                  <a:pt x="32" y="130"/>
                  <a:pt x="64" y="130"/>
                </a:cubicBezTo>
                <a:cubicBezTo>
                  <a:pt x="100" y="130"/>
                  <a:pt x="129" y="101"/>
                  <a:pt x="129" y="65"/>
                </a:cubicBezTo>
                <a:cubicBezTo>
                  <a:pt x="129" y="29"/>
                  <a:pt x="100" y="0"/>
                  <a:pt x="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31688" y="1143016"/>
            <a:ext cx="67217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Vận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dụng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–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phát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triển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endParaRPr lang="vi-VN" sz="4400" dirty="0">
              <a:solidFill>
                <a:srgbClr val="FFC000"/>
              </a:solidFill>
              <a:latin typeface="iCiel Pony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5923306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8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82410" y="295873"/>
            <a:ext cx="5784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026" name="Picture 2" descr="E:\GIAO AN\SGV lop 2\sgv chân trời sáng tạo lớp 2\hình minh họa giáo án\11\gfdhdfh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66800"/>
            <a:ext cx="7320840" cy="497681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659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GIAO AN\SGV lop 2\chan trời sang tạo lớp 1\hình ảnh minh họa\hinh-nen-dong-powerpoint-dep-ve-o-to-773x58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2"/>
            <a:ext cx="9144000" cy="686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6989"/>
            <a:ext cx="4572000" cy="2829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67641" y="1524001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vi-VN" sz="3600" dirty="0">
              <a:solidFill>
                <a:srgbClr val="1F497D">
                  <a:lumMod val="60000"/>
                  <a:lumOff val="40000"/>
                </a:srgbClr>
              </a:solidFill>
              <a:latin typeface="iCiel Cadena" pitchFamily="2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2692" y="1524001"/>
            <a:ext cx="40664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2000" dirty="0">
              <a:solidFill>
                <a:prstClr val="black"/>
              </a:solidFill>
              <a:latin typeface="iCiel Cadena" pitchFamily="2" charset="-93"/>
            </a:endParaRPr>
          </a:p>
          <a:p>
            <a:pPr algn="ctr"/>
            <a:r>
              <a:rPr lang="en-US" sz="2000" dirty="0" err="1">
                <a:solidFill>
                  <a:prstClr val="black"/>
                </a:solidFill>
                <a:latin typeface="iCiel Cadena" pitchFamily="2" charset="-93"/>
              </a:rPr>
              <a:t>Hãy</a:t>
            </a:r>
            <a:r>
              <a:rPr lang="en-US" sz="20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iCiel Cadena" pitchFamily="2" charset="-93"/>
              </a:rPr>
              <a:t>cùng</a:t>
            </a:r>
            <a:r>
              <a:rPr lang="en-US" sz="20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iCiel Cadena" pitchFamily="2" charset="-93"/>
              </a:rPr>
              <a:t>nhau</a:t>
            </a:r>
            <a:r>
              <a:rPr lang="en-US" sz="20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iCiel Cadena" pitchFamily="2" charset="-93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iCiel Cadena" pitchFamily="2" charset="-93"/>
              </a:rPr>
              <a:t>vệ</a:t>
            </a:r>
            <a:r>
              <a:rPr lang="en-US" sz="20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iCiel Cadena" pitchFamily="2" charset="-93"/>
              </a:rPr>
              <a:t>môi</a:t>
            </a:r>
            <a:r>
              <a:rPr lang="en-US" sz="20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iCiel Cadena" pitchFamily="2" charset="-93"/>
              </a:rPr>
              <a:t>trường</a:t>
            </a:r>
            <a:r>
              <a:rPr lang="en-US" sz="2000" dirty="0">
                <a:solidFill>
                  <a:prstClr val="black"/>
                </a:solidFill>
                <a:latin typeface="iCiel Cadena" pitchFamily="2" charset="-93"/>
              </a:rPr>
              <a:t>, </a:t>
            </a:r>
          </a:p>
          <a:p>
            <a:pPr algn="ctr"/>
            <a:r>
              <a:rPr lang="en-US" sz="2000" dirty="0" err="1">
                <a:solidFill>
                  <a:prstClr val="black"/>
                </a:solidFill>
                <a:latin typeface="iCiel Cadena" pitchFamily="2" charset="-93"/>
              </a:rPr>
              <a:t>thiên</a:t>
            </a:r>
            <a:r>
              <a:rPr lang="en-US" sz="20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iCiel Cadena" pitchFamily="2" charset="-93"/>
              </a:rPr>
              <a:t>nhiên</a:t>
            </a:r>
            <a:r>
              <a:rPr lang="en-US" sz="2000" dirty="0">
                <a:solidFill>
                  <a:prstClr val="black"/>
                </a:solidFill>
                <a:latin typeface="iCiel Cadena" pitchFamily="2" charset="-93"/>
              </a:rPr>
              <a:t> , </a:t>
            </a:r>
            <a:r>
              <a:rPr lang="en-US" sz="2000" dirty="0" err="1">
                <a:solidFill>
                  <a:prstClr val="black"/>
                </a:solidFill>
                <a:latin typeface="iCiel Cadena" pitchFamily="2" charset="-93"/>
              </a:rPr>
              <a:t>và</a:t>
            </a:r>
            <a:r>
              <a:rPr lang="en-US" sz="20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iCiel Cadena" pitchFamily="2" charset="-93"/>
              </a:rPr>
              <a:t>động</a:t>
            </a:r>
            <a:r>
              <a:rPr lang="en-US" sz="20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iCiel Cadena" pitchFamily="2" charset="-93"/>
              </a:rPr>
              <a:t>vật</a:t>
            </a:r>
            <a:r>
              <a:rPr lang="en-US" sz="2000" dirty="0">
                <a:solidFill>
                  <a:prstClr val="black"/>
                </a:solidFill>
                <a:latin typeface="iCiel Cadena" pitchFamily="2" charset="-93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7343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D0B78B2-6A28-4FCD-8059-AEE8C0C185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312" y="817080"/>
            <a:ext cx="5609380" cy="5223840"/>
          </a:xfrm>
          <a:prstGeom prst="rect">
            <a:avLst/>
          </a:prstGeom>
        </p:spPr>
      </p:pic>
      <p:sp>
        <p:nvSpPr>
          <p:cNvPr id="7" name="PA_矩形 5">
            <a:extLst>
              <a:ext uri="{FF2B5EF4-FFF2-40B4-BE49-F238E27FC236}">
                <a16:creationId xmlns:a16="http://schemas.microsoft.com/office/drawing/2014/main" id="{C4F577F0-EA2A-4331-8E2E-82F75C0DA7B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840844" y="3655874"/>
            <a:ext cx="386476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400" dirty="0" err="1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  <a:cs typeface=".黑体-日本?" panose="02000500000000000000" pitchFamily="2" charset="-122"/>
              </a:rPr>
              <a:t>Tổng</a:t>
            </a:r>
            <a:r>
              <a:rPr lang="en-US" altLang="zh-CN" sz="5400" dirty="0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  <a:cs typeface=".黑体-日本?" panose="02000500000000000000" pitchFamily="2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  <a:cs typeface=".黑体-日本?" panose="02000500000000000000" pitchFamily="2" charset="-122"/>
              </a:rPr>
              <a:t>kết</a:t>
            </a:r>
            <a:r>
              <a:rPr lang="en-US" altLang="zh-CN" sz="5400" dirty="0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  <a:cs typeface=".黑体-日本?" panose="02000500000000000000" pitchFamily="2" charset="-122"/>
              </a:rPr>
              <a:t>   </a:t>
            </a:r>
          </a:p>
          <a:p>
            <a:pPr algn="ctr"/>
            <a:r>
              <a:rPr lang="en-US" altLang="zh-CN" sz="5400" dirty="0" err="1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</a:rPr>
              <a:t>Tiết</a:t>
            </a:r>
            <a:r>
              <a:rPr lang="en-US" altLang="zh-CN" sz="5400" dirty="0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</a:rPr>
              <a:t>học</a:t>
            </a:r>
            <a:r>
              <a:rPr lang="en-US" altLang="zh-CN" sz="5400" dirty="0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</a:rPr>
              <a:t> </a:t>
            </a:r>
            <a:endParaRPr lang="zh-CN" altLang="en-US" sz="5400" dirty="0">
              <a:solidFill>
                <a:srgbClr val="FF0000"/>
              </a:solidFill>
              <a:latin typeface="iCiel Cadena" pitchFamily="2" charset="-93"/>
              <a:ea typeface="Microsoft YaHei" panose="020B0503020204020204" pitchFamily="34" charset="-122"/>
            </a:endParaRPr>
          </a:p>
        </p:txBody>
      </p:sp>
      <p:pic>
        <p:nvPicPr>
          <p:cNvPr id="8" name="PA_图片 11"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303" y="-1422109"/>
            <a:ext cx="3781052" cy="504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1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80772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28600" y="76208"/>
            <a:ext cx="837440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iCiel Soup of Justice" pitchFamily="2" charset="-93"/>
              </a:rPr>
              <a:t>         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Chúc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quý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thầy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cô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gia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đình</a:t>
            </a:r>
            <a:endParaRPr lang="en-US" sz="3600" dirty="0">
              <a:solidFill>
                <a:srgbClr val="FF0000"/>
              </a:solidFill>
              <a:latin typeface="iCiel Soup of Justice" pitchFamily="2" charset="-93"/>
            </a:endParaRPr>
          </a:p>
          <a:p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  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luôn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mạnh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khỏe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gia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đình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hạnh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phúc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</a:p>
          <a:p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chúc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bạn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HS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chăm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ngoan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giỏi</a:t>
            </a:r>
            <a:endParaRPr lang="en-US" sz="3600" dirty="0">
              <a:solidFill>
                <a:srgbClr val="FF0000"/>
              </a:solidFill>
              <a:latin typeface="iCiel Soup of Justice" pitchFamily="2" charset="-93"/>
            </a:endParaRPr>
          </a:p>
          <a:p>
            <a:endParaRPr lang="vi-VN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91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GIAO AN\SGV lop 2\chan trời sang tạo lớp 1\hình ảnh minh họa\hinh-nen-dong-powerpoint-dep-ve-o-to-773x58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2"/>
            <a:ext cx="9144000" cy="686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6989"/>
            <a:ext cx="4572000" cy="2829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67642" y="1524001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vi-VN" sz="3600" dirty="0">
              <a:solidFill>
                <a:srgbClr val="1F497D">
                  <a:lumMod val="60000"/>
                  <a:lumOff val="40000"/>
                </a:srgbClr>
              </a:solidFill>
              <a:latin typeface="iCiel Cadena" pitchFamily="2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31" y="228600"/>
            <a:ext cx="412003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>
                <a:solidFill>
                  <a:prstClr val="black"/>
                </a:solidFill>
                <a:latin typeface="iCiel Cadena" pitchFamily="2" charset="-93"/>
              </a:rPr>
              <a:t>Khởi</a:t>
            </a:r>
            <a:r>
              <a:rPr lang="en-US" sz="66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iCiel Cadena" pitchFamily="2" charset="-93"/>
              </a:rPr>
              <a:t>động</a:t>
            </a:r>
            <a:r>
              <a:rPr lang="en-US" sz="66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endParaRPr lang="vi-VN" sz="6600" dirty="0">
              <a:solidFill>
                <a:prstClr val="black"/>
              </a:solidFill>
              <a:latin typeface="iCiel Cadena" pitchFamily="2" charset="-93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48674" y="1524015"/>
            <a:ext cx="288091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151"/>
            <a:r>
              <a:rPr lang="en-US" sz="3200" dirty="0" err="1">
                <a:solidFill>
                  <a:srgbClr val="00B050"/>
                </a:solidFill>
                <a:latin typeface="iCiel Cadena" pitchFamily="2" charset="-93"/>
              </a:rPr>
              <a:t>Chơi</a:t>
            </a:r>
            <a:r>
              <a:rPr lang="en-US" sz="32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itchFamily="2" charset="-93"/>
              </a:rPr>
              <a:t>trò</a:t>
            </a:r>
            <a:r>
              <a:rPr lang="en-US" sz="32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itchFamily="2" charset="-93"/>
              </a:rPr>
              <a:t>chơi</a:t>
            </a:r>
            <a:r>
              <a:rPr lang="en-US" sz="3200" dirty="0">
                <a:solidFill>
                  <a:srgbClr val="00B050"/>
                </a:solidFill>
                <a:latin typeface="iCiel Cadena" pitchFamily="2" charset="-93"/>
              </a:rPr>
              <a:t> :</a:t>
            </a:r>
          </a:p>
          <a:p>
            <a:pPr algn="ctr" defTabSz="914151"/>
            <a:r>
              <a:rPr lang="en-US" sz="4800" dirty="0" err="1">
                <a:solidFill>
                  <a:srgbClr val="2CFE22"/>
                </a:solidFill>
                <a:latin typeface="iCiel Cadena" pitchFamily="2" charset="-93"/>
              </a:rPr>
              <a:t>Ong</a:t>
            </a:r>
            <a:r>
              <a:rPr lang="en-US" sz="4800" dirty="0">
                <a:solidFill>
                  <a:srgbClr val="2CFE22"/>
                </a:solidFill>
                <a:latin typeface="iCiel Cadena" pitchFamily="2" charset="-93"/>
              </a:rPr>
              <a:t> </a:t>
            </a:r>
            <a:r>
              <a:rPr lang="en-US" sz="4800" dirty="0" err="1">
                <a:solidFill>
                  <a:srgbClr val="2CFE22"/>
                </a:solidFill>
                <a:latin typeface="iCiel Cadena" pitchFamily="2" charset="-93"/>
              </a:rPr>
              <a:t>về</a:t>
            </a:r>
            <a:r>
              <a:rPr lang="en-US" sz="4800" dirty="0">
                <a:solidFill>
                  <a:srgbClr val="2CFE22"/>
                </a:solidFill>
                <a:latin typeface="iCiel Cadena" pitchFamily="2" charset="-93"/>
              </a:rPr>
              <a:t> </a:t>
            </a:r>
            <a:r>
              <a:rPr lang="en-US" sz="4800" dirty="0" err="1">
                <a:solidFill>
                  <a:srgbClr val="2CFE22"/>
                </a:solidFill>
                <a:latin typeface="iCiel Cadena" pitchFamily="2" charset="-93"/>
              </a:rPr>
              <a:t>tổ</a:t>
            </a:r>
            <a:r>
              <a:rPr lang="en-US" sz="4800" dirty="0">
                <a:solidFill>
                  <a:srgbClr val="2CFE22"/>
                </a:solidFill>
                <a:latin typeface="iCiel Cadena" pitchFamily="2" charset="-93"/>
              </a:rPr>
              <a:t> </a:t>
            </a:r>
            <a:endParaRPr lang="vi-VN" sz="4800" dirty="0">
              <a:solidFill>
                <a:srgbClr val="2CFE22"/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84056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/>
          <p:cNvSpPr/>
          <p:nvPr/>
        </p:nvSpPr>
        <p:spPr>
          <a:xfrm>
            <a:off x="1650104" y="1652335"/>
            <a:ext cx="5824025" cy="238086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5000" b="1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Trò</a:t>
            </a:r>
            <a:r>
              <a:rPr lang="en-US" sz="15000" b="1" dirty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 </a:t>
            </a:r>
            <a:r>
              <a:rPr lang="en-US" sz="15000" b="1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chơi</a:t>
            </a:r>
            <a:r>
              <a:rPr lang="en-US" sz="15000" b="1" dirty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 Ong </a:t>
            </a:r>
            <a:r>
              <a:rPr lang="en-US" sz="15000" b="1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Về</a:t>
            </a:r>
            <a:r>
              <a:rPr lang="en-US" sz="15000" b="1" dirty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 </a:t>
            </a:r>
            <a:r>
              <a:rPr lang="en-US" sz="15000" b="1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Tổ</a:t>
            </a:r>
            <a:endParaRPr lang="en-US" sz="15000" b="1" dirty="0">
              <a:ln w="0">
                <a:noFill/>
              </a:ln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MercuriusScript" panose="01010101010101010101" pitchFamily="2" charset="0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2862977" y="3031596"/>
            <a:ext cx="3418049" cy="1424293"/>
          </a:xfrm>
          <a:prstGeom prst="roundRect">
            <a:avLst>
              <a:gd name="adj" fmla="val 50000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prstClr val="white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Bắt</a:t>
            </a:r>
            <a:r>
              <a:rPr lang="en-US" sz="4800" b="1" dirty="0">
                <a:solidFill>
                  <a:prstClr val="white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đầu</a:t>
            </a:r>
            <a:endParaRPr lang="en-US" sz="4800" b="1" dirty="0">
              <a:solidFill>
                <a:prstClr val="white"/>
              </a:solidFill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r="62126" b="66794"/>
          <a:stretch/>
        </p:blipFill>
        <p:spPr>
          <a:xfrm>
            <a:off x="98769" y="84406"/>
            <a:ext cx="1948080" cy="173032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70" t="5948" b="66360"/>
          <a:stretch/>
        </p:blipFill>
        <p:spPr>
          <a:xfrm>
            <a:off x="7265084" y="35169"/>
            <a:ext cx="1878917" cy="189914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5" t="68718" r="64633" b="8103"/>
          <a:stretch/>
        </p:blipFill>
        <p:spPr>
          <a:xfrm>
            <a:off x="622495" y="3631647"/>
            <a:ext cx="1424354" cy="158965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21" t="68923" r="3094" b="6872"/>
          <a:stretch/>
        </p:blipFill>
        <p:spPr>
          <a:xfrm>
            <a:off x="7474128" y="3640864"/>
            <a:ext cx="1614269" cy="165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752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36316" r="61269" b="32573"/>
          <a:stretch/>
        </p:blipFill>
        <p:spPr>
          <a:xfrm>
            <a:off x="7517977" y="171571"/>
            <a:ext cx="1924716" cy="213360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14400" y="5434583"/>
            <a:ext cx="13917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endParaRPr lang="en-US" sz="2400" b="1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cụt</a:t>
            </a:r>
            <a:endParaRPr lang="en-US" sz="2400" b="1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76600" y="5434583"/>
            <a:ext cx="12955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57800" y="5434583"/>
            <a:ext cx="12795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15200" y="5434583"/>
            <a:ext cx="10073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endParaRPr lang="en-US" sz="2400" b="1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67504" y="566060"/>
            <a:ext cx="7060206" cy="313248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2982687" y="2931886"/>
            <a:ext cx="73728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" name="A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/>
        </p:blipFill>
        <p:spPr>
          <a:xfrm>
            <a:off x="1096600" y="4347780"/>
            <a:ext cx="881590" cy="1157644"/>
          </a:xfrm>
          <a:prstGeom prst="rect">
            <a:avLst/>
          </a:prstGeom>
        </p:spPr>
      </p:pic>
      <p:pic>
        <p:nvPicPr>
          <p:cNvPr id="6" name="B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/>
        </p:blipFill>
        <p:spPr>
          <a:xfrm>
            <a:off x="3234182" y="4347780"/>
            <a:ext cx="881590" cy="1157644"/>
          </a:xfrm>
          <a:prstGeom prst="rect">
            <a:avLst/>
          </a:prstGeom>
        </p:spPr>
      </p:pic>
      <p:pic>
        <p:nvPicPr>
          <p:cNvPr id="8" name="C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/>
        </p:blipFill>
        <p:spPr>
          <a:xfrm flipH="1">
            <a:off x="5199459" y="4347780"/>
            <a:ext cx="881590" cy="1157644"/>
          </a:xfrm>
          <a:prstGeom prst="rect">
            <a:avLst/>
          </a:prstGeom>
        </p:spPr>
      </p:pic>
      <p:pic>
        <p:nvPicPr>
          <p:cNvPr id="9" name="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/>
        </p:blipFill>
        <p:spPr>
          <a:xfrm flipH="1">
            <a:off x="7164735" y="4347780"/>
            <a:ext cx="881590" cy="1157644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1828800" y="2302007"/>
            <a:ext cx="35349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cụt</a:t>
            </a: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5" name="Picture 34" descr="File:&lt;strong&gt;Check&lt;/strong&gt;-green.svg - Wikipedi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995" y="811160"/>
            <a:ext cx="1543187" cy="2057582"/>
          </a:xfrm>
          <a:prstGeom prst="rect">
            <a:avLst/>
          </a:prstGeom>
        </p:spPr>
      </p:pic>
      <p:pic>
        <p:nvPicPr>
          <p:cNvPr id="36" name="Picture 35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643" y="1004910"/>
            <a:ext cx="1445232" cy="1926976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537396" y="1004910"/>
            <a:ext cx="45277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latin typeface="iCiel Cadena" pitchFamily="2" charset="-93"/>
              </a:rPr>
              <a:t>Là chim mà chẳng biết bay </a:t>
            </a:r>
          </a:p>
          <a:p>
            <a:r>
              <a:rPr lang="vi-VN" sz="2400" dirty="0">
                <a:latin typeface="iCiel Cadena" pitchFamily="2" charset="-93"/>
              </a:rPr>
              <a:t>Giỏi săn bắt cá , lội hay, bơi  tài </a:t>
            </a:r>
          </a:p>
        </p:txBody>
      </p:sp>
    </p:spTree>
    <p:extLst>
      <p:ext uri="{BB962C8B-B14F-4D97-AF65-F5344CB8AC3E}">
        <p14:creationId xmlns:p14="http://schemas.microsoft.com/office/powerpoint/2010/main" val="404040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2.5E-6 0.00046 C -0.00039 -0.01042 -0.00039 -0.0206 -0.00104 -0.03079 C -0.00117 -0.03334 -0.00183 -0.03588 -0.00209 -0.0382 C -0.00469 -0.05903 -0.0017 -0.0375 -0.00404 -0.05486 C -0.00391 -0.05764 -0.00222 -0.07454 -0.00104 -0.08079 C 0.00026 -0.08773 0.0013 -0.09144 0.00312 -0.09746 C 0.00416 -0.1007 0.00508 -0.10417 0.00625 -0.10695 C 0.00716 -0.10903 0.00846 -0.10996 0.00937 -0.11181 C 0.01159 -0.11621 0.01289 -0.12384 0.01562 -0.12593 C 0.02083 -0.12986 0.01771 -0.12801 0.025 -0.13079 C 0.0289 -0.12986 0.03268 -0.12824 0.03646 -0.12824 C 0.04127 -0.12824 0.0431 -0.13009 0.04687 -0.13334 C 0.04752 -0.13565 0.04844 -0.13773 0.04909 -0.14028 C 0.05104 -0.15093 0.04909 -0.14769 0.05117 -0.15695 C 0.05169 -0.15949 0.05247 -0.16158 0.05312 -0.16389 C 0.0539 -0.16898 0.0539 -0.17431 0.05521 -0.17824 C 0.06549 -0.20949 0.05286 -0.1706 0.06041 -0.19491 C 0.06185 -0.19908 0.06471 -0.20834 0.06679 -0.21158 C 0.06771 -0.2132 0.06875 -0.2132 0.06979 -0.21389 C 0.07708 -0.20834 0.07409 -0.20764 0.07929 -0.21158 C 0.08034 -0.2132 0.08164 -0.21412 0.08242 -0.21644 C 0.08307 -0.21829 0.08281 -0.2213 0.08346 -0.22338 C 0.08463 -0.22847 0.0862 -0.2331 0.08763 -0.23773 L 0.08971 -0.24491 C 0.08997 -0.24722 0.0901 -0.24977 0.09075 -0.25209 C 0.09192 -0.25695 0.09414 -0.26088 0.09492 -0.26644 C 0.09557 -0.27107 0.09622 -0.27732 0.09804 -0.28056 C 0.09896 -0.28218 0.1 -0.28218 0.10104 -0.2831 L 0.10742 -0.27801 L 0.11054 -0.2757 C 0.11159 -0.27662 0.11341 -0.2757 0.11367 -0.27801 C 0.11471 -0.29005 0.11237 -0.29838 0.11159 -0.30903 C 0.11107 -0.31528 0.11094 -0.32176 0.11054 -0.32801 C 0.11015 -0.33519 0.11002 -0.34236 0.1095 -0.34954 C 0.10924 -0.35185 0.10872 -0.35417 0.10833 -0.35648 C 0.10716 -0.37824 0.10651 -0.37732 0.10833 -0.40417 C 0.10872 -0.40903 0.10989 -0.41366 0.11054 -0.41852 L 0.11159 -0.42546 C 0.11198 -0.42778 0.11198 -0.43056 0.11263 -0.43264 C 0.1164 -0.44584 0.11406 -0.43727 0.11888 -0.4588 C 0.11953 -0.46204 0.12057 -0.46505 0.12096 -0.46829 C 0.1233 -0.49074 0.12109 -0.48264 0.12617 -0.49445 C 0.12656 -0.49699 0.12643 -0.49977 0.12721 -0.50162 C 0.1289 -0.50556 0.13346 -0.51088 0.13346 -0.51065 C 0.13515 -0.50949 0.13724 -0.50926 0.13867 -0.50625 C 0.14049 -0.50278 0.1414 -0.49699 0.14284 -0.49213 L 0.147 -0.47778 C 0.14778 -0.47546 0.1487 -0.47338 0.14909 -0.4706 C 0.14948 -0.46829 0.14961 -0.46574 0.15013 -0.46366 C 0.15013 -0.46343 0.15338 -0.45625 0.15442 -0.45417 L 0.15442 -0.45371 " pathEditMode="relative" rAng="0" ptsTypes="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2553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5443 -0.45371 L 0.15443 -0.45371 C 0.1556 -0.46019 0.15677 -0.46644 0.15794 -0.47292 C 0.15846 -0.4757 0.15872 -0.47848 0.15911 -0.48126 C 0.1595 -0.48357 0.16003 -0.48565 0.16029 -0.48774 C 0.1612 -0.49329 0.16172 -0.49908 0.16263 -0.50464 L 0.1651 -0.51737 C 0.16549 -0.51945 0.16601 -0.52153 0.16628 -0.52362 C 0.16875 -0.54515 0.16615 -0.52547 0.16862 -0.54075 C 0.16914 -0.54352 0.16914 -0.54653 0.16979 -0.54908 C 0.17109 -0.55371 0.17305 -0.55765 0.17461 -0.56181 L 0.17695 -0.56806 C 0.17773 -0.57038 0.17812 -0.57315 0.1793 -0.57454 L 0.18294 -0.57871 C 0.1849 -0.57802 0.18711 -0.57825 0.18893 -0.57663 C 0.19036 -0.57524 0.19115 -0.572 0.19245 -0.57038 C 0.19388 -0.56852 0.19557 -0.56737 0.19726 -0.56598 C 0.20404 -0.54792 0.19492 -0.56922 0.20312 -0.55765 C 0.2043 -0.55602 0.20443 -0.55278 0.2056 -0.55116 C 0.2069 -0.54931 0.20885 -0.54885 0.21029 -0.547 C 0.21172 -0.54515 0.2125 -0.54237 0.21393 -0.54075 C 0.21615 -0.53751 0.22096 -0.53218 0.22096 -0.53218 C 0.22878 -0.53681 0.22122 -0.53033 0.22578 -0.54075 C 0.22669 -0.5426 0.22825 -0.54329 0.2293 -0.54491 C 0.23607 -0.55533 0.23529 -0.55417 0.23893 -0.5639 C 0.24101 -0.57501 0.23867 -0.56598 0.24362 -0.57663 C 0.24453 -0.57848 0.24505 -0.58126 0.24596 -0.58288 C 0.247 -0.58473 0.24844 -0.58565 0.24961 -0.58727 C 0.25091 -0.58913 0.25182 -0.5919 0.25312 -0.59352 C 0.25417 -0.59491 0.2556 -0.59468 0.25677 -0.59561 C 0.25807 -0.59677 0.25898 -0.59885 0.26029 -0.60001 C 0.26263 -0.60163 0.26745 -0.60417 0.26745 -0.60417 C 0.26836 -0.60394 0.27539 -0.60186 0.27695 -0.60001 C 0.27838 -0.59815 0.2793 -0.59538 0.2806 -0.59352 C 0.28164 -0.5919 0.28294 -0.59075 0.28411 -0.58936 C 0.2849 -0.58727 0.28555 -0.58496 0.28646 -0.58288 C 0.28932 -0.57686 0.2901 -0.57663 0.29362 -0.57246 C 0.29479 -0.56968 0.29609 -0.5669 0.29726 -0.5639 C 0.29805 -0.56181 0.29844 -0.55927 0.29961 -0.55765 C 0.30052 -0.55626 0.30208 -0.55649 0.30312 -0.55556 C 0.31237 -0.54723 0.3013 -0.5544 0.31029 -0.54908 C 0.3151 -0.54977 0.31992 -0.54977 0.32461 -0.55116 C 0.32708 -0.55186 0.33177 -0.55556 0.33177 -0.55556 L 0.33893 -0.5639 C 0.3401 -0.56528 0.34141 -0.56644 0.34245 -0.56806 C 0.34362 -0.57038 0.34466 -0.57269 0.34596 -0.57454 C 0.34831 -0.57755 0.35117 -0.5794 0.35312 -0.58288 C 0.3543 -0.58519 0.35534 -0.58774 0.35677 -0.58936 C 0.35781 -0.59052 0.35911 -0.59052 0.36029 -0.59144 C 0.37057 -0.59931 0.36029 -0.59283 0.36862 -0.59769 C 0.36979 -0.59931 0.37083 -0.60116 0.37213 -0.60209 C 0.37969 -0.60695 0.3931 -0.60255 0.39844 -0.60209 C 0.40677 -0.59214 0.39635 -0.60464 0.40677 -0.59144 C 0.40794 -0.59005 0.40911 -0.58866 0.41029 -0.58727 C 0.41458 -0.57593 0.41172 -0.58265 0.41979 -0.56806 C 0.42096 -0.56598 0.4224 -0.56436 0.42344 -0.56181 C 0.42825 -0.54862 0.42279 -0.56158 0.4293 -0.55116 C 0.4319 -0.54723 0.43372 -0.5419 0.43646 -0.53843 C 0.43763 -0.53704 0.43893 -0.53589 0.4401 -0.53427 C 0.44141 -0.53241 0.44219 -0.5294 0.44362 -0.52802 C 0.44505 -0.5264 0.44687 -0.52686 0.44844 -0.5257 C 0.45 -0.52477 0.45156 -0.52292 0.45312 -0.52153 C 0.4543 -0.52061 0.45547 -0.52015 0.45677 -0.51945 C 0.46341 -0.52015 0.47018 -0.52038 0.47695 -0.52153 C 0.48555 -0.52292 0.47812 -0.52362 0.48529 -0.5257 C 0.4888 -0.52686 0.49245 -0.52732 0.49596 -0.52802 C 0.50065 -0.53195 0.50039 -0.53149 0.5043 -0.53635 C 0.50495 -0.53727 0.5112 -0.54584 0.51263 -0.547 C 0.51419 -0.54815 0.51588 -0.54839 0.51745 -0.54908 C 0.51823 -0.55116 0.51875 -0.55394 0.51979 -0.55556 C 0.52083 -0.55695 0.52226 -0.55649 0.52344 -0.55765 C 0.52591 -0.55996 0.52812 -0.5632 0.53047 -0.56598 L 0.53047 -0.56598 C 0.53503 -0.57408 0.53255 -0.57153 0.53763 -0.57454 C 0.54049 -0.5794 0.54245 -0.58357 0.54596 -0.58727 C 0.54713 -0.58843 0.54844 -0.58843 0.54961 -0.58936 C 0.55078 -0.59052 0.55195 -0.59237 0.55312 -0.59352 C 0.55469 -0.59515 0.55638 -0.5963 0.55794 -0.59769 C 0.55911 -0.59908 0.56016 -0.6014 0.56146 -0.60209 C 0.56536 -0.60417 0.5694 -0.60487 0.57331 -0.60626 L 0.5793 -0.60834 C 0.58841 -0.60765 0.59766 -0.60741 0.60664 -0.60626 C 0.6099 -0.60579 0.6112 -0.60255 0.6138 -0.60001 C 0.61536 -0.59839 0.61693 -0.59677 0.61862 -0.59561 C 0.62018 -0.59468 0.62174 -0.59445 0.62331 -0.59352 C 0.6319 -0.58913 0.62083 -0.59352 0.63294 -0.58936 C 0.63685 -0.59005 0.64088 -0.59005 0.64479 -0.59144 C 0.64726 -0.59237 0.64948 -0.59468 0.65195 -0.59561 C 0.65794 -0.59839 0.65521 -0.59677 0.66029 -0.60001 C 0.66146 -0.6014 0.6625 -0.60325 0.6638 -0.60417 C 0.66536 -0.60533 0.66719 -0.60464 0.66862 -0.60626 C 0.66979 -0.60765 0.67018 -0.61042 0.67096 -0.61251 C 0.6737 -0.61181 0.67656 -0.61135 0.6793 -0.61042 C 0.68086 -0.60996 0.68242 -0.60903 0.68411 -0.60834 C 0.68607 -0.60765 0.68802 -0.60695 0.68997 -0.60626 C 0.69167 -0.60487 0.6931 -0.60325 0.69479 -0.60209 C 0.70156 -0.59677 0.6957 -0.60417 0.70547 -0.59352 C 0.70846 -0.59028 0.71094 -0.58635 0.7138 -0.58288 C 0.71771 -0.57848 0.72187 -0.57477 0.72578 -0.57038 C 0.73099 -0.56413 0.72812 -0.5676 0.73411 -0.55973 C 0.7388 -0.54723 0.73698 -0.54746 0.74362 -0.54283 C 0.74596 -0.54098 0.74831 -0.53982 0.75078 -0.53843 L 0.7543 -0.53635 L 0.75794 -0.53218 L 0.75794 -0.53218 " pathEditMode="relative" ptsTypes="AAAAAAAAAAAAAAAAAAAAAAAAAAAAAAAAAAAAAAAAAAAAAAAAAAAAAAAAAAAAAAAAAAAAAAAAAAAAAAAAAAAAAAAAAAAAAAAAAAAAAAAA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7.40741E-6 L 5.83333E-6 -7.40741E-6 C 0.00613 -0.01644 0.00678 -0.01644 0.01068 -0.03195 C 0.0116 -0.03542 0.01238 -0.03889 0.01303 -0.04237 C 0.01433 -0.04885 0.01459 -0.05602 0.01667 -0.06158 C 0.01954 -0.06922 0.02201 -0.07524 0.02384 -0.08473 C 0.02423 -0.08681 0.02449 -0.08913 0.02501 -0.09121 C 0.02566 -0.09329 0.0267 -0.09514 0.02735 -0.09746 C 0.02826 -0.10093 0.0293 -0.10903 0.02969 -0.11227 C 0.03009 -0.11436 0.03061 -0.11644 0.031 -0.11852 C 0.03061 -0.12778 0.031 -0.13727 0.02969 -0.14607 C 0.0293 -0.14954 0.02735 -0.15186 0.02618 -0.15464 C 0.0254 -0.15672 0.02462 -0.1588 0.02384 -0.16089 L 0.01785 -0.1926 L 0.0155 -0.20533 L 0.01433 -0.21181 C 0.01433 -0.21274 0.01433 -0.24237 0.01667 -0.25186 C 0.01785 -0.25718 0.02045 -0.26089 0.02266 -0.26459 C 0.02501 -0.27709 0.02227 -0.26482 0.02735 -0.2794 C 0.02826 -0.28218 0.02878 -0.28542 0.02969 -0.28797 C 0.03412 -0.29885 0.03256 -0.28936 0.03568 -0.3007 C 0.03712 -0.30579 0.03699 -0.30996 0.03803 -0.31551 C 0.04272 -0.33751 0.03855 -0.31065 0.04167 -0.33241 C 0.04337 -0.35741 0.04389 -0.35626 0.04167 -0.38959 C 0.04141 -0.39399 0.03985 -0.39792 0.03933 -0.40232 C 0.03855 -0.40788 0.03868 -0.41436 0.03686 -0.41922 C 0.03607 -0.4213 0.03529 -0.42339 0.03451 -0.42547 C 0.03204 -0.43334 0.03126 -0.43982 0.02735 -0.44676 C 0.02618 -0.44885 0.02488 -0.4507 0.02384 -0.45301 C 0.02292 -0.4551 0.0224 -0.45764 0.02136 -0.45926 C 0.02045 -0.46112 0.01889 -0.46181 0.01785 -0.46366 C 0.01537 -0.4676 0.01251 -0.4713 0.01068 -0.47639 C 0.0099 -0.47848 0.00938 -0.48079 0.00834 -0.48264 C 0.0073 -0.4845 0.00587 -0.48542 0.00469 -0.48681 C 0.00261 -0.4926 0.00248 -0.49445 -0.00116 -0.49746 C -0.00351 -0.49931 -0.00833 -0.50163 -0.00833 -0.50163 C -0.01119 -0.50093 -0.01393 -0.49954 -0.01666 -0.49954 C -0.02473 -0.49954 -0.02538 -0.50047 -0.03098 -0.50371 C -0.03515 -0.5095 -0.03606 -0.51389 -0.04166 -0.50811 C -0.04296 -0.50672 -0.04335 -0.50371 -0.04413 -0.50163 C -0.047 -0.48658 -0.04296 -0.50487 -0.04882 -0.48889 C -0.0496 -0.48704 -0.0496 -0.48473 -0.04999 -0.48264 C -0.0509 -0.48542 -0.05182 -0.4882 -0.05247 -0.49121 C -0.0526 -0.4919 -0.05416 -0.5044 -0.05481 -0.50602 C -0.05572 -0.50788 -0.05715 -0.5088 -0.05846 -0.51019 C -0.05924 -0.50996 -0.06718 -0.50834 -0.06913 -0.50602 C -0.07057 -0.50417 -0.07148 -0.50163 -0.07265 -0.49954 C -0.07695 -0.47709 -0.07382 -0.49538 -0.07382 -0.44237 L -0.07382 -0.44237 " pathEditMode="relative" ptsTypes="AAAAAAAAAAAAAAAAAAAAAAAAAAAAAAAAAAAAAAAAAAAAAAAAA">
                                      <p:cBhvr>
                                        <p:cTn id="5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7383 -0.44213 L -0.07383 -0.44213 C -0.07188 -0.43657 -0.07057 -0.43009 -0.06797 -0.42523 C -0.0668 -0.42315 -0.06471 -0.42384 -0.06315 -0.42315 C -0.0612 -0.42245 -0.05925 -0.42176 -0.05716 -0.42106 C -0.05456 -0.40671 -0.05547 -0.41435 -0.05716 -0.38727 C -0.05729 -0.38542 -0.05898 -0.37477 -0.05964 -0.37245 C -0.06029 -0.37014 -0.0612 -0.36829 -0.06198 -0.36597 C -0.06289 -0.36342 -0.06341 -0.36042 -0.06432 -0.35764 C -0.0651 -0.35532 -0.06602 -0.35347 -0.06667 -0.35116 C -0.07279 -0.33241 -0.06563 -0.35185 -0.07148 -0.33634 C -0.07188 -0.33426 -0.07266 -0.33241 -0.07266 -0.33009 C -0.07266 -0.32407 -0.07161 -0.31759 -0.06914 -0.31319 C -0.06771 -0.31065 -0.06589 -0.30903 -0.06432 -0.30671 C -0.06302 -0.30486 -0.06211 -0.30231 -0.06081 -0.30046 C -0.05898 -0.29792 -0.05677 -0.2963 -0.05482 -0.29421 C -0.05313 -0.29213 -0.05169 -0.28981 -0.05013 -0.28773 C -0.05052 -0.28426 -0.05052 -0.28055 -0.0513 -0.27708 C -0.05247 -0.27153 -0.05521 -0.26875 -0.05716 -0.26458 C -0.05846 -0.2618 -0.05964 -0.2588 -0.06081 -0.25602 C -0.06393 -0.24815 -0.06589 -0.24329 -0.06797 -0.23495 C -0.06836 -0.23287 -0.06875 -0.23055 -0.06914 -0.22847 C -0.06875 -0.22153 -0.06849 -0.21435 -0.06797 -0.20741 C -0.06771 -0.20509 -0.06667 -0.20324 -0.06667 -0.20092 C -0.06706 -0.19305 -0.06823 -0.18542 -0.06914 -0.17778 C -0.07005 -0.16944 -0.07409 -0.15833 -0.07747 -0.1544 L -0.08099 -0.15023 C -0.08125 -0.1493 -0.08477 -0.13796 -0.08451 -0.13542 C -0.08425 -0.13102 -0.08346 -0.12662 -0.08216 -0.12268 C -0.08125 -0.11944 -0.07526 -0.11134 -0.07383 -0.10995 C -0.07279 -0.1088 -0.07148 -0.10856 -0.07031 -0.10787 C -0.06875 -0.10579 -0.06732 -0.10324 -0.0655 -0.10162 C -0.06445 -0.10046 -0.06224 -0.10162 -0.06198 -0.0993 C -0.06016 -0.0831 -0.06211 -0.08217 -0.06667 -0.07407 C -0.06966 -0.0581 -0.06563 -0.07778 -0.07031 -0.06134 C -0.07083 -0.05926 -0.07096 -0.05694 -0.07148 -0.05486 C -0.07591 -0.03657 -0.07227 -0.05509 -0.075 -0.04005 C -0.07643 -0.02569 -0.07682 -0.02917 -0.075 -0.01481 C -0.07474 -0.0125 -0.07461 -0.01018 -0.07383 -0.00833 C -0.0724 -0.0044 -0.06758 0.00185 -0.0655 0.0044 C -0.06172 0.0088 -0.05651 0.01366 -0.05247 0.0169 C -0.0513 0.01783 -0.05013 0.01829 -0.04883 0.01921 C -0.04479 0.01852 -0.03607 0.01829 -0.03099 0.01482 C -0.02943 0.01366 -0.02786 0.01227 -0.0263 0.01065 C -0.025 0.00926 -0.02409 0.00695 -0.02279 0.00648 C -0.01927 0.00486 -0.01563 0.00509 -0.01198 0.0044 C -0.00885 0.00509 -0.00573 0.00556 -0.00247 0.00648 C 0.00573 0.00857 0.00104 0.00857 0.00469 0.00857 L 0.00469 0.00857 " pathEditMode="relative" ptsTypes="AAAAAAAAAAAAAAAAAAAAAAAAAAAAAAAAAAAAAAAAAAAAAAAAA">
                                      <p:cBhvr>
                                        <p:cTn id="6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5.55556E-6 L -8.67362E-19 -5.55556E-6 C 0.00117 -0.00695 0.0026 -0.0139 0.00364 -0.02107 C 0.00768 -0.04769 0.00416 -0.08357 0.00364 -0.10579 C 0.00325 -0.11968 0.00273 -0.11598 -8.67362E-19 -0.12686 C -0.00052 -0.12894 -0.00052 -0.13126 -0.00117 -0.13334 C -0.00261 -0.13774 -0.0043 -0.14167 -0.00586 -0.14584 C -0.00677 -0.14816 -0.00729 -0.15047 -0.00834 -0.15232 L -0.01667 -0.16714 C -0.01784 -0.16922 -0.01862 -0.17246 -0.02019 -0.17339 L -0.02735 -0.17779 C -0.02852 -0.18056 -0.03008 -0.18311 -0.03086 -0.18612 C -0.03164 -0.18866 -0.03164 -0.19191 -0.03216 -0.19468 C -0.03438 -0.20765 -0.03386 -0.2051 -0.03685 -0.21575 C -0.03724 -0.21922 -0.0375 -0.22292 -0.03802 -0.2264 C -0.03867 -0.2301 -0.03998 -0.23334 -0.0405 -0.23704 C -0.04401 -0.26251 -0.03907 -0.24237 -0.04401 -0.26019 C -0.0444 -0.26436 -0.04571 -0.28241 -0.04753 -0.28566 L -0.05117 -0.29191 C -0.05313 -0.30232 -0.05091 -0.29515 -0.05586 -0.30255 C -0.05716 -0.30441 -0.05821 -0.30695 -0.05951 -0.30904 C -0.06198 -0.31274 -0.06485 -0.31482 -0.06784 -0.31737 L -0.07253 -0.33427 L -0.075 -0.34283 C -0.07474 -0.3463 -0.07448 -0.36204 -0.07253 -0.36829 C -0.06901 -0.37964 -0.06485 -0.38681 -0.06068 -0.39792 C -0.05821 -0.40441 -0.05716 -0.40718 -0.05469 -0.41482 C -0.05391 -0.4176 -0.05313 -0.42038 -0.05235 -0.42316 C -0.05274 -0.42894 -0.05274 -0.43473 -0.05352 -0.44029 C -0.05443 -0.4463 -0.0569 -0.44746 -0.05951 -0.4507 C -0.06263 -0.45487 -0.06615 -0.45857 -0.06901 -0.46343 C -0.07019 -0.46552 -0.0711 -0.46829 -0.07253 -0.46991 C -0.07435 -0.47177 -0.07657 -0.47246 -0.07852 -0.47408 C -0.08151 -0.4764 -0.08881 -0.48311 -0.0905 -0.48681 C -0.09245 -0.49098 -0.09414 -0.49561 -0.09636 -0.49954 C -0.10117 -0.50811 -0.10078 -0.50302 -0.10469 -0.51204 C -0.10612 -0.51552 -0.10677 -0.51968 -0.10834 -0.52269 C -0.10964 -0.52547 -0.11159 -0.52663 -0.11302 -0.52917 C -0.12474 -0.54769 -0.11589 -0.53681 -0.12383 -0.54607 C -0.12813 -0.55765 -0.12357 -0.54839 -0.12969 -0.55441 C -0.13216 -0.55695 -0.13412 -0.56181 -0.13685 -0.56297 C -0.14284 -0.56552 -0.14011 -0.56413 -0.14519 -0.56714 C -0.15078 -0.56644 -0.15638 -0.56737 -0.16185 -0.56505 C -0.16576 -0.56343 -0.16537 -0.55695 -0.16667 -0.55232 C -0.16732 -0.55001 -0.16823 -0.54816 -0.16901 -0.54607 C -0.1694 -0.54329 -0.16862 -0.5382 -0.17019 -0.53751 C -0.17214 -0.53681 -0.17383 -0.54098 -0.175 -0.54399 C -0.17709 -0.54908 -0.17722 -0.55626 -0.17969 -0.56089 C -0.18086 -0.56297 -0.18216 -0.56482 -0.18334 -0.56714 C -0.19219 -0.58658 -0.18633 -0.58172 -0.19401 -0.58612 C -0.19792 -0.58542 -0.20209 -0.58612 -0.20586 -0.58404 C -0.20756 -0.58334 -0.20821 -0.57964 -0.20951 -0.57779 C -0.22188 -0.55927 -0.19987 -0.59584 -0.21901 -0.56505 C -0.22149 -0.56112 -0.22409 -0.55718 -0.22617 -0.55232 C -0.2306 -0.54191 -0.22865 -0.54677 -0.23216 -0.53751 C -0.23256 -0.53473 -0.23164 -0.52917 -0.23334 -0.52917 C -0.2349 -0.52917 -0.23386 -0.53496 -0.23451 -0.53751 C -0.23529 -0.54098 -0.23881 -0.54862 -0.2405 -0.55024 C -0.2418 -0.55163 -0.24362 -0.55163 -0.24519 -0.55232 C -0.25404 -0.54723 -0.25261 -0.55001 -0.25951 -0.53542 C -0.26133 -0.53149 -0.2642 -0.52269 -0.2642 -0.52269 C -0.26498 -0.50649 -0.26446 -0.48982 -0.26667 -0.47408 C -0.26706 -0.4713 -0.26719 -0.46829 -0.26784 -0.46552 C -0.27474 -0.43681 -0.26641 -0.47964 -0.27136 -0.45279 C -0.2724 -0.45579 -0.27604 -0.46158 -0.27253 -0.46552 C -0.27188 -0.46644 -0.27097 -0.46413 -0.27019 -0.46343 L -0.27019 -0.46343 " pathEditMode="relative" ptsTypes="AAAAAAAAAAAAAAAAAAAAAAAAAAAAAAAAAAAAAAAAAAAAAAAAAAAAAAAAAAAAAAAAAAA">
                                      <p:cBhvr>
                                        <p:cTn id="6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7018 -0.4632 L -0.27018 -0.46297 C -0.27279 -0.45834 -0.275 -0.45278 -0.27774 -0.44792 C -0.28281 -0.43912 -0.28073 -0.44885 -0.28399 -0.43704 C -0.28464 -0.43473 -0.28464 -0.43241 -0.28529 -0.4301 C -0.28672 -0.4257 -0.29037 -0.4169 -0.29037 -0.41667 C -0.2931 -0.40209 -0.28932 -0.42037 -0.29531 -0.39931 C -0.29622 -0.39607 -0.2974 -0.38658 -0.29766 -0.3838 C -0.29727 -0.37431 -0.29766 -0.36435 -0.29649 -0.35486 C -0.29609 -0.35162 -0.29414 -0.34885 -0.29284 -0.3463 C -0.28997 -0.34028 -0.28776 -0.3375 -0.28399 -0.33287 C -0.28281 -0.33148 -0.28138 -0.33033 -0.28034 -0.32871 C -0.27344 -0.31852 -0.27917 -0.32153 -0.26771 -0.31088 C -0.26537 -0.30857 -0.26237 -0.30903 -0.26016 -0.30648 C -0.25899 -0.30486 -0.25794 -0.30301 -0.25651 -0.30209 C -0.25404 -0.3 -0.25117 -0.3 -0.24896 -0.29769 C -0.24349 -0.29121 -0.24662 -0.29375 -0.23893 -0.29098 C -0.23776 -0.28935 -0.2362 -0.28843 -0.23516 -0.28658 C -0.22982 -0.27593 -0.22774 -0.26898 -0.22396 -0.25787 C -0.22083 -0.23496 -0.22513 -0.26343 -0.22018 -0.24005 C -0.21836 -0.23148 -0.21706 -0.22223 -0.21524 -0.21343 C -0.20859 -0.18287 -0.21706 -0.22986 -0.21029 -0.19375 C -0.20977 -0.19074 -0.20938 -0.18773 -0.20886 -0.18473 C -0.2082 -0.18033 -0.20742 -0.17593 -0.20638 -0.17153 C -0.20508 -0.16505 -0.20339 -0.15764 -0.20143 -0.15162 C -0.20065 -0.14954 -0.19974 -0.14723 -0.19883 -0.14514 C -0.19662 -0.13866 -0.19518 -0.13172 -0.19154 -0.12732 C -0.18919 -0.12454 -0.18659 -0.12269 -0.18399 -0.1206 C -0.18151 -0.11898 -0.17643 -0.11621 -0.17643 -0.11598 C -0.16524 -0.11713 -0.15391 -0.11644 -0.14258 -0.11852 C -0.14115 -0.11875 -0.14011 -0.12153 -0.13893 -0.12292 C -0.13698 -0.12454 -0.13164 -0.12662 -0.13021 -0.12732 C -0.12839 -0.12662 -0.1263 -0.12709 -0.12513 -0.125 C -0.1168 -0.11227 -0.12292 -0.11459 -0.11758 -0.10301 C -0.11758 -0.10278 -0.10833 -0.08635 -0.10638 -0.0831 L -0.09766 -0.0676 C -0.09636 -0.06551 -0.09531 -0.0625 -0.09388 -0.06088 L -0.09011 -0.05648 C -0.08099 -0.05949 -0.07734 -0.05903 -0.07005 -0.06551 C -0.06875 -0.06644 -0.06758 -0.06852 -0.06628 -0.06991 C -0.06497 -0.0676 -0.06367 -0.06551 -0.0625 -0.0632 C -0.05912 -0.05579 -0.06068 -0.05625 -0.05742 -0.04769 C -0.05638 -0.04445 -0.05508 -0.0419 -0.05378 -0.03889 C -0.05274 -0.03611 -0.04857 -0.02454 -0.04753 -0.02338 C -0.04622 -0.02199 -0.03737 -0.0176 -0.03503 -0.01667 C -0.02526 -0.01343 -0.02878 -0.01621 -0.02122 -0.01227 C -0.01992 -0.01158 -0.01875 -0.01088 -0.01758 -0.01019 C -0.01589 -0.00926 -0.01406 -0.0088 -0.0125 -0.00787 C -0.0112 -0.00718 -0.01003 -0.00602 -0.00872 -0.00579 C -0.00469 -0.00463 0.00391 -0.00348 0.00391 -0.00301 L 0.00391 -0.00348 " pathEditMode="relative" rAng="0" ptsTypes="AAAAAAAAAAAAAAAAAAAAAAAAAAAAAAAAAAAAAAAAAAAAAAAAAAA"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23009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-0.00247 -0.00718 -0.00508 -0.01389 -0.00716 -0.0213 C -0.00833 -0.02523 -0.00859 -0.02986 -0.00963 -0.03403 C -0.01068 -0.03843 -0.01211 -0.04236 -0.01315 -0.04676 C -0.01406 -0.05023 -0.01471 -0.05371 -0.01549 -0.05718 C -0.01667 -0.06158 -0.0181 -0.06574 -0.01914 -0.06991 C -0.02083 -0.07685 -0.02253 -0.08403 -0.02383 -0.09121 C -0.02461 -0.09537 -0.02539 -0.09977 -0.0263 -0.10394 C -0.02695 -0.10672 -0.02786 -0.10949 -0.02864 -0.11227 C -0.0319 -0.13565 -0.02617 -0.09908 -0.03698 -0.13773 C -0.03776 -0.14051 -0.03867 -0.14329 -0.03932 -0.14607 C -0.04049 -0.15162 -0.04023 -0.15579 -0.0418 -0.16088 C -0.04232 -0.1632 -0.04336 -0.16528 -0.04414 -0.16736 C -0.04531 -0.16598 -0.04661 -0.16482 -0.04766 -0.1632 C -0.0487 -0.16135 -0.0487 -0.15672 -0.05013 -0.15672 C -0.05169 -0.15672 -0.05234 -0.16111 -0.05364 -0.1632 C -0.05794 -0.16968 -0.06276 -0.175 -0.0668 -0.18218 C -0.07539 -0.19746 -0.06784 -0.18519 -0.07513 -0.19491 C -0.07708 -0.19746 -0.07904 -0.2007 -0.08099 -0.20324 C -0.08437 -0.20787 -0.08542 -0.20834 -0.08932 -0.21181 C -0.0901 -0.21389 -0.09088 -0.21621 -0.0918 -0.21806 C -0.09466 -0.22431 -0.09531 -0.22454 -0.09883 -0.22871 C -0.10156 -0.22246 -0.10273 -0.21875 -0.10599 -0.21389 C -0.10716 -0.21227 -0.10846 -0.21111 -0.10963 -0.20973 C -0.11159 -0.21181 -0.11367 -0.21366 -0.11549 -0.21598 C -0.11693 -0.21783 -0.11784 -0.22037 -0.11914 -0.22246 C -0.12187 -0.22662 -0.12487 -0.23056 -0.12747 -0.23519 C -0.13229 -0.24375 -0.13216 -0.24653 -0.13581 -0.25625 C -0.13685 -0.25926 -0.13815 -0.26181 -0.13932 -0.26482 C -0.1401 -0.26898 -0.14271 -0.28357 -0.14414 -0.28797 C -0.14505 -0.29098 -0.14674 -0.29329 -0.14766 -0.29653 C -0.15026 -0.30463 -0.15182 -0.31389 -0.15482 -0.32176 C -0.1556 -0.32408 -0.15664 -0.32593 -0.15716 -0.32824 C -0.15781 -0.3301 -0.15781 -0.33264 -0.15846 -0.33449 C -0.16419 -0.35278 -0.1595 -0.33426 -0.16549 -0.34931 C -0.17018 -0.36111 -0.16562 -0.3551 -0.17031 -0.36852 C -0.17122 -0.37107 -0.17279 -0.37246 -0.17383 -0.37477 C -0.17513 -0.37755 -0.1763 -0.38033 -0.17747 -0.38334 C -0.17956 -0.39445 -0.17695 -0.38681 -0.18463 -0.39167 C -0.20117 -0.40232 -0.18489 -0.39283 -0.19531 -0.4044 C -0.19713 -0.40648 -0.19935 -0.40718 -0.2013 -0.40857 C -0.20325 -0.41227 -0.20521 -0.41598 -0.20716 -0.41922 C -0.2095 -0.42292 -0.21224 -0.42593 -0.21432 -0.42986 C -0.21693 -0.43449 -0.21901 -0.43982 -0.22148 -0.44468 C -0.22383 -0.44908 -0.22643 -0.45301 -0.22864 -0.45741 C -0.23073 -0.46135 -0.23255 -0.46598 -0.23463 -0.47014 C -0.23646 -0.47361 -0.2388 -0.47662 -0.24062 -0.48056 C -0.24206 -0.4838 -0.24284 -0.48773 -0.24414 -0.49121 C -0.24518 -0.49422 -0.24661 -0.49676 -0.24766 -0.49977 C -0.2487 -0.50232 -0.24896 -0.50556 -0.25013 -0.5081 C -0.25221 -0.51273 -0.25729 -0.52084 -0.25729 -0.5206 C -0.25768 -0.51875 -0.2582 -0.51667 -0.25846 -0.51459 C -0.25898 -0.50949 -0.25742 -0.50255 -0.25963 -0.49977 C -0.2612 -0.49746 -0.26172 -0.50556 -0.26315 -0.5081 C -0.26419 -0.50996 -0.26562 -0.51065 -0.2668 -0.51227 C -0.26927 -0.51644 -0.27148 -0.52084 -0.27396 -0.525 C -0.27513 -0.52709 -0.27604 -0.52986 -0.27747 -0.53148 C -0.27864 -0.53287 -0.27982 -0.53426 -0.28099 -0.53565 C -0.28268 -0.53773 -0.28398 -0.54051 -0.28581 -0.5419 C -0.28724 -0.54329 -0.28893 -0.54352 -0.29062 -0.54422 C -0.2918 -0.5456 -0.29284 -0.54723 -0.29414 -0.54838 C -0.29531 -0.54931 -0.29661 -0.54931 -0.29766 -0.55047 C -0.30026 -0.55301 -0.30247 -0.55602 -0.30482 -0.55903 C -0.30781 -0.5625 -0.30846 -0.56412 -0.31198 -0.56528 C -0.31471 -0.56621 -0.31758 -0.56667 -0.32031 -0.56736 C -0.32148 -0.56806 -0.32266 -0.56945 -0.32396 -0.56945 C -0.34219 -0.56945 -0.33177 -0.56435 -0.34062 -0.56945 C -0.3418 -0.57153 -0.34284 -0.57385 -0.34414 -0.57593 C -0.34518 -0.57755 -0.34674 -0.57824 -0.34766 -0.5801 C -0.3487 -0.58195 -0.34896 -0.58473 -0.35013 -0.58635 C -0.35143 -0.58843 -0.35338 -0.58912 -0.35482 -0.59074 C -0.35846 -0.59468 -0.36211 -0.59885 -0.36562 -0.60348 C -0.36719 -0.60556 -0.36849 -0.60834 -0.37031 -0.60973 C -0.372 -0.61111 -0.38047 -0.61482 -0.38346 -0.61598 C -0.38503 -0.61389 -0.38672 -0.61204 -0.38815 -0.60973 C -0.39075 -0.60579 -0.39531 -0.59699 -0.39531 -0.59676 C -0.39857 -0.57963 -0.39323 -0.60672 -0.40247 -0.57385 C -0.40325 -0.57084 -0.40417 -0.56829 -0.40482 -0.56528 C -0.40534 -0.5632 -0.40547 -0.56088 -0.40599 -0.55903 C -0.40703 -0.55533 -0.40859 -0.55209 -0.40963 -0.54838 C -0.41055 -0.54491 -0.41094 -0.54121 -0.41198 -0.53773 C -0.41302 -0.53473 -0.41445 -0.53218 -0.41562 -0.5294 C -0.41719 -0.52523 -0.42031 -0.51667 -0.42031 -0.51644 C -0.42148 -0.51875 -0.42253 -0.52107 -0.42396 -0.52292 C -0.43307 -0.53519 -0.43242 -0.52871 -0.44779 -0.525 C -0.44935 -0.52361 -0.45104 -0.52269 -0.45247 -0.52084 C -0.45391 -0.51898 -0.45482 -0.51644 -0.45612 -0.51459 C -0.45716 -0.51297 -0.45846 -0.51158 -0.45963 -0.51019 C -0.46081 -0.50417 -0.46107 -0.50139 -0.46315 -0.49537 C -0.46419 -0.49236 -0.46562 -0.48982 -0.4668 -0.48704 C -0.46901 -0.4713 -0.46745 -0.4838 -0.46914 -0.45949 C -0.46953 -0.4544 -0.46992 -0.44954 -0.47031 -0.44468 C -0.47174 -0.4294 -0.47148 -0.43912 -0.47148 -0.42778 L -0.47148 -0.42755 " pathEditMode="relative" rAng="0" ptsTypes="AAAAAAAAAAAAAAAAAAAAAAAAAAAAAAAAAAAAAAAAAAAAAAAAAAAAAAAAAAAAAAAAAAAAAAAAAAAAAAAAAAAAAAAAAAAAAAA">
                                      <p:cBhvr>
                                        <p:cTn id="8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-30787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47148 -0.42755 L -0.47148 -0.42755 C -0.47083 -0.42176 -0.47018 -0.41574 -0.46927 -0.40973 C -0.46888 -0.40695 -0.46849 -0.4044 -0.4681 -0.40185 C -0.46771 -0.39792 -0.46784 -0.39352 -0.46706 -0.38982 C -0.46654 -0.38727 -0.46562 -0.38565 -0.46471 -0.38357 C -0.4625 -0.3794 -0.45794 -0.37176 -0.45794 -0.37153 C -0.45026 -0.37246 -0.44258 -0.37361 -0.43489 -0.37361 C -0.43255 -0.37361 -0.42995 -0.37385 -0.42799 -0.37176 C -0.42578 -0.36898 -0.42539 -0.36297 -0.42357 -0.35973 C -0.42226 -0.35764 -0.42122 -0.35556 -0.42005 -0.35348 C -0.4095 -0.33843 -0.425 -0.36482 -0.41315 -0.34144 C -0.41094 -0.33727 -0.40807 -0.33426 -0.40625 -0.32963 C -0.40547 -0.32755 -0.40495 -0.32523 -0.40391 -0.32361 C -0.40299 -0.32176 -0.40156 -0.32107 -0.40052 -0.31945 C -0.39661 -0.31389 -0.39609 -0.3088 -0.3901 -0.30556 C -0.3832 -0.30139 -0.38802 -0.30371 -0.37539 -0.30162 C -0.36901 -0.29422 -0.37435 -0.30162 -0.36966 -0.29144 C -0.36862 -0.28935 -0.36719 -0.2875 -0.36614 -0.28565 C -0.36497 -0.28287 -0.3638 -0.2801 -0.36276 -0.27755 C -0.36003 -0.25926 -0.3638 -0.28125 -0.3569 -0.25741 C -0.35508 -0.25093 -0.35091 -0.23519 -0.34779 -0.23334 L -0.3444 -0.23148 C -0.33906 -0.22199 -0.34297 -0.22824 -0.3375 -0.2213 C -0.33594 -0.21945 -0.33463 -0.21667 -0.33281 -0.21528 C -0.32917 -0.21204 -0.32148 -0.20718 -0.32148 -0.20695 C -0.31797 -0.20857 -0.31432 -0.2088 -0.3112 -0.21111 C -0.30378 -0.21713 -0.30833 -0.21783 -0.30534 -0.22523 C -0.30286 -0.23195 -0.30208 -0.23125 -0.29844 -0.23334 L -0.29049 -0.21945 L -0.28711 -0.21343 C -0.2845 -0.2 -0.28802 -0.21528 -0.28125 -0.20139 C -0.28021 -0.19885 -0.28008 -0.1956 -0.27904 -0.19329 C -0.27812 -0.19144 -0.27669 -0.19051 -0.27552 -0.18935 C -0.26406 -0.17408 -0.27604 -0.18773 -0.26302 -0.17523 C -0.26094 -0.17338 -0.25911 -0.1713 -0.25729 -0.16922 C -0.25612 -0.16806 -0.25495 -0.16621 -0.25391 -0.16528 C -0.25273 -0.16435 -0.25143 -0.16389 -0.25039 -0.1632 C -0.24922 -0.16111 -0.24831 -0.15857 -0.247 -0.15718 C -0.24062 -0.15047 -0.23867 -0.15371 -0.23086 -0.1551 C -0.22956 -0.16181 -0.22969 -0.16227 -0.22734 -0.16922 C -0.22682 -0.1713 -0.22617 -0.17361 -0.22513 -0.17523 C -0.22292 -0.17917 -0.22096 -0.17963 -0.21823 -0.18125 C -0.21029 -0.17408 -0.21484 -0.1794 -0.20573 -0.1632 L -0.20221 -0.15718 L -0.19883 -0.15116 C -0.19766 -0.14514 -0.19779 -0.14445 -0.19531 -0.13912 C -0.19427 -0.13681 -0.19297 -0.13542 -0.19193 -0.1331 C -0.19101 -0.13125 -0.19049 -0.12871 -0.18958 -0.12709 C -0.18867 -0.12547 -0.18724 -0.12454 -0.1862 -0.12315 C -0.18008 -0.11551 -0.18372 -0.11829 -0.17812 -0.11528 C -0.17513 -0.11574 -0.17174 -0.11482 -0.16901 -0.11713 C -0.16601 -0.11945 -0.16497 -0.12662 -0.16211 -0.12917 C -0.15599 -0.13449 -0.15911 -0.13241 -0.15286 -0.13519 L -0.14596 -0.12315 C -0.14492 -0.12107 -0.14362 -0.11945 -0.14258 -0.11713 C -0.14154 -0.11459 -0.14023 -0.11181 -0.13906 -0.10903 C -0.13802 -0.10579 -0.13724 -0.10209 -0.13568 -0.09908 C -0.13489 -0.09723 -0.13333 -0.09653 -0.13229 -0.09491 C -0.13112 -0.09329 -0.12982 -0.09121 -0.12878 -0.08912 C -0.12799 -0.08704 -0.1276 -0.08473 -0.12656 -0.08287 C -0.12448 -0.07986 -0.12161 -0.07824 -0.11966 -0.075 C -0.11784 -0.07176 -0.11094 -0.05834 -0.10703 -0.05486 C -0.1056 -0.05371 -0.10404 -0.05348 -0.10247 -0.05278 C -0.09818 -0.05348 -0.09401 -0.05348 -0.08984 -0.05486 C -0.08815 -0.05556 -0.08698 -0.0581 -0.08529 -0.05903 C -0.08385 -0.05973 -0.07122 -0.06273 -0.07044 -0.06297 C -0.06719 -0.06227 -0.06406 -0.06273 -0.0612 -0.06111 C -0.05508 -0.05718 -0.05495 -0.05278 -0.05078 -0.04699 C -0.04987 -0.04537 -0.04857 -0.04445 -0.04739 -0.04306 C -0.04036 -0.02454 -0.05013 -0.04699 -0.04167 -0.03496 C -0.04023 -0.03264 -0.03971 -0.02917 -0.03828 -0.02685 C -0.03724 -0.02523 -0.03594 -0.02431 -0.03476 -0.02292 C -0.03359 -0.02107 -0.03281 -0.01852 -0.03138 -0.0169 C -0.03034 -0.01551 -0.02904 -0.01574 -0.02799 -0.01505 C -0.02669 -0.01389 -0.02578 -0.01181 -0.02448 -0.01088 C -0.02266 -0.00926 -0.01836 -0.00764 -0.01641 -0.00695 C -0.01419 -0.00579 -0.0095 -0.00278 -0.0095 -0.00278 C -0.00846 -0.00348 -0.00703 -0.00324 -0.00612 -0.00486 C -0.00534 -0.00648 -0.00508 -0.01088 -0.00508 -0.01065 L -0.0026 -0.00278 L -0.0026 0.00139 L -0.00391 -0.00093 " pathEditMode="relative" rAng="0" ptsTypes="AAAAAAAAAAAAAAAAAAAAAAAAAAAAAAAAAAAAAAAAAAAAAAAAAAAAAAAAAAAAAAAAAAAAAAAAAAAAAAAAAAA">
                                      <p:cBhvr>
                                        <p:cTn id="8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21435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36316" r="61269" b="32573"/>
          <a:stretch/>
        </p:blipFill>
        <p:spPr>
          <a:xfrm>
            <a:off x="7560181" y="-165203"/>
            <a:ext cx="1847066" cy="213360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08589" y="5646003"/>
            <a:ext cx="11160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bói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24200" y="5646003"/>
            <a:ext cx="15616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98187" y="5646003"/>
            <a:ext cx="12875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endParaRPr lang="en-US" sz="2400" b="1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39000" y="5646003"/>
            <a:ext cx="9973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67504" y="228600"/>
            <a:ext cx="7060206" cy="313248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4139512" y="2931886"/>
            <a:ext cx="73728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" name="A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/>
        </p:blipFill>
        <p:spPr>
          <a:xfrm>
            <a:off x="5208589" y="4501011"/>
            <a:ext cx="881590" cy="1157644"/>
          </a:xfrm>
          <a:prstGeom prst="rect">
            <a:avLst/>
          </a:prstGeom>
        </p:spPr>
      </p:pic>
      <p:pic>
        <p:nvPicPr>
          <p:cNvPr id="6" name="B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/>
        </p:blipFill>
        <p:spPr>
          <a:xfrm>
            <a:off x="3124200" y="4633556"/>
            <a:ext cx="881590" cy="1157644"/>
          </a:xfrm>
          <a:prstGeom prst="rect">
            <a:avLst/>
          </a:prstGeom>
        </p:spPr>
      </p:pic>
      <p:pic>
        <p:nvPicPr>
          <p:cNvPr id="8" name="C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/>
        </p:blipFill>
        <p:spPr>
          <a:xfrm flipH="1">
            <a:off x="1315484" y="4572000"/>
            <a:ext cx="881590" cy="1157644"/>
          </a:xfrm>
          <a:prstGeom prst="rect">
            <a:avLst/>
          </a:prstGeom>
        </p:spPr>
      </p:pic>
      <p:pic>
        <p:nvPicPr>
          <p:cNvPr id="9" name="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/>
        </p:blipFill>
        <p:spPr>
          <a:xfrm flipH="1">
            <a:off x="7164735" y="4557356"/>
            <a:ext cx="881590" cy="1157644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3160217" y="2302007"/>
            <a:ext cx="29642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bói</a:t>
            </a: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5" name="Picture 34" descr="File:&lt;strong&gt;Check&lt;/strong&gt;-green.svg - Wikipedi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63" y="930690"/>
            <a:ext cx="1543187" cy="2057582"/>
          </a:xfrm>
          <a:prstGeom prst="rect">
            <a:avLst/>
          </a:prstGeom>
        </p:spPr>
      </p:pic>
      <p:pic>
        <p:nvPicPr>
          <p:cNvPr id="36" name="Picture 35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63" y="1301833"/>
            <a:ext cx="1445232" cy="192697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38400" y="1302603"/>
            <a:ext cx="51705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iCiel Cadena" pitchFamily="2" charset="-93"/>
              </a:rPr>
              <a:t>Mỏ</a:t>
            </a:r>
            <a:r>
              <a:rPr lang="en-US" sz="2400" dirty="0">
                <a:latin typeface="iCiel Cadena" pitchFamily="2" charset="-93"/>
              </a:rPr>
              <a:t> </a:t>
            </a:r>
            <a:r>
              <a:rPr lang="en-US" sz="2400" dirty="0" err="1">
                <a:latin typeface="iCiel Cadena" pitchFamily="2" charset="-93"/>
              </a:rPr>
              <a:t>dài</a:t>
            </a:r>
            <a:r>
              <a:rPr lang="en-US" sz="2400" dirty="0">
                <a:latin typeface="iCiel Cadena" pitchFamily="2" charset="-93"/>
              </a:rPr>
              <a:t> </a:t>
            </a:r>
            <a:r>
              <a:rPr lang="en-US" sz="2400" dirty="0" err="1">
                <a:latin typeface="iCiel Cadena" pitchFamily="2" charset="-93"/>
              </a:rPr>
              <a:t>lông</a:t>
            </a:r>
            <a:r>
              <a:rPr lang="en-US" sz="2400" dirty="0">
                <a:latin typeface="iCiel Cadena" pitchFamily="2" charset="-93"/>
              </a:rPr>
              <a:t> </a:t>
            </a:r>
            <a:r>
              <a:rPr lang="en-US" sz="2400" dirty="0" err="1">
                <a:latin typeface="iCiel Cadena" pitchFamily="2" charset="-93"/>
              </a:rPr>
              <a:t>biếc</a:t>
            </a:r>
            <a:r>
              <a:rPr lang="en-US" sz="2400" dirty="0">
                <a:latin typeface="iCiel Cadena" pitchFamily="2" charset="-93"/>
              </a:rPr>
              <a:t> , </a:t>
            </a:r>
            <a:r>
              <a:rPr lang="en-US" sz="2400" dirty="0" err="1">
                <a:latin typeface="iCiel Cadena" pitchFamily="2" charset="-93"/>
              </a:rPr>
              <a:t>trên</a:t>
            </a:r>
            <a:r>
              <a:rPr lang="en-US" sz="2400" dirty="0">
                <a:latin typeface="iCiel Cadena" pitchFamily="2" charset="-93"/>
              </a:rPr>
              <a:t> </a:t>
            </a:r>
            <a:r>
              <a:rPr lang="en-US" sz="2400" dirty="0" err="1">
                <a:latin typeface="iCiel Cadena" pitchFamily="2" charset="-93"/>
              </a:rPr>
              <a:t>cành</a:t>
            </a:r>
            <a:r>
              <a:rPr lang="en-US" sz="2400" dirty="0">
                <a:latin typeface="iCiel Cadena" pitchFamily="2" charset="-93"/>
              </a:rPr>
              <a:t> </a:t>
            </a:r>
            <a:r>
              <a:rPr lang="en-US" sz="2400" dirty="0" err="1">
                <a:latin typeface="iCiel Cadena" pitchFamily="2" charset="-93"/>
              </a:rPr>
              <a:t>lặng</a:t>
            </a:r>
            <a:r>
              <a:rPr lang="en-US" sz="2400" dirty="0">
                <a:latin typeface="iCiel Cadena" pitchFamily="2" charset="-93"/>
              </a:rPr>
              <a:t> </a:t>
            </a:r>
            <a:r>
              <a:rPr lang="en-US" sz="2400" dirty="0" err="1">
                <a:latin typeface="iCiel Cadena" pitchFamily="2" charset="-93"/>
              </a:rPr>
              <a:t>yên</a:t>
            </a:r>
            <a:r>
              <a:rPr lang="en-US" sz="2400" dirty="0">
                <a:latin typeface="iCiel Cadena" pitchFamily="2" charset="-93"/>
              </a:rPr>
              <a:t> </a:t>
            </a:r>
          </a:p>
          <a:p>
            <a:r>
              <a:rPr lang="en-US" sz="2400" dirty="0" err="1">
                <a:latin typeface="iCiel Cadena" pitchFamily="2" charset="-93"/>
              </a:rPr>
              <a:t>Bỗng</a:t>
            </a:r>
            <a:r>
              <a:rPr lang="en-US" sz="2400" dirty="0">
                <a:latin typeface="iCiel Cadena" pitchFamily="2" charset="-93"/>
              </a:rPr>
              <a:t> </a:t>
            </a:r>
            <a:r>
              <a:rPr lang="en-US" sz="2400" dirty="0" err="1">
                <a:latin typeface="iCiel Cadena" pitchFamily="2" charset="-93"/>
              </a:rPr>
              <a:t>vụt</a:t>
            </a:r>
            <a:r>
              <a:rPr lang="en-US" sz="2400" dirty="0">
                <a:latin typeface="iCiel Cadena" pitchFamily="2" charset="-93"/>
              </a:rPr>
              <a:t> </a:t>
            </a:r>
            <a:r>
              <a:rPr lang="en-US" sz="2400" dirty="0" err="1">
                <a:latin typeface="iCiel Cadena" pitchFamily="2" charset="-93"/>
              </a:rPr>
              <a:t>như</a:t>
            </a:r>
            <a:r>
              <a:rPr lang="en-US" sz="2400" dirty="0">
                <a:latin typeface="iCiel Cadena" pitchFamily="2" charset="-93"/>
              </a:rPr>
              <a:t> </a:t>
            </a:r>
            <a:r>
              <a:rPr lang="en-US" sz="2400" dirty="0" err="1">
                <a:latin typeface="iCiel Cadena" pitchFamily="2" charset="-93"/>
              </a:rPr>
              <a:t>tên</a:t>
            </a:r>
            <a:r>
              <a:rPr lang="en-US" sz="2400" dirty="0">
                <a:latin typeface="iCiel Cadena" pitchFamily="2" charset="-93"/>
              </a:rPr>
              <a:t> , </a:t>
            </a:r>
            <a:r>
              <a:rPr lang="en-US" sz="2400" dirty="0" err="1">
                <a:latin typeface="iCiel Cadena" pitchFamily="2" charset="-93"/>
              </a:rPr>
              <a:t>lao</a:t>
            </a:r>
            <a:r>
              <a:rPr lang="en-US" sz="2400" dirty="0">
                <a:latin typeface="iCiel Cadena" pitchFamily="2" charset="-93"/>
              </a:rPr>
              <a:t> </a:t>
            </a:r>
            <a:r>
              <a:rPr lang="en-US" sz="2400" dirty="0" err="1">
                <a:latin typeface="iCiel Cadena" pitchFamily="2" charset="-93"/>
              </a:rPr>
              <a:t>mình</a:t>
            </a:r>
            <a:r>
              <a:rPr lang="en-US" sz="2400" dirty="0">
                <a:latin typeface="iCiel Cadena" pitchFamily="2" charset="-93"/>
              </a:rPr>
              <a:t> </a:t>
            </a:r>
            <a:r>
              <a:rPr lang="en-US" sz="2400" dirty="0" err="1">
                <a:latin typeface="iCiel Cadena" pitchFamily="2" charset="-93"/>
              </a:rPr>
              <a:t>bắt</a:t>
            </a:r>
            <a:r>
              <a:rPr lang="en-US" sz="2400" dirty="0">
                <a:latin typeface="iCiel Cadena" pitchFamily="2" charset="-93"/>
              </a:rPr>
              <a:t> </a:t>
            </a:r>
            <a:r>
              <a:rPr lang="en-US" sz="2400" dirty="0" err="1">
                <a:latin typeface="iCiel Cadena" pitchFamily="2" charset="-93"/>
              </a:rPr>
              <a:t>cá</a:t>
            </a:r>
            <a:r>
              <a:rPr lang="en-US" sz="2400" dirty="0">
                <a:latin typeface="iCiel Cadena" pitchFamily="2" charset="-93"/>
              </a:rPr>
              <a:t> </a:t>
            </a:r>
            <a:endParaRPr lang="vi-VN" sz="2400" dirty="0"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0804916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2.5E-6 0.00046 C -0.00039 -0.01042 -0.00039 -0.0206 -0.00104 -0.03079 C -0.00117 -0.03334 -0.00183 -0.03588 -0.00209 -0.0382 C -0.00469 -0.05903 -0.0017 -0.0375 -0.00404 -0.05486 C -0.00391 -0.05764 -0.00222 -0.07454 -0.00104 -0.08079 C 0.00026 -0.08773 0.0013 -0.09144 0.00312 -0.09746 C 0.00416 -0.1007 0.00508 -0.10417 0.00625 -0.10695 C 0.00716 -0.10903 0.00846 -0.10996 0.00937 -0.11181 C 0.01159 -0.11621 0.01289 -0.12384 0.01562 -0.12593 C 0.02083 -0.12986 0.01771 -0.12801 0.025 -0.13079 C 0.0289 -0.12986 0.03268 -0.12824 0.03646 -0.12824 C 0.04127 -0.12824 0.0431 -0.13009 0.04687 -0.13334 C 0.04752 -0.13565 0.04844 -0.13773 0.04909 -0.14028 C 0.05104 -0.15093 0.04909 -0.14769 0.05117 -0.15695 C 0.05169 -0.15949 0.05247 -0.16158 0.05312 -0.16389 C 0.0539 -0.16898 0.0539 -0.17431 0.05521 -0.17824 C 0.06549 -0.20949 0.05286 -0.1706 0.06041 -0.19491 C 0.06185 -0.19908 0.06471 -0.20834 0.06679 -0.21158 C 0.06771 -0.2132 0.06875 -0.2132 0.06979 -0.21389 C 0.07708 -0.20834 0.07409 -0.20764 0.07929 -0.21158 C 0.08034 -0.2132 0.08164 -0.21412 0.08242 -0.21644 C 0.08307 -0.21829 0.08281 -0.2213 0.08346 -0.22338 C 0.08463 -0.22847 0.0862 -0.2331 0.08763 -0.23773 L 0.08971 -0.24491 C 0.08997 -0.24722 0.0901 -0.24977 0.09075 -0.25209 C 0.09192 -0.25695 0.09414 -0.26088 0.09492 -0.26644 C 0.09557 -0.27107 0.09622 -0.27732 0.09804 -0.28056 C 0.09896 -0.28218 0.1 -0.28218 0.10104 -0.2831 L 0.10742 -0.27801 L 0.11054 -0.2757 C 0.11159 -0.27662 0.11341 -0.2757 0.11367 -0.27801 C 0.11471 -0.29005 0.11237 -0.29838 0.11159 -0.30903 C 0.11107 -0.31528 0.11094 -0.32176 0.11054 -0.32801 C 0.11015 -0.33519 0.11002 -0.34236 0.1095 -0.34954 C 0.10924 -0.35185 0.10872 -0.35417 0.10833 -0.35648 C 0.10716 -0.37824 0.10651 -0.37732 0.10833 -0.40417 C 0.10872 -0.40903 0.10989 -0.41366 0.11054 -0.41852 L 0.11159 -0.42546 C 0.11198 -0.42778 0.11198 -0.43056 0.11263 -0.43264 C 0.1164 -0.44584 0.11406 -0.43727 0.11888 -0.4588 C 0.11953 -0.46204 0.12057 -0.46505 0.12096 -0.46829 C 0.1233 -0.49074 0.12109 -0.48264 0.12617 -0.49445 C 0.12656 -0.49699 0.12643 -0.49977 0.12721 -0.50162 C 0.1289 -0.50556 0.13346 -0.51088 0.13346 -0.51065 C 0.13515 -0.50949 0.13724 -0.50926 0.13867 -0.50625 C 0.14049 -0.50278 0.1414 -0.49699 0.14284 -0.49213 L 0.147 -0.47778 C 0.14778 -0.47546 0.1487 -0.47338 0.14909 -0.4706 C 0.14948 -0.46829 0.14961 -0.46574 0.15013 -0.46366 C 0.15013 -0.46343 0.15338 -0.45625 0.15442 -0.45417 L 0.15442 -0.45371 " pathEditMode="relative" rAng="0" ptsTypes="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2553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5443 -0.45371 L 0.15443 -0.45371 C 0.1556 -0.46019 0.15677 -0.46644 0.15794 -0.47292 C 0.15846 -0.4757 0.15872 -0.47848 0.15911 -0.48126 C 0.1595 -0.48357 0.16003 -0.48565 0.16029 -0.48774 C 0.1612 -0.49329 0.16172 -0.49908 0.16263 -0.50464 L 0.1651 -0.51737 C 0.16549 -0.51945 0.16601 -0.52153 0.16628 -0.52362 C 0.16875 -0.54515 0.16615 -0.52547 0.16862 -0.54075 C 0.16914 -0.54352 0.16914 -0.54653 0.16979 -0.54908 C 0.17109 -0.55371 0.17305 -0.55765 0.17461 -0.56181 L 0.17695 -0.56806 C 0.17773 -0.57038 0.17812 -0.57315 0.1793 -0.57454 L 0.18294 -0.57871 C 0.1849 -0.57802 0.18711 -0.57825 0.18893 -0.57663 C 0.19036 -0.57524 0.19115 -0.572 0.19245 -0.57038 C 0.19388 -0.56852 0.19557 -0.56737 0.19726 -0.56598 C 0.20404 -0.54792 0.19492 -0.56922 0.20312 -0.55765 C 0.2043 -0.55602 0.20443 -0.55278 0.2056 -0.55116 C 0.2069 -0.54931 0.20885 -0.54885 0.21029 -0.547 C 0.21172 -0.54515 0.2125 -0.54237 0.21393 -0.54075 C 0.21615 -0.53751 0.22096 -0.53218 0.22096 -0.53218 C 0.22878 -0.53681 0.22122 -0.53033 0.22578 -0.54075 C 0.22669 -0.5426 0.22825 -0.54329 0.2293 -0.54491 C 0.23607 -0.55533 0.23529 -0.55417 0.23893 -0.5639 C 0.24101 -0.57501 0.23867 -0.56598 0.24362 -0.57663 C 0.24453 -0.57848 0.24505 -0.58126 0.24596 -0.58288 C 0.247 -0.58473 0.24844 -0.58565 0.24961 -0.58727 C 0.25091 -0.58913 0.25182 -0.5919 0.25312 -0.59352 C 0.25417 -0.59491 0.2556 -0.59468 0.25677 -0.59561 C 0.25807 -0.59677 0.25898 -0.59885 0.26029 -0.60001 C 0.26263 -0.60163 0.26745 -0.60417 0.26745 -0.60417 C 0.26836 -0.60394 0.27539 -0.60186 0.27695 -0.60001 C 0.27838 -0.59815 0.2793 -0.59538 0.2806 -0.59352 C 0.28164 -0.5919 0.28294 -0.59075 0.28411 -0.58936 C 0.2849 -0.58727 0.28555 -0.58496 0.28646 -0.58288 C 0.28932 -0.57686 0.2901 -0.57663 0.29362 -0.57246 C 0.29479 -0.56968 0.29609 -0.5669 0.29726 -0.5639 C 0.29805 -0.56181 0.29844 -0.55927 0.29961 -0.55765 C 0.30052 -0.55626 0.30208 -0.55649 0.30312 -0.55556 C 0.31237 -0.54723 0.3013 -0.5544 0.31029 -0.54908 C 0.3151 -0.54977 0.31992 -0.54977 0.32461 -0.55116 C 0.32708 -0.55186 0.33177 -0.55556 0.33177 -0.55556 L 0.33893 -0.5639 C 0.3401 -0.56528 0.34141 -0.56644 0.34245 -0.56806 C 0.34362 -0.57038 0.34466 -0.57269 0.34596 -0.57454 C 0.34831 -0.57755 0.35117 -0.5794 0.35312 -0.58288 C 0.3543 -0.58519 0.35534 -0.58774 0.35677 -0.58936 C 0.35781 -0.59052 0.35911 -0.59052 0.36029 -0.59144 C 0.37057 -0.59931 0.36029 -0.59283 0.36862 -0.59769 C 0.36979 -0.59931 0.37083 -0.60116 0.37213 -0.60209 C 0.37969 -0.60695 0.3931 -0.60255 0.39844 -0.60209 C 0.40677 -0.59214 0.39635 -0.60464 0.40677 -0.59144 C 0.40794 -0.59005 0.40911 -0.58866 0.41029 -0.58727 C 0.41458 -0.57593 0.41172 -0.58265 0.41979 -0.56806 C 0.42096 -0.56598 0.4224 -0.56436 0.42344 -0.56181 C 0.42825 -0.54862 0.42279 -0.56158 0.4293 -0.55116 C 0.4319 -0.54723 0.43372 -0.5419 0.43646 -0.53843 C 0.43763 -0.53704 0.43893 -0.53589 0.4401 -0.53427 C 0.44141 -0.53241 0.44219 -0.5294 0.44362 -0.52802 C 0.44505 -0.5264 0.44687 -0.52686 0.44844 -0.5257 C 0.45 -0.52477 0.45156 -0.52292 0.45312 -0.52153 C 0.4543 -0.52061 0.45547 -0.52015 0.45677 -0.51945 C 0.46341 -0.52015 0.47018 -0.52038 0.47695 -0.52153 C 0.48555 -0.52292 0.47812 -0.52362 0.48529 -0.5257 C 0.4888 -0.52686 0.49245 -0.52732 0.49596 -0.52802 C 0.50065 -0.53195 0.50039 -0.53149 0.5043 -0.53635 C 0.50495 -0.53727 0.5112 -0.54584 0.51263 -0.547 C 0.51419 -0.54815 0.51588 -0.54839 0.51745 -0.54908 C 0.51823 -0.55116 0.51875 -0.55394 0.51979 -0.55556 C 0.52083 -0.55695 0.52226 -0.55649 0.52344 -0.55765 C 0.52591 -0.55996 0.52812 -0.5632 0.53047 -0.56598 L 0.53047 -0.56598 C 0.53503 -0.57408 0.53255 -0.57153 0.53763 -0.57454 C 0.54049 -0.5794 0.54245 -0.58357 0.54596 -0.58727 C 0.54713 -0.58843 0.54844 -0.58843 0.54961 -0.58936 C 0.55078 -0.59052 0.55195 -0.59237 0.55312 -0.59352 C 0.55469 -0.59515 0.55638 -0.5963 0.55794 -0.59769 C 0.55911 -0.59908 0.56016 -0.6014 0.56146 -0.60209 C 0.56536 -0.60417 0.5694 -0.60487 0.57331 -0.60626 L 0.5793 -0.60834 C 0.58841 -0.60765 0.59766 -0.60741 0.60664 -0.60626 C 0.6099 -0.60579 0.6112 -0.60255 0.6138 -0.60001 C 0.61536 -0.59839 0.61693 -0.59677 0.61862 -0.59561 C 0.62018 -0.59468 0.62174 -0.59445 0.62331 -0.59352 C 0.6319 -0.58913 0.62083 -0.59352 0.63294 -0.58936 C 0.63685 -0.59005 0.64088 -0.59005 0.64479 -0.59144 C 0.64726 -0.59237 0.64948 -0.59468 0.65195 -0.59561 C 0.65794 -0.59839 0.65521 -0.59677 0.66029 -0.60001 C 0.66146 -0.6014 0.6625 -0.60325 0.6638 -0.60417 C 0.66536 -0.60533 0.66719 -0.60464 0.66862 -0.60626 C 0.66979 -0.60765 0.67018 -0.61042 0.67096 -0.61251 C 0.6737 -0.61181 0.67656 -0.61135 0.6793 -0.61042 C 0.68086 -0.60996 0.68242 -0.60903 0.68411 -0.60834 C 0.68607 -0.60765 0.68802 -0.60695 0.68997 -0.60626 C 0.69167 -0.60487 0.6931 -0.60325 0.69479 -0.60209 C 0.70156 -0.59677 0.6957 -0.60417 0.70547 -0.59352 C 0.70846 -0.59028 0.71094 -0.58635 0.7138 -0.58288 C 0.71771 -0.57848 0.72187 -0.57477 0.72578 -0.57038 C 0.73099 -0.56413 0.72812 -0.5676 0.73411 -0.55973 C 0.7388 -0.54723 0.73698 -0.54746 0.74362 -0.54283 C 0.74596 -0.54098 0.74831 -0.53982 0.75078 -0.53843 L 0.7543 -0.53635 L 0.75794 -0.53218 L 0.75794 -0.53218 " pathEditMode="relative" ptsTypes="AAAAAAAAAAAAAAAAAAAAAAAAAAAAAAAAAAAAAAAAAAAAAAAAAAAAAAAAAAAAAAAAAAAAAAAAAAAAAAAAAAAAAAAAAAAAAAAAAAAAAAAA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7.40741E-6 L 5.83333E-6 -7.40741E-6 C 0.00613 -0.01644 0.00678 -0.01644 0.01068 -0.03195 C 0.0116 -0.03542 0.01238 -0.03889 0.01303 -0.04237 C 0.01433 -0.04885 0.01459 -0.05602 0.01667 -0.06158 C 0.01954 -0.06922 0.02201 -0.07524 0.02384 -0.08473 C 0.02423 -0.08681 0.02449 -0.08913 0.02501 -0.09121 C 0.02566 -0.09329 0.0267 -0.09514 0.02735 -0.09746 C 0.02826 -0.10093 0.0293 -0.10903 0.02969 -0.11227 C 0.03009 -0.11436 0.03061 -0.11644 0.031 -0.11852 C 0.03061 -0.12778 0.031 -0.13727 0.02969 -0.14607 C 0.0293 -0.14954 0.02735 -0.15186 0.02618 -0.15464 C 0.0254 -0.15672 0.02462 -0.1588 0.02384 -0.16089 L 0.01785 -0.1926 L 0.0155 -0.20533 L 0.01433 -0.21181 C 0.01433 -0.21274 0.01433 -0.24237 0.01667 -0.25186 C 0.01785 -0.25718 0.02045 -0.26089 0.02266 -0.26459 C 0.02501 -0.27709 0.02227 -0.26482 0.02735 -0.2794 C 0.02826 -0.28218 0.02878 -0.28542 0.02969 -0.28797 C 0.03412 -0.29885 0.03256 -0.28936 0.03568 -0.3007 C 0.03712 -0.30579 0.03699 -0.30996 0.03803 -0.31551 C 0.04272 -0.33751 0.03855 -0.31065 0.04167 -0.33241 C 0.04337 -0.35741 0.04389 -0.35626 0.04167 -0.38959 C 0.04141 -0.39399 0.03985 -0.39792 0.03933 -0.40232 C 0.03855 -0.40788 0.03868 -0.41436 0.03686 -0.41922 C 0.03607 -0.4213 0.03529 -0.42339 0.03451 -0.42547 C 0.03204 -0.43334 0.03126 -0.43982 0.02735 -0.44676 C 0.02618 -0.44885 0.02488 -0.4507 0.02384 -0.45301 C 0.02292 -0.4551 0.0224 -0.45764 0.02136 -0.45926 C 0.02045 -0.46112 0.01889 -0.46181 0.01785 -0.46366 C 0.01537 -0.4676 0.01251 -0.4713 0.01068 -0.47639 C 0.0099 -0.47848 0.00938 -0.48079 0.00834 -0.48264 C 0.0073 -0.4845 0.00587 -0.48542 0.00469 -0.48681 C 0.00261 -0.4926 0.00248 -0.49445 -0.00116 -0.49746 C -0.00351 -0.49931 -0.00833 -0.50163 -0.00833 -0.50163 C -0.01119 -0.50093 -0.01393 -0.49954 -0.01666 -0.49954 C -0.02473 -0.49954 -0.02538 -0.50047 -0.03098 -0.50371 C -0.03515 -0.5095 -0.03606 -0.51389 -0.04166 -0.50811 C -0.04296 -0.50672 -0.04335 -0.50371 -0.04413 -0.50163 C -0.047 -0.48658 -0.04296 -0.50487 -0.04882 -0.48889 C -0.0496 -0.48704 -0.0496 -0.48473 -0.04999 -0.48264 C -0.0509 -0.48542 -0.05182 -0.4882 -0.05247 -0.49121 C -0.0526 -0.4919 -0.05416 -0.5044 -0.05481 -0.50602 C -0.05572 -0.50788 -0.05715 -0.5088 -0.05846 -0.51019 C -0.05924 -0.50996 -0.06718 -0.50834 -0.06913 -0.50602 C -0.07057 -0.50417 -0.07148 -0.50163 -0.07265 -0.49954 C -0.07695 -0.47709 -0.07382 -0.49538 -0.07382 -0.44237 L -0.07382 -0.44237 " pathEditMode="relative" ptsTypes="AAAAAAAAAAAAAAAAAAAAAAAAAAAAAAAAAAAAAAAAAAAAAAAAA">
                                      <p:cBhvr>
                                        <p:cTn id="5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7383 -0.44213 L -0.07383 -0.44213 C -0.07188 -0.43657 -0.07057 -0.43009 -0.06797 -0.42523 C -0.0668 -0.42315 -0.06471 -0.42384 -0.06315 -0.42315 C -0.0612 -0.42245 -0.05925 -0.42176 -0.05716 -0.42106 C -0.05456 -0.40671 -0.05547 -0.41435 -0.05716 -0.38727 C -0.05729 -0.38542 -0.05898 -0.37477 -0.05964 -0.37245 C -0.06029 -0.37014 -0.0612 -0.36829 -0.06198 -0.36597 C -0.06289 -0.36342 -0.06341 -0.36042 -0.06432 -0.35764 C -0.0651 -0.35532 -0.06602 -0.35347 -0.06667 -0.35116 C -0.07279 -0.33241 -0.06563 -0.35185 -0.07148 -0.33634 C -0.07188 -0.33426 -0.07266 -0.33241 -0.07266 -0.33009 C -0.07266 -0.32407 -0.07161 -0.31759 -0.06914 -0.31319 C -0.06771 -0.31065 -0.06589 -0.30903 -0.06432 -0.30671 C -0.06302 -0.30486 -0.06211 -0.30231 -0.06081 -0.30046 C -0.05898 -0.29792 -0.05677 -0.2963 -0.05482 -0.29421 C -0.05313 -0.29213 -0.05169 -0.28981 -0.05013 -0.28773 C -0.05052 -0.28426 -0.05052 -0.28055 -0.0513 -0.27708 C -0.05247 -0.27153 -0.05521 -0.26875 -0.05716 -0.26458 C -0.05846 -0.2618 -0.05964 -0.2588 -0.06081 -0.25602 C -0.06393 -0.24815 -0.06589 -0.24329 -0.06797 -0.23495 C -0.06836 -0.23287 -0.06875 -0.23055 -0.06914 -0.22847 C -0.06875 -0.22153 -0.06849 -0.21435 -0.06797 -0.20741 C -0.06771 -0.20509 -0.06667 -0.20324 -0.06667 -0.20092 C -0.06706 -0.19305 -0.06823 -0.18542 -0.06914 -0.17778 C -0.07005 -0.16944 -0.07409 -0.15833 -0.07747 -0.1544 L -0.08099 -0.15023 C -0.08125 -0.1493 -0.08477 -0.13796 -0.08451 -0.13542 C -0.08425 -0.13102 -0.08346 -0.12662 -0.08216 -0.12268 C -0.08125 -0.11944 -0.07526 -0.11134 -0.07383 -0.10995 C -0.07279 -0.1088 -0.07148 -0.10856 -0.07031 -0.10787 C -0.06875 -0.10579 -0.06732 -0.10324 -0.0655 -0.10162 C -0.06445 -0.10046 -0.06224 -0.10162 -0.06198 -0.0993 C -0.06016 -0.0831 -0.06211 -0.08217 -0.06667 -0.07407 C -0.06966 -0.0581 -0.06563 -0.07778 -0.07031 -0.06134 C -0.07083 -0.05926 -0.07096 -0.05694 -0.07148 -0.05486 C -0.07591 -0.03657 -0.07227 -0.05509 -0.075 -0.04005 C -0.07643 -0.02569 -0.07682 -0.02917 -0.075 -0.01481 C -0.07474 -0.0125 -0.07461 -0.01018 -0.07383 -0.00833 C -0.0724 -0.0044 -0.06758 0.00185 -0.0655 0.0044 C -0.06172 0.0088 -0.05651 0.01366 -0.05247 0.0169 C -0.0513 0.01783 -0.05013 0.01829 -0.04883 0.01921 C -0.04479 0.01852 -0.03607 0.01829 -0.03099 0.01482 C -0.02943 0.01366 -0.02786 0.01227 -0.0263 0.01065 C -0.025 0.00926 -0.02409 0.00695 -0.02279 0.00648 C -0.01927 0.00486 -0.01563 0.00509 -0.01198 0.0044 C -0.00885 0.00509 -0.00573 0.00556 -0.00247 0.00648 C 0.00573 0.00857 0.00104 0.00857 0.00469 0.00857 L 0.00469 0.00857 " pathEditMode="relative" ptsTypes="AAAAAAAAAAAAAAAAAAAAAAAAAAAAAAAAAAAAAAAAAAAAAAAAA">
                                      <p:cBhvr>
                                        <p:cTn id="6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5.55556E-6 L -8.67362E-19 -5.55556E-6 C 0.00117 -0.00695 0.0026 -0.0139 0.00364 -0.02107 C 0.00768 -0.04769 0.00416 -0.08357 0.00364 -0.10579 C 0.00325 -0.11968 0.00273 -0.11598 -8.67362E-19 -0.12686 C -0.00052 -0.12894 -0.00052 -0.13126 -0.00117 -0.13334 C -0.00261 -0.13774 -0.0043 -0.14167 -0.00586 -0.14584 C -0.00677 -0.14816 -0.00729 -0.15047 -0.00834 -0.15232 L -0.01667 -0.16714 C -0.01784 -0.16922 -0.01862 -0.17246 -0.02019 -0.17339 L -0.02735 -0.17779 C -0.02852 -0.18056 -0.03008 -0.18311 -0.03086 -0.18612 C -0.03164 -0.18866 -0.03164 -0.19191 -0.03216 -0.19468 C -0.03438 -0.20765 -0.03386 -0.2051 -0.03685 -0.21575 C -0.03724 -0.21922 -0.0375 -0.22292 -0.03802 -0.2264 C -0.03867 -0.2301 -0.03998 -0.23334 -0.0405 -0.23704 C -0.04401 -0.26251 -0.03907 -0.24237 -0.04401 -0.26019 C -0.0444 -0.26436 -0.04571 -0.28241 -0.04753 -0.28566 L -0.05117 -0.29191 C -0.05313 -0.30232 -0.05091 -0.29515 -0.05586 -0.30255 C -0.05716 -0.30441 -0.05821 -0.30695 -0.05951 -0.30904 C -0.06198 -0.31274 -0.06485 -0.31482 -0.06784 -0.31737 L -0.07253 -0.33427 L -0.075 -0.34283 C -0.07474 -0.3463 -0.07448 -0.36204 -0.07253 -0.36829 C -0.06901 -0.37964 -0.06485 -0.38681 -0.06068 -0.39792 C -0.05821 -0.40441 -0.05716 -0.40718 -0.05469 -0.41482 C -0.05391 -0.4176 -0.05313 -0.42038 -0.05235 -0.42316 C -0.05274 -0.42894 -0.05274 -0.43473 -0.05352 -0.44029 C -0.05443 -0.4463 -0.0569 -0.44746 -0.05951 -0.4507 C -0.06263 -0.45487 -0.06615 -0.45857 -0.06901 -0.46343 C -0.07019 -0.46552 -0.0711 -0.46829 -0.07253 -0.46991 C -0.07435 -0.47177 -0.07657 -0.47246 -0.07852 -0.47408 C -0.08151 -0.4764 -0.08881 -0.48311 -0.0905 -0.48681 C -0.09245 -0.49098 -0.09414 -0.49561 -0.09636 -0.49954 C -0.10117 -0.50811 -0.10078 -0.50302 -0.10469 -0.51204 C -0.10612 -0.51552 -0.10677 -0.51968 -0.10834 -0.52269 C -0.10964 -0.52547 -0.11159 -0.52663 -0.11302 -0.52917 C -0.12474 -0.54769 -0.11589 -0.53681 -0.12383 -0.54607 C -0.12813 -0.55765 -0.12357 -0.54839 -0.12969 -0.55441 C -0.13216 -0.55695 -0.13412 -0.56181 -0.13685 -0.56297 C -0.14284 -0.56552 -0.14011 -0.56413 -0.14519 -0.56714 C -0.15078 -0.56644 -0.15638 -0.56737 -0.16185 -0.56505 C -0.16576 -0.56343 -0.16537 -0.55695 -0.16667 -0.55232 C -0.16732 -0.55001 -0.16823 -0.54816 -0.16901 -0.54607 C -0.1694 -0.54329 -0.16862 -0.5382 -0.17019 -0.53751 C -0.17214 -0.53681 -0.17383 -0.54098 -0.175 -0.54399 C -0.17709 -0.54908 -0.17722 -0.55626 -0.17969 -0.56089 C -0.18086 -0.56297 -0.18216 -0.56482 -0.18334 -0.56714 C -0.19219 -0.58658 -0.18633 -0.58172 -0.19401 -0.58612 C -0.19792 -0.58542 -0.20209 -0.58612 -0.20586 -0.58404 C -0.20756 -0.58334 -0.20821 -0.57964 -0.20951 -0.57779 C -0.22188 -0.55927 -0.19987 -0.59584 -0.21901 -0.56505 C -0.22149 -0.56112 -0.22409 -0.55718 -0.22617 -0.55232 C -0.2306 -0.54191 -0.22865 -0.54677 -0.23216 -0.53751 C -0.23256 -0.53473 -0.23164 -0.52917 -0.23334 -0.52917 C -0.2349 -0.52917 -0.23386 -0.53496 -0.23451 -0.53751 C -0.23529 -0.54098 -0.23881 -0.54862 -0.2405 -0.55024 C -0.2418 -0.55163 -0.24362 -0.55163 -0.24519 -0.55232 C -0.25404 -0.54723 -0.25261 -0.55001 -0.25951 -0.53542 C -0.26133 -0.53149 -0.2642 -0.52269 -0.2642 -0.52269 C -0.26498 -0.50649 -0.26446 -0.48982 -0.26667 -0.47408 C -0.26706 -0.4713 -0.26719 -0.46829 -0.26784 -0.46552 C -0.27474 -0.43681 -0.26641 -0.47964 -0.27136 -0.45279 C -0.2724 -0.45579 -0.27604 -0.46158 -0.27253 -0.46552 C -0.27188 -0.46644 -0.27097 -0.46413 -0.27019 -0.46343 L -0.27019 -0.46343 " pathEditMode="relative" ptsTypes="AAAAAAAAAAAAAAAAAAAAAAAAAAAAAAAAAAAAAAAAAAAAAAAAAAAAAAAAAAAAAAAAAAA">
                                      <p:cBhvr>
                                        <p:cTn id="6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7018 -0.4632 L -0.27018 -0.46297 C -0.27279 -0.45834 -0.275 -0.45278 -0.27774 -0.44792 C -0.28281 -0.43912 -0.28073 -0.44885 -0.28399 -0.43704 C -0.28464 -0.43473 -0.28464 -0.43241 -0.28529 -0.4301 C -0.28672 -0.4257 -0.29037 -0.4169 -0.29037 -0.41667 C -0.2931 -0.40209 -0.28932 -0.42037 -0.29531 -0.39931 C -0.29622 -0.39607 -0.2974 -0.38658 -0.29766 -0.3838 C -0.29727 -0.37431 -0.29766 -0.36435 -0.29649 -0.35486 C -0.29609 -0.35162 -0.29414 -0.34885 -0.29284 -0.3463 C -0.28997 -0.34028 -0.28776 -0.3375 -0.28399 -0.33287 C -0.28281 -0.33148 -0.28138 -0.33033 -0.28034 -0.32871 C -0.27344 -0.31852 -0.27917 -0.32153 -0.26771 -0.31088 C -0.26537 -0.30857 -0.26237 -0.30903 -0.26016 -0.30648 C -0.25899 -0.30486 -0.25794 -0.30301 -0.25651 -0.30209 C -0.25404 -0.3 -0.25117 -0.3 -0.24896 -0.29769 C -0.24349 -0.29121 -0.24662 -0.29375 -0.23893 -0.29098 C -0.23776 -0.28935 -0.2362 -0.28843 -0.23516 -0.28658 C -0.22982 -0.27593 -0.22774 -0.26898 -0.22396 -0.25787 C -0.22083 -0.23496 -0.22513 -0.26343 -0.22018 -0.24005 C -0.21836 -0.23148 -0.21706 -0.22223 -0.21524 -0.21343 C -0.20859 -0.18287 -0.21706 -0.22986 -0.21029 -0.19375 C -0.20977 -0.19074 -0.20938 -0.18773 -0.20886 -0.18473 C -0.2082 -0.18033 -0.20742 -0.17593 -0.20638 -0.17153 C -0.20508 -0.16505 -0.20339 -0.15764 -0.20143 -0.15162 C -0.20065 -0.14954 -0.19974 -0.14723 -0.19883 -0.14514 C -0.19662 -0.13866 -0.19518 -0.13172 -0.19154 -0.12732 C -0.18919 -0.12454 -0.18659 -0.12269 -0.18399 -0.1206 C -0.18151 -0.11898 -0.17643 -0.11621 -0.17643 -0.11598 C -0.16524 -0.11713 -0.15391 -0.11644 -0.14258 -0.11852 C -0.14115 -0.11875 -0.14011 -0.12153 -0.13893 -0.12292 C -0.13698 -0.12454 -0.13164 -0.12662 -0.13021 -0.12732 C -0.12839 -0.12662 -0.1263 -0.12709 -0.12513 -0.125 C -0.1168 -0.11227 -0.12292 -0.11459 -0.11758 -0.10301 C -0.11758 -0.10278 -0.10833 -0.08635 -0.10638 -0.0831 L -0.09766 -0.0676 C -0.09636 -0.06551 -0.09531 -0.0625 -0.09388 -0.06088 L -0.09011 -0.05648 C -0.08099 -0.05949 -0.07734 -0.05903 -0.07005 -0.06551 C -0.06875 -0.06644 -0.06758 -0.06852 -0.06628 -0.06991 C -0.06497 -0.0676 -0.06367 -0.06551 -0.0625 -0.0632 C -0.05912 -0.05579 -0.06068 -0.05625 -0.05742 -0.04769 C -0.05638 -0.04445 -0.05508 -0.0419 -0.05378 -0.03889 C -0.05274 -0.03611 -0.04857 -0.02454 -0.04753 -0.02338 C -0.04622 -0.02199 -0.03737 -0.0176 -0.03503 -0.01667 C -0.02526 -0.01343 -0.02878 -0.01621 -0.02122 -0.01227 C -0.01992 -0.01158 -0.01875 -0.01088 -0.01758 -0.01019 C -0.01589 -0.00926 -0.01406 -0.0088 -0.0125 -0.00787 C -0.0112 -0.00718 -0.01003 -0.00602 -0.00872 -0.00579 C -0.00469 -0.00463 0.00391 -0.00348 0.00391 -0.00301 L 0.00391 -0.00348 " pathEditMode="relative" rAng="0" ptsTypes="AAAAAAAAAAAAAAAAAAAAAAAAAAAAAAAAAAAAAAAAAAAAAAAAAAA"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23009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-0.00247 -0.00718 -0.00508 -0.01389 -0.00716 -0.0213 C -0.00833 -0.02523 -0.00859 -0.02986 -0.00963 -0.03403 C -0.01068 -0.03843 -0.01211 -0.04236 -0.01315 -0.04676 C -0.01406 -0.05023 -0.01471 -0.05371 -0.01549 -0.05718 C -0.01667 -0.06158 -0.0181 -0.06574 -0.01914 -0.06991 C -0.02083 -0.07685 -0.02253 -0.08403 -0.02383 -0.09121 C -0.02461 -0.09537 -0.02539 -0.09977 -0.0263 -0.10394 C -0.02695 -0.10672 -0.02786 -0.10949 -0.02864 -0.11227 C -0.0319 -0.13565 -0.02617 -0.09908 -0.03698 -0.13773 C -0.03776 -0.14051 -0.03867 -0.14329 -0.03932 -0.14607 C -0.04049 -0.15162 -0.04023 -0.15579 -0.0418 -0.16088 C -0.04232 -0.1632 -0.04336 -0.16528 -0.04414 -0.16736 C -0.04531 -0.16598 -0.04661 -0.16482 -0.04766 -0.1632 C -0.0487 -0.16135 -0.0487 -0.15672 -0.05013 -0.15672 C -0.05169 -0.15672 -0.05234 -0.16111 -0.05364 -0.1632 C -0.05794 -0.16968 -0.06276 -0.175 -0.0668 -0.18218 C -0.07539 -0.19746 -0.06784 -0.18519 -0.07513 -0.19491 C -0.07708 -0.19746 -0.07904 -0.2007 -0.08099 -0.20324 C -0.08437 -0.20787 -0.08542 -0.20834 -0.08932 -0.21181 C -0.0901 -0.21389 -0.09088 -0.21621 -0.0918 -0.21806 C -0.09466 -0.22431 -0.09531 -0.22454 -0.09883 -0.22871 C -0.10156 -0.22246 -0.10273 -0.21875 -0.10599 -0.21389 C -0.10716 -0.21227 -0.10846 -0.21111 -0.10963 -0.20973 C -0.11159 -0.21181 -0.11367 -0.21366 -0.11549 -0.21598 C -0.11693 -0.21783 -0.11784 -0.22037 -0.11914 -0.22246 C -0.12187 -0.22662 -0.12487 -0.23056 -0.12747 -0.23519 C -0.13229 -0.24375 -0.13216 -0.24653 -0.13581 -0.25625 C -0.13685 -0.25926 -0.13815 -0.26181 -0.13932 -0.26482 C -0.1401 -0.26898 -0.14271 -0.28357 -0.14414 -0.28797 C -0.14505 -0.29098 -0.14674 -0.29329 -0.14766 -0.29653 C -0.15026 -0.30463 -0.15182 -0.31389 -0.15482 -0.32176 C -0.1556 -0.32408 -0.15664 -0.32593 -0.15716 -0.32824 C -0.15781 -0.3301 -0.15781 -0.33264 -0.15846 -0.33449 C -0.16419 -0.35278 -0.1595 -0.33426 -0.16549 -0.34931 C -0.17018 -0.36111 -0.16562 -0.3551 -0.17031 -0.36852 C -0.17122 -0.37107 -0.17279 -0.37246 -0.17383 -0.37477 C -0.17513 -0.37755 -0.1763 -0.38033 -0.17747 -0.38334 C -0.17956 -0.39445 -0.17695 -0.38681 -0.18463 -0.39167 C -0.20117 -0.40232 -0.18489 -0.39283 -0.19531 -0.4044 C -0.19713 -0.40648 -0.19935 -0.40718 -0.2013 -0.40857 C -0.20325 -0.41227 -0.20521 -0.41598 -0.20716 -0.41922 C -0.2095 -0.42292 -0.21224 -0.42593 -0.21432 -0.42986 C -0.21693 -0.43449 -0.21901 -0.43982 -0.22148 -0.44468 C -0.22383 -0.44908 -0.22643 -0.45301 -0.22864 -0.45741 C -0.23073 -0.46135 -0.23255 -0.46598 -0.23463 -0.47014 C -0.23646 -0.47361 -0.2388 -0.47662 -0.24062 -0.48056 C -0.24206 -0.4838 -0.24284 -0.48773 -0.24414 -0.49121 C -0.24518 -0.49422 -0.24661 -0.49676 -0.24766 -0.49977 C -0.2487 -0.50232 -0.24896 -0.50556 -0.25013 -0.5081 C -0.25221 -0.51273 -0.25729 -0.52084 -0.25729 -0.5206 C -0.25768 -0.51875 -0.2582 -0.51667 -0.25846 -0.51459 C -0.25898 -0.50949 -0.25742 -0.50255 -0.25963 -0.49977 C -0.2612 -0.49746 -0.26172 -0.50556 -0.26315 -0.5081 C -0.26419 -0.50996 -0.26562 -0.51065 -0.2668 -0.51227 C -0.26927 -0.51644 -0.27148 -0.52084 -0.27396 -0.525 C -0.27513 -0.52709 -0.27604 -0.52986 -0.27747 -0.53148 C -0.27864 -0.53287 -0.27982 -0.53426 -0.28099 -0.53565 C -0.28268 -0.53773 -0.28398 -0.54051 -0.28581 -0.5419 C -0.28724 -0.54329 -0.28893 -0.54352 -0.29062 -0.54422 C -0.2918 -0.5456 -0.29284 -0.54723 -0.29414 -0.54838 C -0.29531 -0.54931 -0.29661 -0.54931 -0.29766 -0.55047 C -0.30026 -0.55301 -0.30247 -0.55602 -0.30482 -0.55903 C -0.30781 -0.5625 -0.30846 -0.56412 -0.31198 -0.56528 C -0.31471 -0.56621 -0.31758 -0.56667 -0.32031 -0.56736 C -0.32148 -0.56806 -0.32266 -0.56945 -0.32396 -0.56945 C -0.34219 -0.56945 -0.33177 -0.56435 -0.34062 -0.56945 C -0.3418 -0.57153 -0.34284 -0.57385 -0.34414 -0.57593 C -0.34518 -0.57755 -0.34674 -0.57824 -0.34766 -0.5801 C -0.3487 -0.58195 -0.34896 -0.58473 -0.35013 -0.58635 C -0.35143 -0.58843 -0.35338 -0.58912 -0.35482 -0.59074 C -0.35846 -0.59468 -0.36211 -0.59885 -0.36562 -0.60348 C -0.36719 -0.60556 -0.36849 -0.60834 -0.37031 -0.60973 C -0.372 -0.61111 -0.38047 -0.61482 -0.38346 -0.61598 C -0.38503 -0.61389 -0.38672 -0.61204 -0.38815 -0.60973 C -0.39075 -0.60579 -0.39531 -0.59699 -0.39531 -0.59676 C -0.39857 -0.57963 -0.39323 -0.60672 -0.40247 -0.57385 C -0.40325 -0.57084 -0.40417 -0.56829 -0.40482 -0.56528 C -0.40534 -0.5632 -0.40547 -0.56088 -0.40599 -0.55903 C -0.40703 -0.55533 -0.40859 -0.55209 -0.40963 -0.54838 C -0.41055 -0.54491 -0.41094 -0.54121 -0.41198 -0.53773 C -0.41302 -0.53473 -0.41445 -0.53218 -0.41562 -0.5294 C -0.41719 -0.52523 -0.42031 -0.51667 -0.42031 -0.51644 C -0.42148 -0.51875 -0.42253 -0.52107 -0.42396 -0.52292 C -0.43307 -0.53519 -0.43242 -0.52871 -0.44779 -0.525 C -0.44935 -0.52361 -0.45104 -0.52269 -0.45247 -0.52084 C -0.45391 -0.51898 -0.45482 -0.51644 -0.45612 -0.51459 C -0.45716 -0.51297 -0.45846 -0.51158 -0.45963 -0.51019 C -0.46081 -0.50417 -0.46107 -0.50139 -0.46315 -0.49537 C -0.46419 -0.49236 -0.46562 -0.48982 -0.4668 -0.48704 C -0.46901 -0.4713 -0.46745 -0.4838 -0.46914 -0.45949 C -0.46953 -0.4544 -0.46992 -0.44954 -0.47031 -0.44468 C -0.47174 -0.4294 -0.47148 -0.43912 -0.47148 -0.42778 L -0.47148 -0.42755 " pathEditMode="relative" rAng="0" ptsTypes="AAAAAAAAAAAAAAAAAAAAAAAAAAAAAAAAAAAAAAAAAAAAAAAAAAAAAAAAAAAAAAAAAAAAAAAAAAAAAAAAAAAAAAAAAAAAAAA">
                                      <p:cBhvr>
                                        <p:cTn id="8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-30787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47148 -0.42755 L -0.47148 -0.42755 C -0.47083 -0.42176 -0.47018 -0.41574 -0.46927 -0.40973 C -0.46888 -0.40695 -0.46849 -0.4044 -0.4681 -0.40185 C -0.46771 -0.39792 -0.46784 -0.39352 -0.46706 -0.38982 C -0.46654 -0.38727 -0.46562 -0.38565 -0.46471 -0.38357 C -0.4625 -0.3794 -0.45794 -0.37176 -0.45794 -0.37153 C -0.45026 -0.37246 -0.44258 -0.37361 -0.43489 -0.37361 C -0.43255 -0.37361 -0.42995 -0.37385 -0.42799 -0.37176 C -0.42578 -0.36898 -0.42539 -0.36297 -0.42357 -0.35973 C -0.42226 -0.35764 -0.42122 -0.35556 -0.42005 -0.35348 C -0.4095 -0.33843 -0.425 -0.36482 -0.41315 -0.34144 C -0.41094 -0.33727 -0.40807 -0.33426 -0.40625 -0.32963 C -0.40547 -0.32755 -0.40495 -0.32523 -0.40391 -0.32361 C -0.40299 -0.32176 -0.40156 -0.32107 -0.40052 -0.31945 C -0.39661 -0.31389 -0.39609 -0.3088 -0.3901 -0.30556 C -0.3832 -0.30139 -0.38802 -0.30371 -0.37539 -0.30162 C -0.36901 -0.29422 -0.37435 -0.30162 -0.36966 -0.29144 C -0.36862 -0.28935 -0.36719 -0.2875 -0.36614 -0.28565 C -0.36497 -0.28287 -0.3638 -0.2801 -0.36276 -0.27755 C -0.36003 -0.25926 -0.3638 -0.28125 -0.3569 -0.25741 C -0.35508 -0.25093 -0.35091 -0.23519 -0.34779 -0.23334 L -0.3444 -0.23148 C -0.33906 -0.22199 -0.34297 -0.22824 -0.3375 -0.2213 C -0.33594 -0.21945 -0.33463 -0.21667 -0.33281 -0.21528 C -0.32917 -0.21204 -0.32148 -0.20718 -0.32148 -0.20695 C -0.31797 -0.20857 -0.31432 -0.2088 -0.3112 -0.21111 C -0.30378 -0.21713 -0.30833 -0.21783 -0.30534 -0.22523 C -0.30286 -0.23195 -0.30208 -0.23125 -0.29844 -0.23334 L -0.29049 -0.21945 L -0.28711 -0.21343 C -0.2845 -0.2 -0.28802 -0.21528 -0.28125 -0.20139 C -0.28021 -0.19885 -0.28008 -0.1956 -0.27904 -0.19329 C -0.27812 -0.19144 -0.27669 -0.19051 -0.27552 -0.18935 C -0.26406 -0.17408 -0.27604 -0.18773 -0.26302 -0.17523 C -0.26094 -0.17338 -0.25911 -0.1713 -0.25729 -0.16922 C -0.25612 -0.16806 -0.25495 -0.16621 -0.25391 -0.16528 C -0.25273 -0.16435 -0.25143 -0.16389 -0.25039 -0.1632 C -0.24922 -0.16111 -0.24831 -0.15857 -0.247 -0.15718 C -0.24062 -0.15047 -0.23867 -0.15371 -0.23086 -0.1551 C -0.22956 -0.16181 -0.22969 -0.16227 -0.22734 -0.16922 C -0.22682 -0.1713 -0.22617 -0.17361 -0.22513 -0.17523 C -0.22292 -0.17917 -0.22096 -0.17963 -0.21823 -0.18125 C -0.21029 -0.17408 -0.21484 -0.1794 -0.20573 -0.1632 L -0.20221 -0.15718 L -0.19883 -0.15116 C -0.19766 -0.14514 -0.19779 -0.14445 -0.19531 -0.13912 C -0.19427 -0.13681 -0.19297 -0.13542 -0.19193 -0.1331 C -0.19101 -0.13125 -0.19049 -0.12871 -0.18958 -0.12709 C -0.18867 -0.12547 -0.18724 -0.12454 -0.1862 -0.12315 C -0.18008 -0.11551 -0.18372 -0.11829 -0.17812 -0.11528 C -0.17513 -0.11574 -0.17174 -0.11482 -0.16901 -0.11713 C -0.16601 -0.11945 -0.16497 -0.12662 -0.16211 -0.12917 C -0.15599 -0.13449 -0.15911 -0.13241 -0.15286 -0.13519 L -0.14596 -0.12315 C -0.14492 -0.12107 -0.14362 -0.11945 -0.14258 -0.11713 C -0.14154 -0.11459 -0.14023 -0.11181 -0.13906 -0.10903 C -0.13802 -0.10579 -0.13724 -0.10209 -0.13568 -0.09908 C -0.13489 -0.09723 -0.13333 -0.09653 -0.13229 -0.09491 C -0.13112 -0.09329 -0.12982 -0.09121 -0.12878 -0.08912 C -0.12799 -0.08704 -0.1276 -0.08473 -0.12656 -0.08287 C -0.12448 -0.07986 -0.12161 -0.07824 -0.11966 -0.075 C -0.11784 -0.07176 -0.11094 -0.05834 -0.10703 -0.05486 C -0.1056 -0.05371 -0.10404 -0.05348 -0.10247 -0.05278 C -0.09818 -0.05348 -0.09401 -0.05348 -0.08984 -0.05486 C -0.08815 -0.05556 -0.08698 -0.0581 -0.08529 -0.05903 C -0.08385 -0.05973 -0.07122 -0.06273 -0.07044 -0.06297 C -0.06719 -0.06227 -0.06406 -0.06273 -0.0612 -0.06111 C -0.05508 -0.05718 -0.05495 -0.05278 -0.05078 -0.04699 C -0.04987 -0.04537 -0.04857 -0.04445 -0.04739 -0.04306 C -0.04036 -0.02454 -0.05013 -0.04699 -0.04167 -0.03496 C -0.04023 -0.03264 -0.03971 -0.02917 -0.03828 -0.02685 C -0.03724 -0.02523 -0.03594 -0.02431 -0.03476 -0.02292 C -0.03359 -0.02107 -0.03281 -0.01852 -0.03138 -0.0169 C -0.03034 -0.01551 -0.02904 -0.01574 -0.02799 -0.01505 C -0.02669 -0.01389 -0.02578 -0.01181 -0.02448 -0.01088 C -0.02266 -0.00926 -0.01836 -0.00764 -0.01641 -0.00695 C -0.01419 -0.00579 -0.0095 -0.00278 -0.0095 -0.00278 C -0.00846 -0.00348 -0.00703 -0.00324 -0.00612 -0.00486 C -0.00534 -0.00648 -0.00508 -0.01088 -0.00508 -0.01065 L -0.0026 -0.00278 L -0.0026 0.00139 L -0.00391 -0.00093 " pathEditMode="relative" rAng="0" ptsTypes="AAAAAAAAAAAAAAAAAAAAAAAAAAAAAAAAAAAAAAAAAAAAAAAAAAAAAAAAAAAAAAAAAAAAAAAAAAAAAAAAAAA">
                                      <p:cBhvr>
                                        <p:cTn id="8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21435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36316" r="61269" b="32573"/>
          <a:stretch/>
        </p:blipFill>
        <p:spPr>
          <a:xfrm>
            <a:off x="7560181" y="-165203"/>
            <a:ext cx="1847066" cy="213360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61632" y="5781105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</a:p>
          <a:p>
            <a:pPr algn="ctr"/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vẹt</a:t>
            </a:r>
            <a:endParaRPr lang="en-US" sz="2400" b="1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5045" y="5715000"/>
            <a:ext cx="14847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</a:p>
          <a:p>
            <a:pPr algn="ctr"/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34000" y="5791200"/>
            <a:ext cx="11929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</a:p>
          <a:p>
            <a:pPr algn="ctr"/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10400" y="5867400"/>
            <a:ext cx="14437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endParaRPr lang="en-US" sz="2000" b="1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</a:t>
            </a:r>
            <a:r>
              <a:rPr lang="en-US" sz="2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67504" y="566060"/>
            <a:ext cx="7060206" cy="313248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2982687" y="2931886"/>
            <a:ext cx="73728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" name="A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/>
        </p:blipFill>
        <p:spPr>
          <a:xfrm>
            <a:off x="3425756" y="4724400"/>
            <a:ext cx="881590" cy="1157644"/>
          </a:xfrm>
          <a:prstGeom prst="rect">
            <a:avLst/>
          </a:prstGeom>
        </p:spPr>
      </p:pic>
      <p:pic>
        <p:nvPicPr>
          <p:cNvPr id="6" name="B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/>
        </p:blipFill>
        <p:spPr>
          <a:xfrm>
            <a:off x="990600" y="4648200"/>
            <a:ext cx="881590" cy="1157644"/>
          </a:xfrm>
          <a:prstGeom prst="rect">
            <a:avLst/>
          </a:prstGeom>
        </p:spPr>
      </p:pic>
      <p:pic>
        <p:nvPicPr>
          <p:cNvPr id="8" name="C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/>
        </p:blipFill>
        <p:spPr>
          <a:xfrm flipH="1">
            <a:off x="5199459" y="4862156"/>
            <a:ext cx="881590" cy="1157644"/>
          </a:xfrm>
          <a:prstGeom prst="rect">
            <a:avLst/>
          </a:prstGeom>
        </p:spPr>
      </p:pic>
      <p:pic>
        <p:nvPicPr>
          <p:cNvPr id="9" name="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/>
        </p:blipFill>
        <p:spPr>
          <a:xfrm flipH="1">
            <a:off x="7164735" y="4785956"/>
            <a:ext cx="881590" cy="1157644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2438400" y="2302007"/>
            <a:ext cx="20088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vẹt</a:t>
            </a: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5" name="Picture 34" descr="File:&lt;strong&gt;Check&lt;/strong&gt;-green.svg - Wikipedi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995" y="811160"/>
            <a:ext cx="1543187" cy="2057582"/>
          </a:xfrm>
          <a:prstGeom prst="rect">
            <a:avLst/>
          </a:prstGeom>
        </p:spPr>
      </p:pic>
      <p:pic>
        <p:nvPicPr>
          <p:cNvPr id="36" name="Picture 35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643" y="1004910"/>
            <a:ext cx="1445232" cy="1926976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1537396" y="1004910"/>
            <a:ext cx="45277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dirty="0">
                <a:latin typeface="iCiel Cadena" pitchFamily="2" charset="-93"/>
              </a:rPr>
              <a:t>Chim gì có tính nói leo </a:t>
            </a:r>
          </a:p>
          <a:p>
            <a:pPr algn="ctr"/>
            <a:r>
              <a:rPr lang="vi-VN" sz="2400" dirty="0">
                <a:latin typeface="iCiel Cadena" pitchFamily="2" charset="-93"/>
              </a:rPr>
              <a:t>Có tài bắt chước </a:t>
            </a:r>
          </a:p>
          <a:p>
            <a:pPr algn="ctr"/>
            <a:r>
              <a:rPr lang="vi-VN" sz="2400" dirty="0">
                <a:latin typeface="iCiel Cadena" pitchFamily="2" charset="-93"/>
              </a:rPr>
              <a:t>Tiếng như con người </a:t>
            </a:r>
          </a:p>
        </p:txBody>
      </p:sp>
    </p:spTree>
    <p:extLst>
      <p:ext uri="{BB962C8B-B14F-4D97-AF65-F5344CB8AC3E}">
        <p14:creationId xmlns:p14="http://schemas.microsoft.com/office/powerpoint/2010/main" val="21838133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2.5E-6 0.00046 C -0.00039 -0.01042 -0.00039 -0.0206 -0.00104 -0.03079 C -0.00117 -0.03334 -0.00183 -0.03588 -0.00209 -0.0382 C -0.00469 -0.05903 -0.0017 -0.0375 -0.00404 -0.05486 C -0.00391 -0.05764 -0.00222 -0.07454 -0.00104 -0.08079 C 0.00026 -0.08773 0.0013 -0.09144 0.00312 -0.09746 C 0.00416 -0.1007 0.00508 -0.10417 0.00625 -0.10695 C 0.00716 -0.10903 0.00846 -0.10996 0.00937 -0.11181 C 0.01159 -0.11621 0.01289 -0.12384 0.01562 -0.12593 C 0.02083 -0.12986 0.01771 -0.12801 0.025 -0.13079 C 0.0289 -0.12986 0.03268 -0.12824 0.03646 -0.12824 C 0.04127 -0.12824 0.0431 -0.13009 0.04687 -0.13334 C 0.04752 -0.13565 0.04844 -0.13773 0.04909 -0.14028 C 0.05104 -0.15093 0.04909 -0.14769 0.05117 -0.15695 C 0.05169 -0.15949 0.05247 -0.16158 0.05312 -0.16389 C 0.0539 -0.16898 0.0539 -0.17431 0.05521 -0.17824 C 0.06549 -0.20949 0.05286 -0.1706 0.06041 -0.19491 C 0.06185 -0.19908 0.06471 -0.20834 0.06679 -0.21158 C 0.06771 -0.2132 0.06875 -0.2132 0.06979 -0.21389 C 0.07708 -0.20834 0.07409 -0.20764 0.07929 -0.21158 C 0.08034 -0.2132 0.08164 -0.21412 0.08242 -0.21644 C 0.08307 -0.21829 0.08281 -0.2213 0.08346 -0.22338 C 0.08463 -0.22847 0.0862 -0.2331 0.08763 -0.23773 L 0.08971 -0.24491 C 0.08997 -0.24722 0.0901 -0.24977 0.09075 -0.25209 C 0.09192 -0.25695 0.09414 -0.26088 0.09492 -0.26644 C 0.09557 -0.27107 0.09622 -0.27732 0.09804 -0.28056 C 0.09896 -0.28218 0.1 -0.28218 0.10104 -0.2831 L 0.10742 -0.27801 L 0.11054 -0.2757 C 0.11159 -0.27662 0.11341 -0.2757 0.11367 -0.27801 C 0.11471 -0.29005 0.11237 -0.29838 0.11159 -0.30903 C 0.11107 -0.31528 0.11094 -0.32176 0.11054 -0.32801 C 0.11015 -0.33519 0.11002 -0.34236 0.1095 -0.34954 C 0.10924 -0.35185 0.10872 -0.35417 0.10833 -0.35648 C 0.10716 -0.37824 0.10651 -0.37732 0.10833 -0.40417 C 0.10872 -0.40903 0.10989 -0.41366 0.11054 -0.41852 L 0.11159 -0.42546 C 0.11198 -0.42778 0.11198 -0.43056 0.11263 -0.43264 C 0.1164 -0.44584 0.11406 -0.43727 0.11888 -0.4588 C 0.11953 -0.46204 0.12057 -0.46505 0.12096 -0.46829 C 0.1233 -0.49074 0.12109 -0.48264 0.12617 -0.49445 C 0.12656 -0.49699 0.12643 -0.49977 0.12721 -0.50162 C 0.1289 -0.50556 0.13346 -0.51088 0.13346 -0.51065 C 0.13515 -0.50949 0.13724 -0.50926 0.13867 -0.50625 C 0.14049 -0.50278 0.1414 -0.49699 0.14284 -0.49213 L 0.147 -0.47778 C 0.14778 -0.47546 0.1487 -0.47338 0.14909 -0.4706 C 0.14948 -0.46829 0.14961 -0.46574 0.15013 -0.46366 C 0.15013 -0.46343 0.15338 -0.45625 0.15442 -0.45417 L 0.15442 -0.45371 " pathEditMode="relative" rAng="0" ptsTypes="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2553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5443 -0.45371 L 0.15443 -0.45371 C 0.1556 -0.46019 0.15677 -0.46644 0.15794 -0.47292 C 0.15846 -0.4757 0.15872 -0.47848 0.15911 -0.48126 C 0.1595 -0.48357 0.16003 -0.48565 0.16029 -0.48774 C 0.1612 -0.49329 0.16172 -0.49908 0.16263 -0.50464 L 0.1651 -0.51737 C 0.16549 -0.51945 0.16601 -0.52153 0.16628 -0.52362 C 0.16875 -0.54515 0.16615 -0.52547 0.16862 -0.54075 C 0.16914 -0.54352 0.16914 -0.54653 0.16979 -0.54908 C 0.17109 -0.55371 0.17305 -0.55765 0.17461 -0.56181 L 0.17695 -0.56806 C 0.17773 -0.57038 0.17812 -0.57315 0.1793 -0.57454 L 0.18294 -0.57871 C 0.1849 -0.57802 0.18711 -0.57825 0.18893 -0.57663 C 0.19036 -0.57524 0.19115 -0.572 0.19245 -0.57038 C 0.19388 -0.56852 0.19557 -0.56737 0.19726 -0.56598 C 0.20404 -0.54792 0.19492 -0.56922 0.20312 -0.55765 C 0.2043 -0.55602 0.20443 -0.55278 0.2056 -0.55116 C 0.2069 -0.54931 0.20885 -0.54885 0.21029 -0.547 C 0.21172 -0.54515 0.2125 -0.54237 0.21393 -0.54075 C 0.21615 -0.53751 0.22096 -0.53218 0.22096 -0.53218 C 0.22878 -0.53681 0.22122 -0.53033 0.22578 -0.54075 C 0.22669 -0.5426 0.22825 -0.54329 0.2293 -0.54491 C 0.23607 -0.55533 0.23529 -0.55417 0.23893 -0.5639 C 0.24101 -0.57501 0.23867 -0.56598 0.24362 -0.57663 C 0.24453 -0.57848 0.24505 -0.58126 0.24596 -0.58288 C 0.247 -0.58473 0.24844 -0.58565 0.24961 -0.58727 C 0.25091 -0.58913 0.25182 -0.5919 0.25312 -0.59352 C 0.25417 -0.59491 0.2556 -0.59468 0.25677 -0.59561 C 0.25807 -0.59677 0.25898 -0.59885 0.26029 -0.60001 C 0.26263 -0.60163 0.26745 -0.60417 0.26745 -0.60417 C 0.26836 -0.60394 0.27539 -0.60186 0.27695 -0.60001 C 0.27838 -0.59815 0.2793 -0.59538 0.2806 -0.59352 C 0.28164 -0.5919 0.28294 -0.59075 0.28411 -0.58936 C 0.2849 -0.58727 0.28555 -0.58496 0.28646 -0.58288 C 0.28932 -0.57686 0.2901 -0.57663 0.29362 -0.57246 C 0.29479 -0.56968 0.29609 -0.5669 0.29726 -0.5639 C 0.29805 -0.56181 0.29844 -0.55927 0.29961 -0.55765 C 0.30052 -0.55626 0.30208 -0.55649 0.30312 -0.55556 C 0.31237 -0.54723 0.3013 -0.5544 0.31029 -0.54908 C 0.3151 -0.54977 0.31992 -0.54977 0.32461 -0.55116 C 0.32708 -0.55186 0.33177 -0.55556 0.33177 -0.55556 L 0.33893 -0.5639 C 0.3401 -0.56528 0.34141 -0.56644 0.34245 -0.56806 C 0.34362 -0.57038 0.34466 -0.57269 0.34596 -0.57454 C 0.34831 -0.57755 0.35117 -0.5794 0.35312 -0.58288 C 0.3543 -0.58519 0.35534 -0.58774 0.35677 -0.58936 C 0.35781 -0.59052 0.35911 -0.59052 0.36029 -0.59144 C 0.37057 -0.59931 0.36029 -0.59283 0.36862 -0.59769 C 0.36979 -0.59931 0.37083 -0.60116 0.37213 -0.60209 C 0.37969 -0.60695 0.3931 -0.60255 0.39844 -0.60209 C 0.40677 -0.59214 0.39635 -0.60464 0.40677 -0.59144 C 0.40794 -0.59005 0.40911 -0.58866 0.41029 -0.58727 C 0.41458 -0.57593 0.41172 -0.58265 0.41979 -0.56806 C 0.42096 -0.56598 0.4224 -0.56436 0.42344 -0.56181 C 0.42825 -0.54862 0.42279 -0.56158 0.4293 -0.55116 C 0.4319 -0.54723 0.43372 -0.5419 0.43646 -0.53843 C 0.43763 -0.53704 0.43893 -0.53589 0.4401 -0.53427 C 0.44141 -0.53241 0.44219 -0.5294 0.44362 -0.52802 C 0.44505 -0.5264 0.44687 -0.52686 0.44844 -0.5257 C 0.45 -0.52477 0.45156 -0.52292 0.45312 -0.52153 C 0.4543 -0.52061 0.45547 -0.52015 0.45677 -0.51945 C 0.46341 -0.52015 0.47018 -0.52038 0.47695 -0.52153 C 0.48555 -0.52292 0.47812 -0.52362 0.48529 -0.5257 C 0.4888 -0.52686 0.49245 -0.52732 0.49596 -0.52802 C 0.50065 -0.53195 0.50039 -0.53149 0.5043 -0.53635 C 0.50495 -0.53727 0.5112 -0.54584 0.51263 -0.547 C 0.51419 -0.54815 0.51588 -0.54839 0.51745 -0.54908 C 0.51823 -0.55116 0.51875 -0.55394 0.51979 -0.55556 C 0.52083 -0.55695 0.52226 -0.55649 0.52344 -0.55765 C 0.52591 -0.55996 0.52812 -0.5632 0.53047 -0.56598 L 0.53047 -0.56598 C 0.53503 -0.57408 0.53255 -0.57153 0.53763 -0.57454 C 0.54049 -0.5794 0.54245 -0.58357 0.54596 -0.58727 C 0.54713 -0.58843 0.54844 -0.58843 0.54961 -0.58936 C 0.55078 -0.59052 0.55195 -0.59237 0.55312 -0.59352 C 0.55469 -0.59515 0.55638 -0.5963 0.55794 -0.59769 C 0.55911 -0.59908 0.56016 -0.6014 0.56146 -0.60209 C 0.56536 -0.60417 0.5694 -0.60487 0.57331 -0.60626 L 0.5793 -0.60834 C 0.58841 -0.60765 0.59766 -0.60741 0.60664 -0.60626 C 0.6099 -0.60579 0.6112 -0.60255 0.6138 -0.60001 C 0.61536 -0.59839 0.61693 -0.59677 0.61862 -0.59561 C 0.62018 -0.59468 0.62174 -0.59445 0.62331 -0.59352 C 0.6319 -0.58913 0.62083 -0.59352 0.63294 -0.58936 C 0.63685 -0.59005 0.64088 -0.59005 0.64479 -0.59144 C 0.64726 -0.59237 0.64948 -0.59468 0.65195 -0.59561 C 0.65794 -0.59839 0.65521 -0.59677 0.66029 -0.60001 C 0.66146 -0.6014 0.6625 -0.60325 0.6638 -0.60417 C 0.66536 -0.60533 0.66719 -0.60464 0.66862 -0.60626 C 0.66979 -0.60765 0.67018 -0.61042 0.67096 -0.61251 C 0.6737 -0.61181 0.67656 -0.61135 0.6793 -0.61042 C 0.68086 -0.60996 0.68242 -0.60903 0.68411 -0.60834 C 0.68607 -0.60765 0.68802 -0.60695 0.68997 -0.60626 C 0.69167 -0.60487 0.6931 -0.60325 0.69479 -0.60209 C 0.70156 -0.59677 0.6957 -0.60417 0.70547 -0.59352 C 0.70846 -0.59028 0.71094 -0.58635 0.7138 -0.58288 C 0.71771 -0.57848 0.72187 -0.57477 0.72578 -0.57038 C 0.73099 -0.56413 0.72812 -0.5676 0.73411 -0.55973 C 0.7388 -0.54723 0.73698 -0.54746 0.74362 -0.54283 C 0.74596 -0.54098 0.74831 -0.53982 0.75078 -0.53843 L 0.7543 -0.53635 L 0.75794 -0.53218 L 0.75794 -0.53218 " pathEditMode="relative" ptsTypes="AAAAAAAAAAAAAAAAAAAAAAAAAAAAAAAAAAAAAAAAAAAAAAAAAAAAAAAAAAAAAAAAAAAAAAAAAAAAAAAAAAAAAAAAAAAAAAAAAAAAAAAA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7.40741E-6 L 5.83333E-6 -7.40741E-6 C 0.00613 -0.01644 0.00678 -0.01644 0.01068 -0.03195 C 0.0116 -0.03542 0.01238 -0.03889 0.01303 -0.04237 C 0.01433 -0.04885 0.01459 -0.05602 0.01667 -0.06158 C 0.01954 -0.06922 0.02201 -0.07524 0.02384 -0.08473 C 0.02423 -0.08681 0.02449 -0.08913 0.02501 -0.09121 C 0.02566 -0.09329 0.0267 -0.09514 0.02735 -0.09746 C 0.02826 -0.10093 0.0293 -0.10903 0.02969 -0.11227 C 0.03009 -0.11436 0.03061 -0.11644 0.031 -0.11852 C 0.03061 -0.12778 0.031 -0.13727 0.02969 -0.14607 C 0.0293 -0.14954 0.02735 -0.15186 0.02618 -0.15464 C 0.0254 -0.15672 0.02462 -0.1588 0.02384 -0.16089 L 0.01785 -0.1926 L 0.0155 -0.20533 L 0.01433 -0.21181 C 0.01433 -0.21274 0.01433 -0.24237 0.01667 -0.25186 C 0.01785 -0.25718 0.02045 -0.26089 0.02266 -0.26459 C 0.02501 -0.27709 0.02227 -0.26482 0.02735 -0.2794 C 0.02826 -0.28218 0.02878 -0.28542 0.02969 -0.28797 C 0.03412 -0.29885 0.03256 -0.28936 0.03568 -0.3007 C 0.03712 -0.30579 0.03699 -0.30996 0.03803 -0.31551 C 0.04272 -0.33751 0.03855 -0.31065 0.04167 -0.33241 C 0.04337 -0.35741 0.04389 -0.35626 0.04167 -0.38959 C 0.04141 -0.39399 0.03985 -0.39792 0.03933 -0.40232 C 0.03855 -0.40788 0.03868 -0.41436 0.03686 -0.41922 C 0.03607 -0.4213 0.03529 -0.42339 0.03451 -0.42547 C 0.03204 -0.43334 0.03126 -0.43982 0.02735 -0.44676 C 0.02618 -0.44885 0.02488 -0.4507 0.02384 -0.45301 C 0.02292 -0.4551 0.0224 -0.45764 0.02136 -0.45926 C 0.02045 -0.46112 0.01889 -0.46181 0.01785 -0.46366 C 0.01537 -0.4676 0.01251 -0.4713 0.01068 -0.47639 C 0.0099 -0.47848 0.00938 -0.48079 0.00834 -0.48264 C 0.0073 -0.4845 0.00587 -0.48542 0.00469 -0.48681 C 0.00261 -0.4926 0.00248 -0.49445 -0.00116 -0.49746 C -0.00351 -0.49931 -0.00833 -0.50163 -0.00833 -0.50163 C -0.01119 -0.50093 -0.01393 -0.49954 -0.01666 -0.49954 C -0.02473 -0.49954 -0.02538 -0.50047 -0.03098 -0.50371 C -0.03515 -0.5095 -0.03606 -0.51389 -0.04166 -0.50811 C -0.04296 -0.50672 -0.04335 -0.50371 -0.04413 -0.50163 C -0.047 -0.48658 -0.04296 -0.50487 -0.04882 -0.48889 C -0.0496 -0.48704 -0.0496 -0.48473 -0.04999 -0.48264 C -0.0509 -0.48542 -0.05182 -0.4882 -0.05247 -0.49121 C -0.0526 -0.4919 -0.05416 -0.5044 -0.05481 -0.50602 C -0.05572 -0.50788 -0.05715 -0.5088 -0.05846 -0.51019 C -0.05924 -0.50996 -0.06718 -0.50834 -0.06913 -0.50602 C -0.07057 -0.50417 -0.07148 -0.50163 -0.07265 -0.49954 C -0.07695 -0.47709 -0.07382 -0.49538 -0.07382 -0.44237 L -0.07382 -0.44237 " pathEditMode="relative" ptsTypes="AAAAAAAAAAAAAAAAAAAAAAAAAAAAAAAAAAAAAAAAAAAAAAAAA">
                                      <p:cBhvr>
                                        <p:cTn id="5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7383 -0.44213 L -0.07383 -0.44213 C -0.07188 -0.43657 -0.07057 -0.43009 -0.06797 -0.42523 C -0.0668 -0.42315 -0.06471 -0.42384 -0.06315 -0.42315 C -0.0612 -0.42245 -0.05925 -0.42176 -0.05716 -0.42106 C -0.05456 -0.40671 -0.05547 -0.41435 -0.05716 -0.38727 C -0.05729 -0.38542 -0.05898 -0.37477 -0.05964 -0.37245 C -0.06029 -0.37014 -0.0612 -0.36829 -0.06198 -0.36597 C -0.06289 -0.36342 -0.06341 -0.36042 -0.06432 -0.35764 C -0.0651 -0.35532 -0.06602 -0.35347 -0.06667 -0.35116 C -0.07279 -0.33241 -0.06563 -0.35185 -0.07148 -0.33634 C -0.07188 -0.33426 -0.07266 -0.33241 -0.07266 -0.33009 C -0.07266 -0.32407 -0.07161 -0.31759 -0.06914 -0.31319 C -0.06771 -0.31065 -0.06589 -0.30903 -0.06432 -0.30671 C -0.06302 -0.30486 -0.06211 -0.30231 -0.06081 -0.30046 C -0.05898 -0.29792 -0.05677 -0.2963 -0.05482 -0.29421 C -0.05313 -0.29213 -0.05169 -0.28981 -0.05013 -0.28773 C -0.05052 -0.28426 -0.05052 -0.28055 -0.0513 -0.27708 C -0.05247 -0.27153 -0.05521 -0.26875 -0.05716 -0.26458 C -0.05846 -0.2618 -0.05964 -0.2588 -0.06081 -0.25602 C -0.06393 -0.24815 -0.06589 -0.24329 -0.06797 -0.23495 C -0.06836 -0.23287 -0.06875 -0.23055 -0.06914 -0.22847 C -0.06875 -0.22153 -0.06849 -0.21435 -0.06797 -0.20741 C -0.06771 -0.20509 -0.06667 -0.20324 -0.06667 -0.20092 C -0.06706 -0.19305 -0.06823 -0.18542 -0.06914 -0.17778 C -0.07005 -0.16944 -0.07409 -0.15833 -0.07747 -0.1544 L -0.08099 -0.15023 C -0.08125 -0.1493 -0.08477 -0.13796 -0.08451 -0.13542 C -0.08425 -0.13102 -0.08346 -0.12662 -0.08216 -0.12268 C -0.08125 -0.11944 -0.07526 -0.11134 -0.07383 -0.10995 C -0.07279 -0.1088 -0.07148 -0.10856 -0.07031 -0.10787 C -0.06875 -0.10579 -0.06732 -0.10324 -0.0655 -0.10162 C -0.06445 -0.10046 -0.06224 -0.10162 -0.06198 -0.0993 C -0.06016 -0.0831 -0.06211 -0.08217 -0.06667 -0.07407 C -0.06966 -0.0581 -0.06563 -0.07778 -0.07031 -0.06134 C -0.07083 -0.05926 -0.07096 -0.05694 -0.07148 -0.05486 C -0.07591 -0.03657 -0.07227 -0.05509 -0.075 -0.04005 C -0.07643 -0.02569 -0.07682 -0.02917 -0.075 -0.01481 C -0.07474 -0.0125 -0.07461 -0.01018 -0.07383 -0.00833 C -0.0724 -0.0044 -0.06758 0.00185 -0.0655 0.0044 C -0.06172 0.0088 -0.05651 0.01366 -0.05247 0.0169 C -0.0513 0.01783 -0.05013 0.01829 -0.04883 0.01921 C -0.04479 0.01852 -0.03607 0.01829 -0.03099 0.01482 C -0.02943 0.01366 -0.02786 0.01227 -0.0263 0.01065 C -0.025 0.00926 -0.02409 0.00695 -0.02279 0.00648 C -0.01927 0.00486 -0.01563 0.00509 -0.01198 0.0044 C -0.00885 0.00509 -0.00573 0.00556 -0.00247 0.00648 C 0.00573 0.00857 0.00104 0.00857 0.00469 0.00857 L 0.00469 0.00857 " pathEditMode="relative" ptsTypes="AAAAAAAAAAAAAAAAAAAAAAAAAAAAAAAAAAAAAAAAAAAAAAAAA">
                                      <p:cBhvr>
                                        <p:cTn id="6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5.55556E-6 L -8.67362E-19 -5.55556E-6 C 0.00117 -0.00695 0.0026 -0.0139 0.00364 -0.02107 C 0.00768 -0.04769 0.00416 -0.08357 0.00364 -0.10579 C 0.00325 -0.11968 0.00273 -0.11598 -8.67362E-19 -0.12686 C -0.00052 -0.12894 -0.00052 -0.13126 -0.00117 -0.13334 C -0.00261 -0.13774 -0.0043 -0.14167 -0.00586 -0.14584 C -0.00677 -0.14816 -0.00729 -0.15047 -0.00834 -0.15232 L -0.01667 -0.16714 C -0.01784 -0.16922 -0.01862 -0.17246 -0.02019 -0.17339 L -0.02735 -0.17779 C -0.02852 -0.18056 -0.03008 -0.18311 -0.03086 -0.18612 C -0.03164 -0.18866 -0.03164 -0.19191 -0.03216 -0.19468 C -0.03438 -0.20765 -0.03386 -0.2051 -0.03685 -0.21575 C -0.03724 -0.21922 -0.0375 -0.22292 -0.03802 -0.2264 C -0.03867 -0.2301 -0.03998 -0.23334 -0.0405 -0.23704 C -0.04401 -0.26251 -0.03907 -0.24237 -0.04401 -0.26019 C -0.0444 -0.26436 -0.04571 -0.28241 -0.04753 -0.28566 L -0.05117 -0.29191 C -0.05313 -0.30232 -0.05091 -0.29515 -0.05586 -0.30255 C -0.05716 -0.30441 -0.05821 -0.30695 -0.05951 -0.30904 C -0.06198 -0.31274 -0.06485 -0.31482 -0.06784 -0.31737 L -0.07253 -0.33427 L -0.075 -0.34283 C -0.07474 -0.3463 -0.07448 -0.36204 -0.07253 -0.36829 C -0.06901 -0.37964 -0.06485 -0.38681 -0.06068 -0.39792 C -0.05821 -0.40441 -0.05716 -0.40718 -0.05469 -0.41482 C -0.05391 -0.4176 -0.05313 -0.42038 -0.05235 -0.42316 C -0.05274 -0.42894 -0.05274 -0.43473 -0.05352 -0.44029 C -0.05443 -0.4463 -0.0569 -0.44746 -0.05951 -0.4507 C -0.06263 -0.45487 -0.06615 -0.45857 -0.06901 -0.46343 C -0.07019 -0.46552 -0.0711 -0.46829 -0.07253 -0.46991 C -0.07435 -0.47177 -0.07657 -0.47246 -0.07852 -0.47408 C -0.08151 -0.4764 -0.08881 -0.48311 -0.0905 -0.48681 C -0.09245 -0.49098 -0.09414 -0.49561 -0.09636 -0.49954 C -0.10117 -0.50811 -0.10078 -0.50302 -0.10469 -0.51204 C -0.10612 -0.51552 -0.10677 -0.51968 -0.10834 -0.52269 C -0.10964 -0.52547 -0.11159 -0.52663 -0.11302 -0.52917 C -0.12474 -0.54769 -0.11589 -0.53681 -0.12383 -0.54607 C -0.12813 -0.55765 -0.12357 -0.54839 -0.12969 -0.55441 C -0.13216 -0.55695 -0.13412 -0.56181 -0.13685 -0.56297 C -0.14284 -0.56552 -0.14011 -0.56413 -0.14519 -0.56714 C -0.15078 -0.56644 -0.15638 -0.56737 -0.16185 -0.56505 C -0.16576 -0.56343 -0.16537 -0.55695 -0.16667 -0.55232 C -0.16732 -0.55001 -0.16823 -0.54816 -0.16901 -0.54607 C -0.1694 -0.54329 -0.16862 -0.5382 -0.17019 -0.53751 C -0.17214 -0.53681 -0.17383 -0.54098 -0.175 -0.54399 C -0.17709 -0.54908 -0.17722 -0.55626 -0.17969 -0.56089 C -0.18086 -0.56297 -0.18216 -0.56482 -0.18334 -0.56714 C -0.19219 -0.58658 -0.18633 -0.58172 -0.19401 -0.58612 C -0.19792 -0.58542 -0.20209 -0.58612 -0.20586 -0.58404 C -0.20756 -0.58334 -0.20821 -0.57964 -0.20951 -0.57779 C -0.22188 -0.55927 -0.19987 -0.59584 -0.21901 -0.56505 C -0.22149 -0.56112 -0.22409 -0.55718 -0.22617 -0.55232 C -0.2306 -0.54191 -0.22865 -0.54677 -0.23216 -0.53751 C -0.23256 -0.53473 -0.23164 -0.52917 -0.23334 -0.52917 C -0.2349 -0.52917 -0.23386 -0.53496 -0.23451 -0.53751 C -0.23529 -0.54098 -0.23881 -0.54862 -0.2405 -0.55024 C -0.2418 -0.55163 -0.24362 -0.55163 -0.24519 -0.55232 C -0.25404 -0.54723 -0.25261 -0.55001 -0.25951 -0.53542 C -0.26133 -0.53149 -0.2642 -0.52269 -0.2642 -0.52269 C -0.26498 -0.50649 -0.26446 -0.48982 -0.26667 -0.47408 C -0.26706 -0.4713 -0.26719 -0.46829 -0.26784 -0.46552 C -0.27474 -0.43681 -0.26641 -0.47964 -0.27136 -0.45279 C -0.2724 -0.45579 -0.27604 -0.46158 -0.27253 -0.46552 C -0.27188 -0.46644 -0.27097 -0.46413 -0.27019 -0.46343 L -0.27019 -0.46343 " pathEditMode="relative" ptsTypes="AAAAAAAAAAAAAAAAAAAAAAAAAAAAAAAAAAAAAAAAAAAAAAAAAAAAAAAAAAAAAAAAAAA">
                                      <p:cBhvr>
                                        <p:cTn id="6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7018 -0.4632 L -0.27018 -0.46297 C -0.27279 -0.45834 -0.275 -0.45278 -0.27774 -0.44792 C -0.28281 -0.43912 -0.28073 -0.44885 -0.28399 -0.43704 C -0.28464 -0.43473 -0.28464 -0.43241 -0.28529 -0.4301 C -0.28672 -0.4257 -0.29037 -0.4169 -0.29037 -0.41667 C -0.2931 -0.40209 -0.28932 -0.42037 -0.29531 -0.39931 C -0.29622 -0.39607 -0.2974 -0.38658 -0.29766 -0.3838 C -0.29727 -0.37431 -0.29766 -0.36435 -0.29649 -0.35486 C -0.29609 -0.35162 -0.29414 -0.34885 -0.29284 -0.3463 C -0.28997 -0.34028 -0.28776 -0.3375 -0.28399 -0.33287 C -0.28281 -0.33148 -0.28138 -0.33033 -0.28034 -0.32871 C -0.27344 -0.31852 -0.27917 -0.32153 -0.26771 -0.31088 C -0.26537 -0.30857 -0.26237 -0.30903 -0.26016 -0.30648 C -0.25899 -0.30486 -0.25794 -0.30301 -0.25651 -0.30209 C -0.25404 -0.3 -0.25117 -0.3 -0.24896 -0.29769 C -0.24349 -0.29121 -0.24662 -0.29375 -0.23893 -0.29098 C -0.23776 -0.28935 -0.2362 -0.28843 -0.23516 -0.28658 C -0.22982 -0.27593 -0.22774 -0.26898 -0.22396 -0.25787 C -0.22083 -0.23496 -0.22513 -0.26343 -0.22018 -0.24005 C -0.21836 -0.23148 -0.21706 -0.22223 -0.21524 -0.21343 C -0.20859 -0.18287 -0.21706 -0.22986 -0.21029 -0.19375 C -0.20977 -0.19074 -0.20938 -0.18773 -0.20886 -0.18473 C -0.2082 -0.18033 -0.20742 -0.17593 -0.20638 -0.17153 C -0.20508 -0.16505 -0.20339 -0.15764 -0.20143 -0.15162 C -0.20065 -0.14954 -0.19974 -0.14723 -0.19883 -0.14514 C -0.19662 -0.13866 -0.19518 -0.13172 -0.19154 -0.12732 C -0.18919 -0.12454 -0.18659 -0.12269 -0.18399 -0.1206 C -0.18151 -0.11898 -0.17643 -0.11621 -0.17643 -0.11598 C -0.16524 -0.11713 -0.15391 -0.11644 -0.14258 -0.11852 C -0.14115 -0.11875 -0.14011 -0.12153 -0.13893 -0.12292 C -0.13698 -0.12454 -0.13164 -0.12662 -0.13021 -0.12732 C -0.12839 -0.12662 -0.1263 -0.12709 -0.12513 -0.125 C -0.1168 -0.11227 -0.12292 -0.11459 -0.11758 -0.10301 C -0.11758 -0.10278 -0.10833 -0.08635 -0.10638 -0.0831 L -0.09766 -0.0676 C -0.09636 -0.06551 -0.09531 -0.0625 -0.09388 -0.06088 L -0.09011 -0.05648 C -0.08099 -0.05949 -0.07734 -0.05903 -0.07005 -0.06551 C -0.06875 -0.06644 -0.06758 -0.06852 -0.06628 -0.06991 C -0.06497 -0.0676 -0.06367 -0.06551 -0.0625 -0.0632 C -0.05912 -0.05579 -0.06068 -0.05625 -0.05742 -0.04769 C -0.05638 -0.04445 -0.05508 -0.0419 -0.05378 -0.03889 C -0.05274 -0.03611 -0.04857 -0.02454 -0.04753 -0.02338 C -0.04622 -0.02199 -0.03737 -0.0176 -0.03503 -0.01667 C -0.02526 -0.01343 -0.02878 -0.01621 -0.02122 -0.01227 C -0.01992 -0.01158 -0.01875 -0.01088 -0.01758 -0.01019 C -0.01589 -0.00926 -0.01406 -0.0088 -0.0125 -0.00787 C -0.0112 -0.00718 -0.01003 -0.00602 -0.00872 -0.00579 C -0.00469 -0.00463 0.00391 -0.00348 0.00391 -0.00301 L 0.00391 -0.00348 " pathEditMode="relative" rAng="0" ptsTypes="AAAAAAAAAAAAAAAAAAAAAAAAAAAAAAAAAAAAAAAAAAAAAAAAAAA"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23009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-0.00247 -0.00718 -0.00508 -0.01389 -0.00716 -0.0213 C -0.00833 -0.02523 -0.00859 -0.02986 -0.00963 -0.03403 C -0.01068 -0.03843 -0.01211 -0.04236 -0.01315 -0.04676 C -0.01406 -0.05023 -0.01471 -0.05371 -0.01549 -0.05718 C -0.01667 -0.06158 -0.0181 -0.06574 -0.01914 -0.06991 C -0.02083 -0.07685 -0.02253 -0.08403 -0.02383 -0.09121 C -0.02461 -0.09537 -0.02539 -0.09977 -0.0263 -0.10394 C -0.02695 -0.10672 -0.02786 -0.10949 -0.02864 -0.11227 C -0.0319 -0.13565 -0.02617 -0.09908 -0.03698 -0.13773 C -0.03776 -0.14051 -0.03867 -0.14329 -0.03932 -0.14607 C -0.04049 -0.15162 -0.04023 -0.15579 -0.0418 -0.16088 C -0.04232 -0.1632 -0.04336 -0.16528 -0.04414 -0.16736 C -0.04531 -0.16598 -0.04661 -0.16482 -0.04766 -0.1632 C -0.0487 -0.16135 -0.0487 -0.15672 -0.05013 -0.15672 C -0.05169 -0.15672 -0.05234 -0.16111 -0.05364 -0.1632 C -0.05794 -0.16968 -0.06276 -0.175 -0.0668 -0.18218 C -0.07539 -0.19746 -0.06784 -0.18519 -0.07513 -0.19491 C -0.07708 -0.19746 -0.07904 -0.2007 -0.08099 -0.20324 C -0.08437 -0.20787 -0.08542 -0.20834 -0.08932 -0.21181 C -0.0901 -0.21389 -0.09088 -0.21621 -0.0918 -0.21806 C -0.09466 -0.22431 -0.09531 -0.22454 -0.09883 -0.22871 C -0.10156 -0.22246 -0.10273 -0.21875 -0.10599 -0.21389 C -0.10716 -0.21227 -0.10846 -0.21111 -0.10963 -0.20973 C -0.11159 -0.21181 -0.11367 -0.21366 -0.11549 -0.21598 C -0.11693 -0.21783 -0.11784 -0.22037 -0.11914 -0.22246 C -0.12187 -0.22662 -0.12487 -0.23056 -0.12747 -0.23519 C -0.13229 -0.24375 -0.13216 -0.24653 -0.13581 -0.25625 C -0.13685 -0.25926 -0.13815 -0.26181 -0.13932 -0.26482 C -0.1401 -0.26898 -0.14271 -0.28357 -0.14414 -0.28797 C -0.14505 -0.29098 -0.14674 -0.29329 -0.14766 -0.29653 C -0.15026 -0.30463 -0.15182 -0.31389 -0.15482 -0.32176 C -0.1556 -0.32408 -0.15664 -0.32593 -0.15716 -0.32824 C -0.15781 -0.3301 -0.15781 -0.33264 -0.15846 -0.33449 C -0.16419 -0.35278 -0.1595 -0.33426 -0.16549 -0.34931 C -0.17018 -0.36111 -0.16562 -0.3551 -0.17031 -0.36852 C -0.17122 -0.37107 -0.17279 -0.37246 -0.17383 -0.37477 C -0.17513 -0.37755 -0.1763 -0.38033 -0.17747 -0.38334 C -0.17956 -0.39445 -0.17695 -0.38681 -0.18463 -0.39167 C -0.20117 -0.40232 -0.18489 -0.39283 -0.19531 -0.4044 C -0.19713 -0.40648 -0.19935 -0.40718 -0.2013 -0.40857 C -0.20325 -0.41227 -0.20521 -0.41598 -0.20716 -0.41922 C -0.2095 -0.42292 -0.21224 -0.42593 -0.21432 -0.42986 C -0.21693 -0.43449 -0.21901 -0.43982 -0.22148 -0.44468 C -0.22383 -0.44908 -0.22643 -0.45301 -0.22864 -0.45741 C -0.23073 -0.46135 -0.23255 -0.46598 -0.23463 -0.47014 C -0.23646 -0.47361 -0.2388 -0.47662 -0.24062 -0.48056 C -0.24206 -0.4838 -0.24284 -0.48773 -0.24414 -0.49121 C -0.24518 -0.49422 -0.24661 -0.49676 -0.24766 -0.49977 C -0.2487 -0.50232 -0.24896 -0.50556 -0.25013 -0.5081 C -0.25221 -0.51273 -0.25729 -0.52084 -0.25729 -0.5206 C -0.25768 -0.51875 -0.2582 -0.51667 -0.25846 -0.51459 C -0.25898 -0.50949 -0.25742 -0.50255 -0.25963 -0.49977 C -0.2612 -0.49746 -0.26172 -0.50556 -0.26315 -0.5081 C -0.26419 -0.50996 -0.26562 -0.51065 -0.2668 -0.51227 C -0.26927 -0.51644 -0.27148 -0.52084 -0.27396 -0.525 C -0.27513 -0.52709 -0.27604 -0.52986 -0.27747 -0.53148 C -0.27864 -0.53287 -0.27982 -0.53426 -0.28099 -0.53565 C -0.28268 -0.53773 -0.28398 -0.54051 -0.28581 -0.5419 C -0.28724 -0.54329 -0.28893 -0.54352 -0.29062 -0.54422 C -0.2918 -0.5456 -0.29284 -0.54723 -0.29414 -0.54838 C -0.29531 -0.54931 -0.29661 -0.54931 -0.29766 -0.55047 C -0.30026 -0.55301 -0.30247 -0.55602 -0.30482 -0.55903 C -0.30781 -0.5625 -0.30846 -0.56412 -0.31198 -0.56528 C -0.31471 -0.56621 -0.31758 -0.56667 -0.32031 -0.56736 C -0.32148 -0.56806 -0.32266 -0.56945 -0.32396 -0.56945 C -0.34219 -0.56945 -0.33177 -0.56435 -0.34062 -0.56945 C -0.3418 -0.57153 -0.34284 -0.57385 -0.34414 -0.57593 C -0.34518 -0.57755 -0.34674 -0.57824 -0.34766 -0.5801 C -0.3487 -0.58195 -0.34896 -0.58473 -0.35013 -0.58635 C -0.35143 -0.58843 -0.35338 -0.58912 -0.35482 -0.59074 C -0.35846 -0.59468 -0.36211 -0.59885 -0.36562 -0.60348 C -0.36719 -0.60556 -0.36849 -0.60834 -0.37031 -0.60973 C -0.372 -0.61111 -0.38047 -0.61482 -0.38346 -0.61598 C -0.38503 -0.61389 -0.38672 -0.61204 -0.38815 -0.60973 C -0.39075 -0.60579 -0.39531 -0.59699 -0.39531 -0.59676 C -0.39857 -0.57963 -0.39323 -0.60672 -0.40247 -0.57385 C -0.40325 -0.57084 -0.40417 -0.56829 -0.40482 -0.56528 C -0.40534 -0.5632 -0.40547 -0.56088 -0.40599 -0.55903 C -0.40703 -0.55533 -0.40859 -0.55209 -0.40963 -0.54838 C -0.41055 -0.54491 -0.41094 -0.54121 -0.41198 -0.53773 C -0.41302 -0.53473 -0.41445 -0.53218 -0.41562 -0.5294 C -0.41719 -0.52523 -0.42031 -0.51667 -0.42031 -0.51644 C -0.42148 -0.51875 -0.42253 -0.52107 -0.42396 -0.52292 C -0.43307 -0.53519 -0.43242 -0.52871 -0.44779 -0.525 C -0.44935 -0.52361 -0.45104 -0.52269 -0.45247 -0.52084 C -0.45391 -0.51898 -0.45482 -0.51644 -0.45612 -0.51459 C -0.45716 -0.51297 -0.45846 -0.51158 -0.45963 -0.51019 C -0.46081 -0.50417 -0.46107 -0.50139 -0.46315 -0.49537 C -0.46419 -0.49236 -0.46562 -0.48982 -0.4668 -0.48704 C -0.46901 -0.4713 -0.46745 -0.4838 -0.46914 -0.45949 C -0.46953 -0.4544 -0.46992 -0.44954 -0.47031 -0.44468 C -0.47174 -0.4294 -0.47148 -0.43912 -0.47148 -0.42778 L -0.47148 -0.42755 " pathEditMode="relative" rAng="0" ptsTypes="AAAAAAAAAAAAAAAAAAAAAAAAAAAAAAAAAAAAAAAAAAAAAAAAAAAAAAAAAAAAAAAAAAAAAAAAAAAAAAAAAAAAAAAAAAAAAAA">
                                      <p:cBhvr>
                                        <p:cTn id="8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-30787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47148 -0.42755 L -0.47148 -0.42755 C -0.47083 -0.42176 -0.47018 -0.41574 -0.46927 -0.40973 C -0.46888 -0.40695 -0.46849 -0.4044 -0.4681 -0.40185 C -0.46771 -0.39792 -0.46784 -0.39352 -0.46706 -0.38982 C -0.46654 -0.38727 -0.46562 -0.38565 -0.46471 -0.38357 C -0.4625 -0.3794 -0.45794 -0.37176 -0.45794 -0.37153 C -0.45026 -0.37246 -0.44258 -0.37361 -0.43489 -0.37361 C -0.43255 -0.37361 -0.42995 -0.37385 -0.42799 -0.37176 C -0.42578 -0.36898 -0.42539 -0.36297 -0.42357 -0.35973 C -0.42226 -0.35764 -0.42122 -0.35556 -0.42005 -0.35348 C -0.4095 -0.33843 -0.425 -0.36482 -0.41315 -0.34144 C -0.41094 -0.33727 -0.40807 -0.33426 -0.40625 -0.32963 C -0.40547 -0.32755 -0.40495 -0.32523 -0.40391 -0.32361 C -0.40299 -0.32176 -0.40156 -0.32107 -0.40052 -0.31945 C -0.39661 -0.31389 -0.39609 -0.3088 -0.3901 -0.30556 C -0.3832 -0.30139 -0.38802 -0.30371 -0.37539 -0.30162 C -0.36901 -0.29422 -0.37435 -0.30162 -0.36966 -0.29144 C -0.36862 -0.28935 -0.36719 -0.2875 -0.36614 -0.28565 C -0.36497 -0.28287 -0.3638 -0.2801 -0.36276 -0.27755 C -0.36003 -0.25926 -0.3638 -0.28125 -0.3569 -0.25741 C -0.35508 -0.25093 -0.35091 -0.23519 -0.34779 -0.23334 L -0.3444 -0.23148 C -0.33906 -0.22199 -0.34297 -0.22824 -0.3375 -0.2213 C -0.33594 -0.21945 -0.33463 -0.21667 -0.33281 -0.21528 C -0.32917 -0.21204 -0.32148 -0.20718 -0.32148 -0.20695 C -0.31797 -0.20857 -0.31432 -0.2088 -0.3112 -0.21111 C -0.30378 -0.21713 -0.30833 -0.21783 -0.30534 -0.22523 C -0.30286 -0.23195 -0.30208 -0.23125 -0.29844 -0.23334 L -0.29049 -0.21945 L -0.28711 -0.21343 C -0.2845 -0.2 -0.28802 -0.21528 -0.28125 -0.20139 C -0.28021 -0.19885 -0.28008 -0.1956 -0.27904 -0.19329 C -0.27812 -0.19144 -0.27669 -0.19051 -0.27552 -0.18935 C -0.26406 -0.17408 -0.27604 -0.18773 -0.26302 -0.17523 C -0.26094 -0.17338 -0.25911 -0.1713 -0.25729 -0.16922 C -0.25612 -0.16806 -0.25495 -0.16621 -0.25391 -0.16528 C -0.25273 -0.16435 -0.25143 -0.16389 -0.25039 -0.1632 C -0.24922 -0.16111 -0.24831 -0.15857 -0.247 -0.15718 C -0.24062 -0.15047 -0.23867 -0.15371 -0.23086 -0.1551 C -0.22956 -0.16181 -0.22969 -0.16227 -0.22734 -0.16922 C -0.22682 -0.1713 -0.22617 -0.17361 -0.22513 -0.17523 C -0.22292 -0.17917 -0.22096 -0.17963 -0.21823 -0.18125 C -0.21029 -0.17408 -0.21484 -0.1794 -0.20573 -0.1632 L -0.20221 -0.15718 L -0.19883 -0.15116 C -0.19766 -0.14514 -0.19779 -0.14445 -0.19531 -0.13912 C -0.19427 -0.13681 -0.19297 -0.13542 -0.19193 -0.1331 C -0.19101 -0.13125 -0.19049 -0.12871 -0.18958 -0.12709 C -0.18867 -0.12547 -0.18724 -0.12454 -0.1862 -0.12315 C -0.18008 -0.11551 -0.18372 -0.11829 -0.17812 -0.11528 C -0.17513 -0.11574 -0.17174 -0.11482 -0.16901 -0.11713 C -0.16601 -0.11945 -0.16497 -0.12662 -0.16211 -0.12917 C -0.15599 -0.13449 -0.15911 -0.13241 -0.15286 -0.13519 L -0.14596 -0.12315 C -0.14492 -0.12107 -0.14362 -0.11945 -0.14258 -0.11713 C -0.14154 -0.11459 -0.14023 -0.11181 -0.13906 -0.10903 C -0.13802 -0.10579 -0.13724 -0.10209 -0.13568 -0.09908 C -0.13489 -0.09723 -0.13333 -0.09653 -0.13229 -0.09491 C -0.13112 -0.09329 -0.12982 -0.09121 -0.12878 -0.08912 C -0.12799 -0.08704 -0.1276 -0.08473 -0.12656 -0.08287 C -0.12448 -0.07986 -0.12161 -0.07824 -0.11966 -0.075 C -0.11784 -0.07176 -0.11094 -0.05834 -0.10703 -0.05486 C -0.1056 -0.05371 -0.10404 -0.05348 -0.10247 -0.05278 C -0.09818 -0.05348 -0.09401 -0.05348 -0.08984 -0.05486 C -0.08815 -0.05556 -0.08698 -0.0581 -0.08529 -0.05903 C -0.08385 -0.05973 -0.07122 -0.06273 -0.07044 -0.06297 C -0.06719 -0.06227 -0.06406 -0.06273 -0.0612 -0.06111 C -0.05508 -0.05718 -0.05495 -0.05278 -0.05078 -0.04699 C -0.04987 -0.04537 -0.04857 -0.04445 -0.04739 -0.04306 C -0.04036 -0.02454 -0.05013 -0.04699 -0.04167 -0.03496 C -0.04023 -0.03264 -0.03971 -0.02917 -0.03828 -0.02685 C -0.03724 -0.02523 -0.03594 -0.02431 -0.03476 -0.02292 C -0.03359 -0.02107 -0.03281 -0.01852 -0.03138 -0.0169 C -0.03034 -0.01551 -0.02904 -0.01574 -0.02799 -0.01505 C -0.02669 -0.01389 -0.02578 -0.01181 -0.02448 -0.01088 C -0.02266 -0.00926 -0.01836 -0.00764 -0.01641 -0.00695 C -0.01419 -0.00579 -0.0095 -0.00278 -0.0095 -0.00278 C -0.00846 -0.00348 -0.00703 -0.00324 -0.00612 -0.00486 C -0.00534 -0.00648 -0.00508 -0.01088 -0.00508 -0.01065 L -0.0026 -0.00278 L -0.0026 0.00139 L -0.00391 -0.00093 " pathEditMode="relative" rAng="0" ptsTypes="AAAAAAAAAAAAAAAAAAAAAAAAAAAAAAAAAAAAAAAAAAAAAAAAAAAAAAAAAAAAAAAAAAAAAAAAAAAAAAAAAAA">
                                      <p:cBhvr>
                                        <p:cTn id="8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21435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36316" r="61269" b="32573"/>
          <a:stretch/>
        </p:blipFill>
        <p:spPr>
          <a:xfrm>
            <a:off x="7560181" y="-165203"/>
            <a:ext cx="1847066" cy="213360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080766" y="5451005"/>
            <a:ext cx="9973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24200" y="5434583"/>
            <a:ext cx="12025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endParaRPr lang="en-US" sz="2400" b="1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81600" y="5434583"/>
            <a:ext cx="9973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4679" y="5486400"/>
            <a:ext cx="14510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67504" y="566060"/>
            <a:ext cx="7060206" cy="313248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2982687" y="2931886"/>
            <a:ext cx="73728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" name="A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/>
        </p:blipFill>
        <p:spPr>
          <a:xfrm>
            <a:off x="7294059" y="4191000"/>
            <a:ext cx="881590" cy="1157644"/>
          </a:xfrm>
          <a:prstGeom prst="rect">
            <a:avLst/>
          </a:prstGeom>
        </p:spPr>
      </p:pic>
      <p:pic>
        <p:nvPicPr>
          <p:cNvPr id="6" name="B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/>
        </p:blipFill>
        <p:spPr>
          <a:xfrm>
            <a:off x="3234182" y="4347780"/>
            <a:ext cx="881590" cy="1157644"/>
          </a:xfrm>
          <a:prstGeom prst="rect">
            <a:avLst/>
          </a:prstGeom>
        </p:spPr>
      </p:pic>
      <p:pic>
        <p:nvPicPr>
          <p:cNvPr id="8" name="C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/>
        </p:blipFill>
        <p:spPr>
          <a:xfrm flipH="1">
            <a:off x="5199459" y="4347780"/>
            <a:ext cx="881590" cy="1157644"/>
          </a:xfrm>
          <a:prstGeom prst="rect">
            <a:avLst/>
          </a:prstGeom>
        </p:spPr>
      </p:pic>
      <p:pic>
        <p:nvPicPr>
          <p:cNvPr id="9" name="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/>
        </p:blipFill>
        <p:spPr>
          <a:xfrm flipH="1">
            <a:off x="914400" y="4340956"/>
            <a:ext cx="881590" cy="1157644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2209800" y="2302007"/>
            <a:ext cx="26933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5" name="Picture 34" descr="File:&lt;strong&gt;Check&lt;/strong&gt;-green.svg - Wikipedi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995" y="811160"/>
            <a:ext cx="1543187" cy="2057582"/>
          </a:xfrm>
          <a:prstGeom prst="rect">
            <a:avLst/>
          </a:prstGeom>
        </p:spPr>
      </p:pic>
      <p:pic>
        <p:nvPicPr>
          <p:cNvPr id="36" name="Picture 35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643" y="1004910"/>
            <a:ext cx="1445232" cy="1926976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089685" y="1321017"/>
            <a:ext cx="49250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iCiel Cadena" pitchFamily="2" charset="-93"/>
              </a:rPr>
              <a:t>Con </a:t>
            </a:r>
            <a:r>
              <a:rPr lang="en-US" sz="2400" dirty="0" err="1">
                <a:latin typeface="iCiel Cadena" pitchFamily="2" charset="-93"/>
              </a:rPr>
              <a:t>gì</a:t>
            </a:r>
            <a:r>
              <a:rPr lang="en-US" sz="2400" dirty="0">
                <a:latin typeface="iCiel Cadena" pitchFamily="2" charset="-93"/>
              </a:rPr>
              <a:t> </a:t>
            </a:r>
            <a:r>
              <a:rPr lang="en-US" sz="2400" dirty="0" err="1">
                <a:latin typeface="iCiel Cadena" pitchFamily="2" charset="-93"/>
              </a:rPr>
              <a:t>đẹp</a:t>
            </a:r>
            <a:r>
              <a:rPr lang="en-US" sz="2400" dirty="0">
                <a:latin typeface="iCiel Cadena" pitchFamily="2" charset="-93"/>
              </a:rPr>
              <a:t> </a:t>
            </a:r>
            <a:r>
              <a:rPr lang="en-US" sz="2400" dirty="0" err="1">
                <a:latin typeface="iCiel Cadena" pitchFamily="2" charset="-93"/>
              </a:rPr>
              <a:t>nhất</a:t>
            </a:r>
            <a:r>
              <a:rPr lang="en-US" sz="2400" dirty="0">
                <a:latin typeface="iCiel Cadena" pitchFamily="2" charset="-93"/>
              </a:rPr>
              <a:t> </a:t>
            </a:r>
            <a:r>
              <a:rPr lang="en-US" sz="2400" dirty="0" err="1">
                <a:latin typeface="iCiel Cadena" pitchFamily="2" charset="-93"/>
              </a:rPr>
              <a:t>loài</a:t>
            </a:r>
            <a:r>
              <a:rPr lang="en-US" sz="2400" dirty="0">
                <a:latin typeface="iCiel Cadena" pitchFamily="2" charset="-93"/>
              </a:rPr>
              <a:t> </a:t>
            </a:r>
            <a:r>
              <a:rPr lang="en-US" sz="2400" dirty="0" err="1">
                <a:latin typeface="iCiel Cadena" pitchFamily="2" charset="-93"/>
              </a:rPr>
              <a:t>chim</a:t>
            </a:r>
            <a:r>
              <a:rPr lang="en-US" sz="2400" dirty="0">
                <a:latin typeface="iCiel Cadena" pitchFamily="2" charset="-93"/>
              </a:rPr>
              <a:t> </a:t>
            </a:r>
          </a:p>
          <a:p>
            <a:r>
              <a:rPr lang="en-US" sz="2400" dirty="0">
                <a:latin typeface="iCiel Cadena" pitchFamily="2" charset="-93"/>
              </a:rPr>
              <a:t> </a:t>
            </a:r>
            <a:r>
              <a:rPr lang="en-US" sz="2400" dirty="0" err="1">
                <a:latin typeface="iCiel Cadena" pitchFamily="2" charset="-93"/>
              </a:rPr>
              <a:t>đuôi</a:t>
            </a:r>
            <a:r>
              <a:rPr lang="en-US" sz="2400" dirty="0">
                <a:latin typeface="iCiel Cadena" pitchFamily="2" charset="-93"/>
              </a:rPr>
              <a:t> </a:t>
            </a:r>
            <a:r>
              <a:rPr lang="en-US" sz="2400" dirty="0" err="1">
                <a:latin typeface="iCiel Cadena" pitchFamily="2" charset="-93"/>
              </a:rPr>
              <a:t>xòa</a:t>
            </a:r>
            <a:r>
              <a:rPr lang="en-US" sz="2400" dirty="0">
                <a:latin typeface="iCiel Cadena" pitchFamily="2" charset="-93"/>
              </a:rPr>
              <a:t> </a:t>
            </a:r>
            <a:r>
              <a:rPr lang="en-US" sz="2400" dirty="0" err="1">
                <a:latin typeface="iCiel Cadena" pitchFamily="2" charset="-93"/>
              </a:rPr>
              <a:t>rực</a:t>
            </a:r>
            <a:r>
              <a:rPr lang="en-US" sz="2400" dirty="0">
                <a:latin typeface="iCiel Cadena" pitchFamily="2" charset="-93"/>
              </a:rPr>
              <a:t> </a:t>
            </a:r>
            <a:r>
              <a:rPr lang="en-US" sz="2400" dirty="0" err="1">
                <a:latin typeface="iCiel Cadena" pitchFamily="2" charset="-93"/>
              </a:rPr>
              <a:t>rỡ</a:t>
            </a:r>
            <a:r>
              <a:rPr lang="en-US" sz="2400" dirty="0">
                <a:latin typeface="iCiel Cadena" pitchFamily="2" charset="-93"/>
              </a:rPr>
              <a:t> </a:t>
            </a:r>
            <a:r>
              <a:rPr lang="en-US" sz="2400" dirty="0" err="1">
                <a:latin typeface="iCiel Cadena" pitchFamily="2" charset="-93"/>
              </a:rPr>
              <a:t>như</a:t>
            </a:r>
            <a:r>
              <a:rPr lang="en-US" sz="2400" dirty="0">
                <a:latin typeface="iCiel Cadena" pitchFamily="2" charset="-93"/>
              </a:rPr>
              <a:t> </a:t>
            </a:r>
            <a:r>
              <a:rPr lang="en-US" sz="2400" dirty="0" err="1">
                <a:latin typeface="iCiel Cadena" pitchFamily="2" charset="-93"/>
              </a:rPr>
              <a:t>ngàn</a:t>
            </a:r>
            <a:r>
              <a:rPr lang="en-US" sz="2400" dirty="0">
                <a:latin typeface="iCiel Cadena" pitchFamily="2" charset="-93"/>
              </a:rPr>
              <a:t> </a:t>
            </a:r>
            <a:r>
              <a:rPr lang="en-US" sz="2400" dirty="0" err="1">
                <a:latin typeface="iCiel Cadena" pitchFamily="2" charset="-93"/>
              </a:rPr>
              <a:t>cánh</a:t>
            </a:r>
            <a:r>
              <a:rPr lang="en-US" sz="2400" dirty="0">
                <a:latin typeface="iCiel Cadena" pitchFamily="2" charset="-93"/>
              </a:rPr>
              <a:t> </a:t>
            </a:r>
            <a:r>
              <a:rPr lang="en-US" sz="2400" dirty="0" err="1">
                <a:latin typeface="iCiel Cadena" pitchFamily="2" charset="-93"/>
              </a:rPr>
              <a:t>hoa</a:t>
            </a:r>
            <a:r>
              <a:rPr lang="en-US" sz="2400" dirty="0">
                <a:latin typeface="iCiel Cadena" pitchFamily="2" charset="-93"/>
              </a:rPr>
              <a:t> </a:t>
            </a:r>
            <a:endParaRPr lang="vi-VN" sz="2400" dirty="0"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844279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2.5E-6 0.00046 C -0.00039 -0.01042 -0.00039 -0.0206 -0.00104 -0.03079 C -0.00117 -0.03334 -0.00183 -0.03588 -0.00209 -0.0382 C -0.00469 -0.05903 -0.0017 -0.0375 -0.00404 -0.05486 C -0.00391 -0.05764 -0.00222 -0.07454 -0.00104 -0.08079 C 0.00026 -0.08773 0.0013 -0.09144 0.00312 -0.09746 C 0.00416 -0.1007 0.00508 -0.10417 0.00625 -0.10695 C 0.00716 -0.10903 0.00846 -0.10996 0.00937 -0.11181 C 0.01159 -0.11621 0.01289 -0.12384 0.01562 -0.12593 C 0.02083 -0.12986 0.01771 -0.12801 0.025 -0.13079 C 0.0289 -0.12986 0.03268 -0.12824 0.03646 -0.12824 C 0.04127 -0.12824 0.0431 -0.13009 0.04687 -0.13334 C 0.04752 -0.13565 0.04844 -0.13773 0.04909 -0.14028 C 0.05104 -0.15093 0.04909 -0.14769 0.05117 -0.15695 C 0.05169 -0.15949 0.05247 -0.16158 0.05312 -0.16389 C 0.0539 -0.16898 0.0539 -0.17431 0.05521 -0.17824 C 0.06549 -0.20949 0.05286 -0.1706 0.06041 -0.19491 C 0.06185 -0.19908 0.06471 -0.20834 0.06679 -0.21158 C 0.06771 -0.2132 0.06875 -0.2132 0.06979 -0.21389 C 0.07708 -0.20834 0.07409 -0.20764 0.07929 -0.21158 C 0.08034 -0.2132 0.08164 -0.21412 0.08242 -0.21644 C 0.08307 -0.21829 0.08281 -0.2213 0.08346 -0.22338 C 0.08463 -0.22847 0.0862 -0.2331 0.08763 -0.23773 L 0.08971 -0.24491 C 0.08997 -0.24722 0.0901 -0.24977 0.09075 -0.25209 C 0.09192 -0.25695 0.09414 -0.26088 0.09492 -0.26644 C 0.09557 -0.27107 0.09622 -0.27732 0.09804 -0.28056 C 0.09896 -0.28218 0.1 -0.28218 0.10104 -0.2831 L 0.10742 -0.27801 L 0.11054 -0.2757 C 0.11159 -0.27662 0.11341 -0.2757 0.11367 -0.27801 C 0.11471 -0.29005 0.11237 -0.29838 0.11159 -0.30903 C 0.11107 -0.31528 0.11094 -0.32176 0.11054 -0.32801 C 0.11015 -0.33519 0.11002 -0.34236 0.1095 -0.34954 C 0.10924 -0.35185 0.10872 -0.35417 0.10833 -0.35648 C 0.10716 -0.37824 0.10651 -0.37732 0.10833 -0.40417 C 0.10872 -0.40903 0.10989 -0.41366 0.11054 -0.41852 L 0.11159 -0.42546 C 0.11198 -0.42778 0.11198 -0.43056 0.11263 -0.43264 C 0.1164 -0.44584 0.11406 -0.43727 0.11888 -0.4588 C 0.11953 -0.46204 0.12057 -0.46505 0.12096 -0.46829 C 0.1233 -0.49074 0.12109 -0.48264 0.12617 -0.49445 C 0.12656 -0.49699 0.12643 -0.49977 0.12721 -0.50162 C 0.1289 -0.50556 0.13346 -0.51088 0.13346 -0.51065 C 0.13515 -0.50949 0.13724 -0.50926 0.13867 -0.50625 C 0.14049 -0.50278 0.1414 -0.49699 0.14284 -0.49213 L 0.147 -0.47778 C 0.14778 -0.47546 0.1487 -0.47338 0.14909 -0.4706 C 0.14948 -0.46829 0.14961 -0.46574 0.15013 -0.46366 C 0.15013 -0.46343 0.15338 -0.45625 0.15442 -0.45417 L 0.15442 -0.45371 " pathEditMode="relative" rAng="0" ptsTypes="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2553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5443 -0.45371 L 0.15443 -0.45371 C 0.1556 -0.46019 0.15677 -0.46644 0.15794 -0.47292 C 0.15846 -0.4757 0.15872 -0.47848 0.15911 -0.48126 C 0.1595 -0.48357 0.16003 -0.48565 0.16029 -0.48774 C 0.1612 -0.49329 0.16172 -0.49908 0.16263 -0.50464 L 0.1651 -0.51737 C 0.16549 -0.51945 0.16601 -0.52153 0.16628 -0.52362 C 0.16875 -0.54515 0.16615 -0.52547 0.16862 -0.54075 C 0.16914 -0.54352 0.16914 -0.54653 0.16979 -0.54908 C 0.17109 -0.55371 0.17305 -0.55765 0.17461 -0.56181 L 0.17695 -0.56806 C 0.17773 -0.57038 0.17812 -0.57315 0.1793 -0.57454 L 0.18294 -0.57871 C 0.1849 -0.57802 0.18711 -0.57825 0.18893 -0.57663 C 0.19036 -0.57524 0.19115 -0.572 0.19245 -0.57038 C 0.19388 -0.56852 0.19557 -0.56737 0.19726 -0.56598 C 0.20404 -0.54792 0.19492 -0.56922 0.20312 -0.55765 C 0.2043 -0.55602 0.20443 -0.55278 0.2056 -0.55116 C 0.2069 -0.54931 0.20885 -0.54885 0.21029 -0.547 C 0.21172 -0.54515 0.2125 -0.54237 0.21393 -0.54075 C 0.21615 -0.53751 0.22096 -0.53218 0.22096 -0.53218 C 0.22878 -0.53681 0.22122 -0.53033 0.22578 -0.54075 C 0.22669 -0.5426 0.22825 -0.54329 0.2293 -0.54491 C 0.23607 -0.55533 0.23529 -0.55417 0.23893 -0.5639 C 0.24101 -0.57501 0.23867 -0.56598 0.24362 -0.57663 C 0.24453 -0.57848 0.24505 -0.58126 0.24596 -0.58288 C 0.247 -0.58473 0.24844 -0.58565 0.24961 -0.58727 C 0.25091 -0.58913 0.25182 -0.5919 0.25312 -0.59352 C 0.25417 -0.59491 0.2556 -0.59468 0.25677 -0.59561 C 0.25807 -0.59677 0.25898 -0.59885 0.26029 -0.60001 C 0.26263 -0.60163 0.26745 -0.60417 0.26745 -0.60417 C 0.26836 -0.60394 0.27539 -0.60186 0.27695 -0.60001 C 0.27838 -0.59815 0.2793 -0.59538 0.2806 -0.59352 C 0.28164 -0.5919 0.28294 -0.59075 0.28411 -0.58936 C 0.2849 -0.58727 0.28555 -0.58496 0.28646 -0.58288 C 0.28932 -0.57686 0.2901 -0.57663 0.29362 -0.57246 C 0.29479 -0.56968 0.29609 -0.5669 0.29726 -0.5639 C 0.29805 -0.56181 0.29844 -0.55927 0.29961 -0.55765 C 0.30052 -0.55626 0.30208 -0.55649 0.30312 -0.55556 C 0.31237 -0.54723 0.3013 -0.5544 0.31029 -0.54908 C 0.3151 -0.54977 0.31992 -0.54977 0.32461 -0.55116 C 0.32708 -0.55186 0.33177 -0.55556 0.33177 -0.55556 L 0.33893 -0.5639 C 0.3401 -0.56528 0.34141 -0.56644 0.34245 -0.56806 C 0.34362 -0.57038 0.34466 -0.57269 0.34596 -0.57454 C 0.34831 -0.57755 0.35117 -0.5794 0.35312 -0.58288 C 0.3543 -0.58519 0.35534 -0.58774 0.35677 -0.58936 C 0.35781 -0.59052 0.35911 -0.59052 0.36029 -0.59144 C 0.37057 -0.59931 0.36029 -0.59283 0.36862 -0.59769 C 0.36979 -0.59931 0.37083 -0.60116 0.37213 -0.60209 C 0.37969 -0.60695 0.3931 -0.60255 0.39844 -0.60209 C 0.40677 -0.59214 0.39635 -0.60464 0.40677 -0.59144 C 0.40794 -0.59005 0.40911 -0.58866 0.41029 -0.58727 C 0.41458 -0.57593 0.41172 -0.58265 0.41979 -0.56806 C 0.42096 -0.56598 0.4224 -0.56436 0.42344 -0.56181 C 0.42825 -0.54862 0.42279 -0.56158 0.4293 -0.55116 C 0.4319 -0.54723 0.43372 -0.5419 0.43646 -0.53843 C 0.43763 -0.53704 0.43893 -0.53589 0.4401 -0.53427 C 0.44141 -0.53241 0.44219 -0.5294 0.44362 -0.52802 C 0.44505 -0.5264 0.44687 -0.52686 0.44844 -0.5257 C 0.45 -0.52477 0.45156 -0.52292 0.45312 -0.52153 C 0.4543 -0.52061 0.45547 -0.52015 0.45677 -0.51945 C 0.46341 -0.52015 0.47018 -0.52038 0.47695 -0.52153 C 0.48555 -0.52292 0.47812 -0.52362 0.48529 -0.5257 C 0.4888 -0.52686 0.49245 -0.52732 0.49596 -0.52802 C 0.50065 -0.53195 0.50039 -0.53149 0.5043 -0.53635 C 0.50495 -0.53727 0.5112 -0.54584 0.51263 -0.547 C 0.51419 -0.54815 0.51588 -0.54839 0.51745 -0.54908 C 0.51823 -0.55116 0.51875 -0.55394 0.51979 -0.55556 C 0.52083 -0.55695 0.52226 -0.55649 0.52344 -0.55765 C 0.52591 -0.55996 0.52812 -0.5632 0.53047 -0.56598 L 0.53047 -0.56598 C 0.53503 -0.57408 0.53255 -0.57153 0.53763 -0.57454 C 0.54049 -0.5794 0.54245 -0.58357 0.54596 -0.58727 C 0.54713 -0.58843 0.54844 -0.58843 0.54961 -0.58936 C 0.55078 -0.59052 0.55195 -0.59237 0.55312 -0.59352 C 0.55469 -0.59515 0.55638 -0.5963 0.55794 -0.59769 C 0.55911 -0.59908 0.56016 -0.6014 0.56146 -0.60209 C 0.56536 -0.60417 0.5694 -0.60487 0.57331 -0.60626 L 0.5793 -0.60834 C 0.58841 -0.60765 0.59766 -0.60741 0.60664 -0.60626 C 0.6099 -0.60579 0.6112 -0.60255 0.6138 -0.60001 C 0.61536 -0.59839 0.61693 -0.59677 0.61862 -0.59561 C 0.62018 -0.59468 0.62174 -0.59445 0.62331 -0.59352 C 0.6319 -0.58913 0.62083 -0.59352 0.63294 -0.58936 C 0.63685 -0.59005 0.64088 -0.59005 0.64479 -0.59144 C 0.64726 -0.59237 0.64948 -0.59468 0.65195 -0.59561 C 0.65794 -0.59839 0.65521 -0.59677 0.66029 -0.60001 C 0.66146 -0.6014 0.6625 -0.60325 0.6638 -0.60417 C 0.66536 -0.60533 0.66719 -0.60464 0.66862 -0.60626 C 0.66979 -0.60765 0.67018 -0.61042 0.67096 -0.61251 C 0.6737 -0.61181 0.67656 -0.61135 0.6793 -0.61042 C 0.68086 -0.60996 0.68242 -0.60903 0.68411 -0.60834 C 0.68607 -0.60765 0.68802 -0.60695 0.68997 -0.60626 C 0.69167 -0.60487 0.6931 -0.60325 0.69479 -0.60209 C 0.70156 -0.59677 0.6957 -0.60417 0.70547 -0.59352 C 0.70846 -0.59028 0.71094 -0.58635 0.7138 -0.58288 C 0.71771 -0.57848 0.72187 -0.57477 0.72578 -0.57038 C 0.73099 -0.56413 0.72812 -0.5676 0.73411 -0.55973 C 0.7388 -0.54723 0.73698 -0.54746 0.74362 -0.54283 C 0.74596 -0.54098 0.74831 -0.53982 0.75078 -0.53843 L 0.7543 -0.53635 L 0.75794 -0.53218 L 0.75794 -0.53218 " pathEditMode="relative" ptsTypes="AAAAAAAAAAAAAAAAAAAAAAAAAAAAAAAAAAAAAAAAAAAAAAAAAAAAAAAAAAAAAAAAAAAAAAAAAAAAAAAAAAAAAAAAAAAAAAAAAAAAAAAA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7.40741E-6 L 5.83333E-6 -7.40741E-6 C 0.00613 -0.01644 0.00678 -0.01644 0.01068 -0.03195 C 0.0116 -0.03542 0.01238 -0.03889 0.01303 -0.04237 C 0.01433 -0.04885 0.01459 -0.05602 0.01667 -0.06158 C 0.01954 -0.06922 0.02201 -0.07524 0.02384 -0.08473 C 0.02423 -0.08681 0.02449 -0.08913 0.02501 -0.09121 C 0.02566 -0.09329 0.0267 -0.09514 0.02735 -0.09746 C 0.02826 -0.10093 0.0293 -0.10903 0.02969 -0.11227 C 0.03009 -0.11436 0.03061 -0.11644 0.031 -0.11852 C 0.03061 -0.12778 0.031 -0.13727 0.02969 -0.14607 C 0.0293 -0.14954 0.02735 -0.15186 0.02618 -0.15464 C 0.0254 -0.15672 0.02462 -0.1588 0.02384 -0.16089 L 0.01785 -0.1926 L 0.0155 -0.20533 L 0.01433 -0.21181 C 0.01433 -0.21274 0.01433 -0.24237 0.01667 -0.25186 C 0.01785 -0.25718 0.02045 -0.26089 0.02266 -0.26459 C 0.02501 -0.27709 0.02227 -0.26482 0.02735 -0.2794 C 0.02826 -0.28218 0.02878 -0.28542 0.02969 -0.28797 C 0.03412 -0.29885 0.03256 -0.28936 0.03568 -0.3007 C 0.03712 -0.30579 0.03699 -0.30996 0.03803 -0.31551 C 0.04272 -0.33751 0.03855 -0.31065 0.04167 -0.33241 C 0.04337 -0.35741 0.04389 -0.35626 0.04167 -0.38959 C 0.04141 -0.39399 0.03985 -0.39792 0.03933 -0.40232 C 0.03855 -0.40788 0.03868 -0.41436 0.03686 -0.41922 C 0.03607 -0.4213 0.03529 -0.42339 0.03451 -0.42547 C 0.03204 -0.43334 0.03126 -0.43982 0.02735 -0.44676 C 0.02618 -0.44885 0.02488 -0.4507 0.02384 -0.45301 C 0.02292 -0.4551 0.0224 -0.45764 0.02136 -0.45926 C 0.02045 -0.46112 0.01889 -0.46181 0.01785 -0.46366 C 0.01537 -0.4676 0.01251 -0.4713 0.01068 -0.47639 C 0.0099 -0.47848 0.00938 -0.48079 0.00834 -0.48264 C 0.0073 -0.4845 0.00587 -0.48542 0.00469 -0.48681 C 0.00261 -0.4926 0.00248 -0.49445 -0.00116 -0.49746 C -0.00351 -0.49931 -0.00833 -0.50163 -0.00833 -0.50163 C -0.01119 -0.50093 -0.01393 -0.49954 -0.01666 -0.49954 C -0.02473 -0.49954 -0.02538 -0.50047 -0.03098 -0.50371 C -0.03515 -0.5095 -0.03606 -0.51389 -0.04166 -0.50811 C -0.04296 -0.50672 -0.04335 -0.50371 -0.04413 -0.50163 C -0.047 -0.48658 -0.04296 -0.50487 -0.04882 -0.48889 C -0.0496 -0.48704 -0.0496 -0.48473 -0.04999 -0.48264 C -0.0509 -0.48542 -0.05182 -0.4882 -0.05247 -0.49121 C -0.0526 -0.4919 -0.05416 -0.5044 -0.05481 -0.50602 C -0.05572 -0.50788 -0.05715 -0.5088 -0.05846 -0.51019 C -0.05924 -0.50996 -0.06718 -0.50834 -0.06913 -0.50602 C -0.07057 -0.50417 -0.07148 -0.50163 -0.07265 -0.49954 C -0.07695 -0.47709 -0.07382 -0.49538 -0.07382 -0.44237 L -0.07382 -0.44237 " pathEditMode="relative" ptsTypes="AAAAAAAAAAAAAAAAAAAAAAAAAAAAAAAAAAAAAAAAAAAAAAAAA">
                                      <p:cBhvr>
                                        <p:cTn id="5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7383 -0.44213 L -0.07383 -0.44213 C -0.07188 -0.43657 -0.07057 -0.43009 -0.06797 -0.42523 C -0.0668 -0.42315 -0.06471 -0.42384 -0.06315 -0.42315 C -0.0612 -0.42245 -0.05925 -0.42176 -0.05716 -0.42106 C -0.05456 -0.40671 -0.05547 -0.41435 -0.05716 -0.38727 C -0.05729 -0.38542 -0.05898 -0.37477 -0.05964 -0.37245 C -0.06029 -0.37014 -0.0612 -0.36829 -0.06198 -0.36597 C -0.06289 -0.36342 -0.06341 -0.36042 -0.06432 -0.35764 C -0.0651 -0.35532 -0.06602 -0.35347 -0.06667 -0.35116 C -0.07279 -0.33241 -0.06563 -0.35185 -0.07148 -0.33634 C -0.07188 -0.33426 -0.07266 -0.33241 -0.07266 -0.33009 C -0.07266 -0.32407 -0.07161 -0.31759 -0.06914 -0.31319 C -0.06771 -0.31065 -0.06589 -0.30903 -0.06432 -0.30671 C -0.06302 -0.30486 -0.06211 -0.30231 -0.06081 -0.30046 C -0.05898 -0.29792 -0.05677 -0.2963 -0.05482 -0.29421 C -0.05313 -0.29213 -0.05169 -0.28981 -0.05013 -0.28773 C -0.05052 -0.28426 -0.05052 -0.28055 -0.0513 -0.27708 C -0.05247 -0.27153 -0.05521 -0.26875 -0.05716 -0.26458 C -0.05846 -0.2618 -0.05964 -0.2588 -0.06081 -0.25602 C -0.06393 -0.24815 -0.06589 -0.24329 -0.06797 -0.23495 C -0.06836 -0.23287 -0.06875 -0.23055 -0.06914 -0.22847 C -0.06875 -0.22153 -0.06849 -0.21435 -0.06797 -0.20741 C -0.06771 -0.20509 -0.06667 -0.20324 -0.06667 -0.20092 C -0.06706 -0.19305 -0.06823 -0.18542 -0.06914 -0.17778 C -0.07005 -0.16944 -0.07409 -0.15833 -0.07747 -0.1544 L -0.08099 -0.15023 C -0.08125 -0.1493 -0.08477 -0.13796 -0.08451 -0.13542 C -0.08425 -0.13102 -0.08346 -0.12662 -0.08216 -0.12268 C -0.08125 -0.11944 -0.07526 -0.11134 -0.07383 -0.10995 C -0.07279 -0.1088 -0.07148 -0.10856 -0.07031 -0.10787 C -0.06875 -0.10579 -0.06732 -0.10324 -0.0655 -0.10162 C -0.06445 -0.10046 -0.06224 -0.10162 -0.06198 -0.0993 C -0.06016 -0.0831 -0.06211 -0.08217 -0.06667 -0.07407 C -0.06966 -0.0581 -0.06563 -0.07778 -0.07031 -0.06134 C -0.07083 -0.05926 -0.07096 -0.05694 -0.07148 -0.05486 C -0.07591 -0.03657 -0.07227 -0.05509 -0.075 -0.04005 C -0.07643 -0.02569 -0.07682 -0.02917 -0.075 -0.01481 C -0.07474 -0.0125 -0.07461 -0.01018 -0.07383 -0.00833 C -0.0724 -0.0044 -0.06758 0.00185 -0.0655 0.0044 C -0.06172 0.0088 -0.05651 0.01366 -0.05247 0.0169 C -0.0513 0.01783 -0.05013 0.01829 -0.04883 0.01921 C -0.04479 0.01852 -0.03607 0.01829 -0.03099 0.01482 C -0.02943 0.01366 -0.02786 0.01227 -0.0263 0.01065 C -0.025 0.00926 -0.02409 0.00695 -0.02279 0.00648 C -0.01927 0.00486 -0.01563 0.00509 -0.01198 0.0044 C -0.00885 0.00509 -0.00573 0.00556 -0.00247 0.00648 C 0.00573 0.00857 0.00104 0.00857 0.00469 0.00857 L 0.00469 0.00857 " pathEditMode="relative" ptsTypes="AAAAAAAAAAAAAAAAAAAAAAAAAAAAAAAAAAAAAAAAAAAAAAAAA">
                                      <p:cBhvr>
                                        <p:cTn id="6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5.55556E-6 L -8.67362E-19 -5.55556E-6 C 0.00117 -0.00695 0.0026 -0.0139 0.00364 -0.02107 C 0.00768 -0.04769 0.00416 -0.08357 0.00364 -0.10579 C 0.00325 -0.11968 0.00273 -0.11598 -8.67362E-19 -0.12686 C -0.00052 -0.12894 -0.00052 -0.13126 -0.00117 -0.13334 C -0.00261 -0.13774 -0.0043 -0.14167 -0.00586 -0.14584 C -0.00677 -0.14816 -0.00729 -0.15047 -0.00834 -0.15232 L -0.01667 -0.16714 C -0.01784 -0.16922 -0.01862 -0.17246 -0.02019 -0.17339 L -0.02735 -0.17779 C -0.02852 -0.18056 -0.03008 -0.18311 -0.03086 -0.18612 C -0.03164 -0.18866 -0.03164 -0.19191 -0.03216 -0.19468 C -0.03438 -0.20765 -0.03386 -0.2051 -0.03685 -0.21575 C -0.03724 -0.21922 -0.0375 -0.22292 -0.03802 -0.2264 C -0.03867 -0.2301 -0.03998 -0.23334 -0.0405 -0.23704 C -0.04401 -0.26251 -0.03907 -0.24237 -0.04401 -0.26019 C -0.0444 -0.26436 -0.04571 -0.28241 -0.04753 -0.28566 L -0.05117 -0.29191 C -0.05313 -0.30232 -0.05091 -0.29515 -0.05586 -0.30255 C -0.05716 -0.30441 -0.05821 -0.30695 -0.05951 -0.30904 C -0.06198 -0.31274 -0.06485 -0.31482 -0.06784 -0.31737 L -0.07253 -0.33427 L -0.075 -0.34283 C -0.07474 -0.3463 -0.07448 -0.36204 -0.07253 -0.36829 C -0.06901 -0.37964 -0.06485 -0.38681 -0.06068 -0.39792 C -0.05821 -0.40441 -0.05716 -0.40718 -0.05469 -0.41482 C -0.05391 -0.4176 -0.05313 -0.42038 -0.05235 -0.42316 C -0.05274 -0.42894 -0.05274 -0.43473 -0.05352 -0.44029 C -0.05443 -0.4463 -0.0569 -0.44746 -0.05951 -0.4507 C -0.06263 -0.45487 -0.06615 -0.45857 -0.06901 -0.46343 C -0.07019 -0.46552 -0.0711 -0.46829 -0.07253 -0.46991 C -0.07435 -0.47177 -0.07657 -0.47246 -0.07852 -0.47408 C -0.08151 -0.4764 -0.08881 -0.48311 -0.0905 -0.48681 C -0.09245 -0.49098 -0.09414 -0.49561 -0.09636 -0.49954 C -0.10117 -0.50811 -0.10078 -0.50302 -0.10469 -0.51204 C -0.10612 -0.51552 -0.10677 -0.51968 -0.10834 -0.52269 C -0.10964 -0.52547 -0.11159 -0.52663 -0.11302 -0.52917 C -0.12474 -0.54769 -0.11589 -0.53681 -0.12383 -0.54607 C -0.12813 -0.55765 -0.12357 -0.54839 -0.12969 -0.55441 C -0.13216 -0.55695 -0.13412 -0.56181 -0.13685 -0.56297 C -0.14284 -0.56552 -0.14011 -0.56413 -0.14519 -0.56714 C -0.15078 -0.56644 -0.15638 -0.56737 -0.16185 -0.56505 C -0.16576 -0.56343 -0.16537 -0.55695 -0.16667 -0.55232 C -0.16732 -0.55001 -0.16823 -0.54816 -0.16901 -0.54607 C -0.1694 -0.54329 -0.16862 -0.5382 -0.17019 -0.53751 C -0.17214 -0.53681 -0.17383 -0.54098 -0.175 -0.54399 C -0.17709 -0.54908 -0.17722 -0.55626 -0.17969 -0.56089 C -0.18086 -0.56297 -0.18216 -0.56482 -0.18334 -0.56714 C -0.19219 -0.58658 -0.18633 -0.58172 -0.19401 -0.58612 C -0.19792 -0.58542 -0.20209 -0.58612 -0.20586 -0.58404 C -0.20756 -0.58334 -0.20821 -0.57964 -0.20951 -0.57779 C -0.22188 -0.55927 -0.19987 -0.59584 -0.21901 -0.56505 C -0.22149 -0.56112 -0.22409 -0.55718 -0.22617 -0.55232 C -0.2306 -0.54191 -0.22865 -0.54677 -0.23216 -0.53751 C -0.23256 -0.53473 -0.23164 -0.52917 -0.23334 -0.52917 C -0.2349 -0.52917 -0.23386 -0.53496 -0.23451 -0.53751 C -0.23529 -0.54098 -0.23881 -0.54862 -0.2405 -0.55024 C -0.2418 -0.55163 -0.24362 -0.55163 -0.24519 -0.55232 C -0.25404 -0.54723 -0.25261 -0.55001 -0.25951 -0.53542 C -0.26133 -0.53149 -0.2642 -0.52269 -0.2642 -0.52269 C -0.26498 -0.50649 -0.26446 -0.48982 -0.26667 -0.47408 C -0.26706 -0.4713 -0.26719 -0.46829 -0.26784 -0.46552 C -0.27474 -0.43681 -0.26641 -0.47964 -0.27136 -0.45279 C -0.2724 -0.45579 -0.27604 -0.46158 -0.27253 -0.46552 C -0.27188 -0.46644 -0.27097 -0.46413 -0.27019 -0.46343 L -0.27019 -0.46343 " pathEditMode="relative" ptsTypes="AAAAAAAAAAAAAAAAAAAAAAAAAAAAAAAAAAAAAAAAAAAAAAAAAAAAAAAAAAAAAAAAAAA">
                                      <p:cBhvr>
                                        <p:cTn id="6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7018 -0.4632 L -0.27018 -0.46297 C -0.27279 -0.45834 -0.275 -0.45278 -0.27774 -0.44792 C -0.28281 -0.43912 -0.28073 -0.44885 -0.28399 -0.43704 C -0.28464 -0.43473 -0.28464 -0.43241 -0.28529 -0.4301 C -0.28672 -0.4257 -0.29037 -0.4169 -0.29037 -0.41667 C -0.2931 -0.40209 -0.28932 -0.42037 -0.29531 -0.39931 C -0.29622 -0.39607 -0.2974 -0.38658 -0.29766 -0.3838 C -0.29727 -0.37431 -0.29766 -0.36435 -0.29649 -0.35486 C -0.29609 -0.35162 -0.29414 -0.34885 -0.29284 -0.3463 C -0.28997 -0.34028 -0.28776 -0.3375 -0.28399 -0.33287 C -0.28281 -0.33148 -0.28138 -0.33033 -0.28034 -0.32871 C -0.27344 -0.31852 -0.27917 -0.32153 -0.26771 -0.31088 C -0.26537 -0.30857 -0.26237 -0.30903 -0.26016 -0.30648 C -0.25899 -0.30486 -0.25794 -0.30301 -0.25651 -0.30209 C -0.25404 -0.3 -0.25117 -0.3 -0.24896 -0.29769 C -0.24349 -0.29121 -0.24662 -0.29375 -0.23893 -0.29098 C -0.23776 -0.28935 -0.2362 -0.28843 -0.23516 -0.28658 C -0.22982 -0.27593 -0.22774 -0.26898 -0.22396 -0.25787 C -0.22083 -0.23496 -0.22513 -0.26343 -0.22018 -0.24005 C -0.21836 -0.23148 -0.21706 -0.22223 -0.21524 -0.21343 C -0.20859 -0.18287 -0.21706 -0.22986 -0.21029 -0.19375 C -0.20977 -0.19074 -0.20938 -0.18773 -0.20886 -0.18473 C -0.2082 -0.18033 -0.20742 -0.17593 -0.20638 -0.17153 C -0.20508 -0.16505 -0.20339 -0.15764 -0.20143 -0.15162 C -0.20065 -0.14954 -0.19974 -0.14723 -0.19883 -0.14514 C -0.19662 -0.13866 -0.19518 -0.13172 -0.19154 -0.12732 C -0.18919 -0.12454 -0.18659 -0.12269 -0.18399 -0.1206 C -0.18151 -0.11898 -0.17643 -0.11621 -0.17643 -0.11598 C -0.16524 -0.11713 -0.15391 -0.11644 -0.14258 -0.11852 C -0.14115 -0.11875 -0.14011 -0.12153 -0.13893 -0.12292 C -0.13698 -0.12454 -0.13164 -0.12662 -0.13021 -0.12732 C -0.12839 -0.12662 -0.1263 -0.12709 -0.12513 -0.125 C -0.1168 -0.11227 -0.12292 -0.11459 -0.11758 -0.10301 C -0.11758 -0.10278 -0.10833 -0.08635 -0.10638 -0.0831 L -0.09766 -0.0676 C -0.09636 -0.06551 -0.09531 -0.0625 -0.09388 -0.06088 L -0.09011 -0.05648 C -0.08099 -0.05949 -0.07734 -0.05903 -0.07005 -0.06551 C -0.06875 -0.06644 -0.06758 -0.06852 -0.06628 -0.06991 C -0.06497 -0.0676 -0.06367 -0.06551 -0.0625 -0.0632 C -0.05912 -0.05579 -0.06068 -0.05625 -0.05742 -0.04769 C -0.05638 -0.04445 -0.05508 -0.0419 -0.05378 -0.03889 C -0.05274 -0.03611 -0.04857 -0.02454 -0.04753 -0.02338 C -0.04622 -0.02199 -0.03737 -0.0176 -0.03503 -0.01667 C -0.02526 -0.01343 -0.02878 -0.01621 -0.02122 -0.01227 C -0.01992 -0.01158 -0.01875 -0.01088 -0.01758 -0.01019 C -0.01589 -0.00926 -0.01406 -0.0088 -0.0125 -0.00787 C -0.0112 -0.00718 -0.01003 -0.00602 -0.00872 -0.00579 C -0.00469 -0.00463 0.00391 -0.00348 0.00391 -0.00301 L 0.00391 -0.00348 " pathEditMode="relative" rAng="0" ptsTypes="AAAAAAAAAAAAAAAAAAAAAAAAAAAAAAAAAAAAAAAAAAAAAAAAAAA"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23009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-0.00247 -0.00718 -0.00508 -0.01389 -0.00716 -0.0213 C -0.00833 -0.02523 -0.00859 -0.02986 -0.00963 -0.03403 C -0.01068 -0.03843 -0.01211 -0.04236 -0.01315 -0.04676 C -0.01406 -0.05023 -0.01471 -0.05371 -0.01549 -0.05718 C -0.01667 -0.06158 -0.0181 -0.06574 -0.01914 -0.06991 C -0.02083 -0.07685 -0.02253 -0.08403 -0.02383 -0.09121 C -0.02461 -0.09537 -0.02539 -0.09977 -0.0263 -0.10394 C -0.02695 -0.10672 -0.02786 -0.10949 -0.02864 -0.11227 C -0.0319 -0.13565 -0.02617 -0.09908 -0.03698 -0.13773 C -0.03776 -0.14051 -0.03867 -0.14329 -0.03932 -0.14607 C -0.04049 -0.15162 -0.04023 -0.15579 -0.0418 -0.16088 C -0.04232 -0.1632 -0.04336 -0.16528 -0.04414 -0.16736 C -0.04531 -0.16598 -0.04661 -0.16482 -0.04766 -0.1632 C -0.0487 -0.16135 -0.0487 -0.15672 -0.05013 -0.15672 C -0.05169 -0.15672 -0.05234 -0.16111 -0.05364 -0.1632 C -0.05794 -0.16968 -0.06276 -0.175 -0.0668 -0.18218 C -0.07539 -0.19746 -0.06784 -0.18519 -0.07513 -0.19491 C -0.07708 -0.19746 -0.07904 -0.2007 -0.08099 -0.20324 C -0.08437 -0.20787 -0.08542 -0.20834 -0.08932 -0.21181 C -0.0901 -0.21389 -0.09088 -0.21621 -0.0918 -0.21806 C -0.09466 -0.22431 -0.09531 -0.22454 -0.09883 -0.22871 C -0.10156 -0.22246 -0.10273 -0.21875 -0.10599 -0.21389 C -0.10716 -0.21227 -0.10846 -0.21111 -0.10963 -0.20973 C -0.11159 -0.21181 -0.11367 -0.21366 -0.11549 -0.21598 C -0.11693 -0.21783 -0.11784 -0.22037 -0.11914 -0.22246 C -0.12187 -0.22662 -0.12487 -0.23056 -0.12747 -0.23519 C -0.13229 -0.24375 -0.13216 -0.24653 -0.13581 -0.25625 C -0.13685 -0.25926 -0.13815 -0.26181 -0.13932 -0.26482 C -0.1401 -0.26898 -0.14271 -0.28357 -0.14414 -0.28797 C -0.14505 -0.29098 -0.14674 -0.29329 -0.14766 -0.29653 C -0.15026 -0.30463 -0.15182 -0.31389 -0.15482 -0.32176 C -0.1556 -0.32408 -0.15664 -0.32593 -0.15716 -0.32824 C -0.15781 -0.3301 -0.15781 -0.33264 -0.15846 -0.33449 C -0.16419 -0.35278 -0.1595 -0.33426 -0.16549 -0.34931 C -0.17018 -0.36111 -0.16562 -0.3551 -0.17031 -0.36852 C -0.17122 -0.37107 -0.17279 -0.37246 -0.17383 -0.37477 C -0.17513 -0.37755 -0.1763 -0.38033 -0.17747 -0.38334 C -0.17956 -0.39445 -0.17695 -0.38681 -0.18463 -0.39167 C -0.20117 -0.40232 -0.18489 -0.39283 -0.19531 -0.4044 C -0.19713 -0.40648 -0.19935 -0.40718 -0.2013 -0.40857 C -0.20325 -0.41227 -0.20521 -0.41598 -0.20716 -0.41922 C -0.2095 -0.42292 -0.21224 -0.42593 -0.21432 -0.42986 C -0.21693 -0.43449 -0.21901 -0.43982 -0.22148 -0.44468 C -0.22383 -0.44908 -0.22643 -0.45301 -0.22864 -0.45741 C -0.23073 -0.46135 -0.23255 -0.46598 -0.23463 -0.47014 C -0.23646 -0.47361 -0.2388 -0.47662 -0.24062 -0.48056 C -0.24206 -0.4838 -0.24284 -0.48773 -0.24414 -0.49121 C -0.24518 -0.49422 -0.24661 -0.49676 -0.24766 -0.49977 C -0.2487 -0.50232 -0.24896 -0.50556 -0.25013 -0.5081 C -0.25221 -0.51273 -0.25729 -0.52084 -0.25729 -0.5206 C -0.25768 -0.51875 -0.2582 -0.51667 -0.25846 -0.51459 C -0.25898 -0.50949 -0.25742 -0.50255 -0.25963 -0.49977 C -0.2612 -0.49746 -0.26172 -0.50556 -0.26315 -0.5081 C -0.26419 -0.50996 -0.26562 -0.51065 -0.2668 -0.51227 C -0.26927 -0.51644 -0.27148 -0.52084 -0.27396 -0.525 C -0.27513 -0.52709 -0.27604 -0.52986 -0.27747 -0.53148 C -0.27864 -0.53287 -0.27982 -0.53426 -0.28099 -0.53565 C -0.28268 -0.53773 -0.28398 -0.54051 -0.28581 -0.5419 C -0.28724 -0.54329 -0.28893 -0.54352 -0.29062 -0.54422 C -0.2918 -0.5456 -0.29284 -0.54723 -0.29414 -0.54838 C -0.29531 -0.54931 -0.29661 -0.54931 -0.29766 -0.55047 C -0.30026 -0.55301 -0.30247 -0.55602 -0.30482 -0.55903 C -0.30781 -0.5625 -0.30846 -0.56412 -0.31198 -0.56528 C -0.31471 -0.56621 -0.31758 -0.56667 -0.32031 -0.56736 C -0.32148 -0.56806 -0.32266 -0.56945 -0.32396 -0.56945 C -0.34219 -0.56945 -0.33177 -0.56435 -0.34062 -0.56945 C -0.3418 -0.57153 -0.34284 -0.57385 -0.34414 -0.57593 C -0.34518 -0.57755 -0.34674 -0.57824 -0.34766 -0.5801 C -0.3487 -0.58195 -0.34896 -0.58473 -0.35013 -0.58635 C -0.35143 -0.58843 -0.35338 -0.58912 -0.35482 -0.59074 C -0.35846 -0.59468 -0.36211 -0.59885 -0.36562 -0.60348 C -0.36719 -0.60556 -0.36849 -0.60834 -0.37031 -0.60973 C -0.372 -0.61111 -0.38047 -0.61482 -0.38346 -0.61598 C -0.38503 -0.61389 -0.38672 -0.61204 -0.38815 -0.60973 C -0.39075 -0.60579 -0.39531 -0.59699 -0.39531 -0.59676 C -0.39857 -0.57963 -0.39323 -0.60672 -0.40247 -0.57385 C -0.40325 -0.57084 -0.40417 -0.56829 -0.40482 -0.56528 C -0.40534 -0.5632 -0.40547 -0.56088 -0.40599 -0.55903 C -0.40703 -0.55533 -0.40859 -0.55209 -0.40963 -0.54838 C -0.41055 -0.54491 -0.41094 -0.54121 -0.41198 -0.53773 C -0.41302 -0.53473 -0.41445 -0.53218 -0.41562 -0.5294 C -0.41719 -0.52523 -0.42031 -0.51667 -0.42031 -0.51644 C -0.42148 -0.51875 -0.42253 -0.52107 -0.42396 -0.52292 C -0.43307 -0.53519 -0.43242 -0.52871 -0.44779 -0.525 C -0.44935 -0.52361 -0.45104 -0.52269 -0.45247 -0.52084 C -0.45391 -0.51898 -0.45482 -0.51644 -0.45612 -0.51459 C -0.45716 -0.51297 -0.45846 -0.51158 -0.45963 -0.51019 C -0.46081 -0.50417 -0.46107 -0.50139 -0.46315 -0.49537 C -0.46419 -0.49236 -0.46562 -0.48982 -0.4668 -0.48704 C -0.46901 -0.4713 -0.46745 -0.4838 -0.46914 -0.45949 C -0.46953 -0.4544 -0.46992 -0.44954 -0.47031 -0.44468 C -0.47174 -0.4294 -0.47148 -0.43912 -0.47148 -0.42778 L -0.47148 -0.42755 " pathEditMode="relative" rAng="0" ptsTypes="AAAAAAAAAAAAAAAAAAAAAAAAAAAAAAAAAAAAAAAAAAAAAAAAAAAAAAAAAAAAAAAAAAAAAAAAAAAAAAAAAAAAAAAAAAAAAAA">
                                      <p:cBhvr>
                                        <p:cTn id="8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-30787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47148 -0.42755 L -0.47148 -0.42755 C -0.47083 -0.42176 -0.47018 -0.41574 -0.46927 -0.40973 C -0.46888 -0.40695 -0.46849 -0.4044 -0.4681 -0.40185 C -0.46771 -0.39792 -0.46784 -0.39352 -0.46706 -0.38982 C -0.46654 -0.38727 -0.46562 -0.38565 -0.46471 -0.38357 C -0.4625 -0.3794 -0.45794 -0.37176 -0.45794 -0.37153 C -0.45026 -0.37246 -0.44258 -0.37361 -0.43489 -0.37361 C -0.43255 -0.37361 -0.42995 -0.37385 -0.42799 -0.37176 C -0.42578 -0.36898 -0.42539 -0.36297 -0.42357 -0.35973 C -0.42226 -0.35764 -0.42122 -0.35556 -0.42005 -0.35348 C -0.4095 -0.33843 -0.425 -0.36482 -0.41315 -0.34144 C -0.41094 -0.33727 -0.40807 -0.33426 -0.40625 -0.32963 C -0.40547 -0.32755 -0.40495 -0.32523 -0.40391 -0.32361 C -0.40299 -0.32176 -0.40156 -0.32107 -0.40052 -0.31945 C -0.39661 -0.31389 -0.39609 -0.3088 -0.3901 -0.30556 C -0.3832 -0.30139 -0.38802 -0.30371 -0.37539 -0.30162 C -0.36901 -0.29422 -0.37435 -0.30162 -0.36966 -0.29144 C -0.36862 -0.28935 -0.36719 -0.2875 -0.36614 -0.28565 C -0.36497 -0.28287 -0.3638 -0.2801 -0.36276 -0.27755 C -0.36003 -0.25926 -0.3638 -0.28125 -0.3569 -0.25741 C -0.35508 -0.25093 -0.35091 -0.23519 -0.34779 -0.23334 L -0.3444 -0.23148 C -0.33906 -0.22199 -0.34297 -0.22824 -0.3375 -0.2213 C -0.33594 -0.21945 -0.33463 -0.21667 -0.33281 -0.21528 C -0.32917 -0.21204 -0.32148 -0.20718 -0.32148 -0.20695 C -0.31797 -0.20857 -0.31432 -0.2088 -0.3112 -0.21111 C -0.30378 -0.21713 -0.30833 -0.21783 -0.30534 -0.22523 C -0.30286 -0.23195 -0.30208 -0.23125 -0.29844 -0.23334 L -0.29049 -0.21945 L -0.28711 -0.21343 C -0.2845 -0.2 -0.28802 -0.21528 -0.28125 -0.20139 C -0.28021 -0.19885 -0.28008 -0.1956 -0.27904 -0.19329 C -0.27812 -0.19144 -0.27669 -0.19051 -0.27552 -0.18935 C -0.26406 -0.17408 -0.27604 -0.18773 -0.26302 -0.17523 C -0.26094 -0.17338 -0.25911 -0.1713 -0.25729 -0.16922 C -0.25612 -0.16806 -0.25495 -0.16621 -0.25391 -0.16528 C -0.25273 -0.16435 -0.25143 -0.16389 -0.25039 -0.1632 C -0.24922 -0.16111 -0.24831 -0.15857 -0.247 -0.15718 C -0.24062 -0.15047 -0.23867 -0.15371 -0.23086 -0.1551 C -0.22956 -0.16181 -0.22969 -0.16227 -0.22734 -0.16922 C -0.22682 -0.1713 -0.22617 -0.17361 -0.22513 -0.17523 C -0.22292 -0.17917 -0.22096 -0.17963 -0.21823 -0.18125 C -0.21029 -0.17408 -0.21484 -0.1794 -0.20573 -0.1632 L -0.20221 -0.15718 L -0.19883 -0.15116 C -0.19766 -0.14514 -0.19779 -0.14445 -0.19531 -0.13912 C -0.19427 -0.13681 -0.19297 -0.13542 -0.19193 -0.1331 C -0.19101 -0.13125 -0.19049 -0.12871 -0.18958 -0.12709 C -0.18867 -0.12547 -0.18724 -0.12454 -0.1862 -0.12315 C -0.18008 -0.11551 -0.18372 -0.11829 -0.17812 -0.11528 C -0.17513 -0.11574 -0.17174 -0.11482 -0.16901 -0.11713 C -0.16601 -0.11945 -0.16497 -0.12662 -0.16211 -0.12917 C -0.15599 -0.13449 -0.15911 -0.13241 -0.15286 -0.13519 L -0.14596 -0.12315 C -0.14492 -0.12107 -0.14362 -0.11945 -0.14258 -0.11713 C -0.14154 -0.11459 -0.14023 -0.11181 -0.13906 -0.10903 C -0.13802 -0.10579 -0.13724 -0.10209 -0.13568 -0.09908 C -0.13489 -0.09723 -0.13333 -0.09653 -0.13229 -0.09491 C -0.13112 -0.09329 -0.12982 -0.09121 -0.12878 -0.08912 C -0.12799 -0.08704 -0.1276 -0.08473 -0.12656 -0.08287 C -0.12448 -0.07986 -0.12161 -0.07824 -0.11966 -0.075 C -0.11784 -0.07176 -0.11094 -0.05834 -0.10703 -0.05486 C -0.1056 -0.05371 -0.10404 -0.05348 -0.10247 -0.05278 C -0.09818 -0.05348 -0.09401 -0.05348 -0.08984 -0.05486 C -0.08815 -0.05556 -0.08698 -0.0581 -0.08529 -0.05903 C -0.08385 -0.05973 -0.07122 -0.06273 -0.07044 -0.06297 C -0.06719 -0.06227 -0.06406 -0.06273 -0.0612 -0.06111 C -0.05508 -0.05718 -0.05495 -0.05278 -0.05078 -0.04699 C -0.04987 -0.04537 -0.04857 -0.04445 -0.04739 -0.04306 C -0.04036 -0.02454 -0.05013 -0.04699 -0.04167 -0.03496 C -0.04023 -0.03264 -0.03971 -0.02917 -0.03828 -0.02685 C -0.03724 -0.02523 -0.03594 -0.02431 -0.03476 -0.02292 C -0.03359 -0.02107 -0.03281 -0.01852 -0.03138 -0.0169 C -0.03034 -0.01551 -0.02904 -0.01574 -0.02799 -0.01505 C -0.02669 -0.01389 -0.02578 -0.01181 -0.02448 -0.01088 C -0.02266 -0.00926 -0.01836 -0.00764 -0.01641 -0.00695 C -0.01419 -0.00579 -0.0095 -0.00278 -0.0095 -0.00278 C -0.00846 -0.00348 -0.00703 -0.00324 -0.00612 -0.00486 C -0.00534 -0.00648 -0.00508 -0.01088 -0.00508 -0.01065 L -0.0026 -0.00278 L -0.0026 0.00139 L -0.00391 -0.00093 " pathEditMode="relative" rAng="0" ptsTypes="AAAAAAAAAAAAAAAAAAAAAAAAAAAAAAAAAAAAAAAAAAAAAAAAAAAAAAAAAAAAAAAAAAAAAAAAAAAAAAAAAAA">
                                      <p:cBhvr>
                                        <p:cTn id="8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21435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60FD21DD-4315-4686-B143-92D9059A835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624" y="-643808"/>
            <a:ext cx="570881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F687797-2A6A-4CE1-83CB-018E04D27B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-305745"/>
            <a:ext cx="4014670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DE6F9D9B-5679-4CA5-BAFC-EE3896824CC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432" y="164840"/>
            <a:ext cx="3171803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4DA5AF76-6DDF-4146-8347-8D8DFFC7778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53" y="3591498"/>
            <a:ext cx="1919672" cy="3696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495800" y="3456057"/>
            <a:ext cx="40751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iCiel Cadena" pitchFamily="2" charset="-93"/>
              </a:rPr>
              <a:t>Trò</a:t>
            </a:r>
            <a:r>
              <a:rPr lang="en-US" sz="40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adena" pitchFamily="2" charset="-93"/>
              </a:rPr>
              <a:t>chơi</a:t>
            </a:r>
            <a:r>
              <a:rPr lang="en-US" sz="40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adena" pitchFamily="2" charset="-93"/>
              </a:rPr>
              <a:t>kết</a:t>
            </a:r>
            <a:r>
              <a:rPr lang="en-US" sz="40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adena" pitchFamily="2" charset="-93"/>
              </a:rPr>
              <a:t>thúc</a:t>
            </a:r>
            <a:r>
              <a:rPr lang="en-US" sz="40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endParaRPr lang="vi-VN" sz="2800" dirty="0">
              <a:solidFill>
                <a:srgbClr val="4472C4">
                  <a:lumMod val="50000"/>
                </a:srgbClr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59299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英语ppt定制要求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英语ppt定制要求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.黑体-韩语"/>
        <a:cs typeface=""/>
      </a:majorFont>
      <a:minorFont>
        <a:latin typeface="Arial"/>
        <a:ea typeface=".黑体-韩语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.黑体-韩语"/>
        <a:cs typeface=""/>
      </a:majorFont>
      <a:minorFont>
        <a:latin typeface="Arial"/>
        <a:ea typeface=".黑体-韩语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4353</TotalTime>
  <Words>398</Words>
  <Application>Microsoft Office PowerPoint</Application>
  <PresentationFormat>On-screen Show (4:3)</PresentationFormat>
  <Paragraphs>112</Paragraphs>
  <Slides>28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28</vt:i4>
      </vt:variant>
    </vt:vector>
  </HeadingPairs>
  <TitlesOfParts>
    <vt:vector size="49" baseType="lpstr">
      <vt:lpstr>微软雅黑</vt:lpstr>
      <vt:lpstr>Arial</vt:lpstr>
      <vt:lpstr>Calibri</vt:lpstr>
      <vt:lpstr>Calibri Light</vt:lpstr>
      <vt:lpstr>iCiel Cadena</vt:lpstr>
      <vt:lpstr>iCiel Pony</vt:lpstr>
      <vt:lpstr>iCiel Soup of Justice</vt:lpstr>
      <vt:lpstr>MercuriusScript</vt:lpstr>
      <vt:lpstr>Sosa</vt:lpstr>
      <vt:lpstr>SVN-Whimsy</vt:lpstr>
      <vt:lpstr>Times New Roman</vt:lpstr>
      <vt:lpstr>Office Theme</vt:lpstr>
      <vt:lpstr>Office 主题</vt:lpstr>
      <vt:lpstr>11_Office Theme</vt:lpstr>
      <vt:lpstr>Office 主题​​</vt:lpstr>
      <vt:lpstr>1_Office 主题​​</vt:lpstr>
      <vt:lpstr>4_Office 主题​​</vt:lpstr>
      <vt:lpstr>12_Office Theme</vt:lpstr>
      <vt:lpstr>5_Office Theme</vt:lpstr>
      <vt:lpstr>5_Office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AK Home</cp:lastModifiedBy>
  <cp:revision>289</cp:revision>
  <dcterms:created xsi:type="dcterms:W3CDTF">2020-08-13T08:18:23Z</dcterms:created>
  <dcterms:modified xsi:type="dcterms:W3CDTF">2024-02-19T13:04:50Z</dcterms:modified>
</cp:coreProperties>
</file>