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3988" r:id="rId3"/>
    <p:sldMasterId id="2147483995" r:id="rId4"/>
    <p:sldMasterId id="2147484009" r:id="rId5"/>
    <p:sldMasterId id="2147484022" r:id="rId6"/>
    <p:sldMasterId id="2147484036" r:id="rId7"/>
    <p:sldMasterId id="2147484049" r:id="rId8"/>
    <p:sldMasterId id="2147484061" r:id="rId9"/>
    <p:sldMasterId id="2147484074" r:id="rId10"/>
    <p:sldMasterId id="2147484088" r:id="rId11"/>
    <p:sldMasterId id="2147484102" r:id="rId12"/>
    <p:sldMasterId id="2147484116" r:id="rId13"/>
  </p:sldMasterIdLst>
  <p:notesMasterIdLst>
    <p:notesMasterId r:id="rId35"/>
  </p:notesMasterIdLst>
  <p:sldIdLst>
    <p:sldId id="401" r:id="rId14"/>
    <p:sldId id="390" r:id="rId15"/>
    <p:sldId id="421" r:id="rId16"/>
    <p:sldId id="308" r:id="rId17"/>
    <p:sldId id="391" r:id="rId18"/>
    <p:sldId id="392" r:id="rId19"/>
    <p:sldId id="394" r:id="rId20"/>
    <p:sldId id="395" r:id="rId21"/>
    <p:sldId id="396" r:id="rId22"/>
    <p:sldId id="397" r:id="rId23"/>
    <p:sldId id="402" r:id="rId24"/>
    <p:sldId id="403" r:id="rId25"/>
    <p:sldId id="404" r:id="rId26"/>
    <p:sldId id="408" r:id="rId27"/>
    <p:sldId id="409" r:id="rId28"/>
    <p:sldId id="410" r:id="rId29"/>
    <p:sldId id="411" r:id="rId30"/>
    <p:sldId id="412" r:id="rId31"/>
    <p:sldId id="413" r:id="rId32"/>
    <p:sldId id="414" r:id="rId33"/>
    <p:sldId id="415" r:id="rId3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01"/>
            <p14:sldId id="390"/>
            <p14:sldId id="421"/>
            <p14:sldId id="308"/>
            <p14:sldId id="391"/>
            <p14:sldId id="392"/>
            <p14:sldId id="394"/>
            <p14:sldId id="395"/>
            <p14:sldId id="396"/>
            <p14:sldId id="397"/>
            <p14:sldId id="402"/>
            <p14:sldId id="403"/>
            <p14:sldId id="404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3399"/>
    <a:srgbClr val="336600"/>
    <a:srgbClr val="7AAA1A"/>
    <a:srgbClr val="2CFE22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 autoAdjust="0"/>
    <p:restoredTop sz="97336" autoAdjust="0"/>
  </p:normalViewPr>
  <p:slideViewPr>
    <p:cSldViewPr>
      <p:cViewPr varScale="1">
        <p:scale>
          <a:sx n="67" d="100"/>
          <a:sy n="67" d="100"/>
        </p:scale>
        <p:origin x="1266" y="-168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6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0" y="1362315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75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61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270580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5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02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863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06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93096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033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074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74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70352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15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0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0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089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511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722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32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330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1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736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235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02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80793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51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7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9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49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6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25287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610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297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509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040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191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243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5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05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313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63733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93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359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5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30143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105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070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962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358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8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2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7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8905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163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1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1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44833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601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52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44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92820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521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72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84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931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566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8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86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61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86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13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205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94" y="36520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894130"/>
      </p:ext>
    </p:extLst>
  </p:cSld>
  <p:clrMapOvr>
    <a:masterClrMapping/>
  </p:clrMapOvr>
  <p:transition spd="med" advClick="0" advTm="400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241693"/>
      </p:ext>
    </p:extLst>
  </p:cSld>
  <p:clrMapOvr>
    <a:masterClrMapping/>
  </p:clrMapOvr>
  <p:transition spd="med" advClick="0" advTm="400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142133"/>
      </p:ext>
    </p:extLst>
  </p:cSld>
  <p:clrMapOvr>
    <a:masterClrMapping/>
  </p:clrMapOvr>
  <p:transition spd="med" advClick="0" advTm="400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89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A2DE8A8-BBDC-4385-9436-BEBF9729B2D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2024/12/15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F8EC18D-7E45-4020-A532-112037981F4A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35036"/>
      </p:ext>
    </p:extLst>
  </p:cSld>
  <p:clrMapOvr>
    <a:masterClrMapping/>
  </p:clrMapOvr>
  <p:transition spd="med" advClick="0" advTm="400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149406"/>
      </p:ext>
    </p:extLst>
  </p:cSld>
  <p:clrMapOvr>
    <a:masterClrMapping/>
  </p:clrMapOvr>
  <p:transition spd="med" advClick="0" advTm="400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127816" y="5425286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srgbClr val="262626">
                  <a:lumMod val="10000"/>
                  <a:lumOff val="90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52822108"/>
      </p:ext>
    </p:extLst>
  </p:cSld>
  <p:clrMapOvr>
    <a:masterClrMapping/>
  </p:clrMapOvr>
  <p:transition spd="med" advClick="0" advTm="4000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763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36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1227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95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098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1451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71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26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62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343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16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8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33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322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89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75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2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517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858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5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10175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764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73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2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30943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385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101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773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690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794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542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9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3" y="1362318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81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67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8421228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99836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21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3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85383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54254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16985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8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85854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39817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91764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21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3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42933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02506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8168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0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0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38963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6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2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6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  <p:sldLayoutId id="21474841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1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0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" y="0"/>
            <a:ext cx="9143999" cy="6858000"/>
          </a:xfrm>
          <a:prstGeom prst="rect">
            <a:avLst/>
          </a:prstGeom>
        </p:spPr>
      </p:pic>
      <p:sp>
        <p:nvSpPr>
          <p:cNvPr id="5" name="五边形 4"/>
          <p:cNvSpPr/>
          <p:nvPr userDrawn="1"/>
        </p:nvSpPr>
        <p:spPr>
          <a:xfrm>
            <a:off x="26" y="389222"/>
            <a:ext cx="2670175" cy="480053"/>
          </a:xfrm>
          <a:prstGeom prst="homePlat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标题 1"/>
          <p:cNvSpPr txBox="1">
            <a:spLocks/>
          </p:cNvSpPr>
          <p:nvPr userDrawn="1"/>
        </p:nvSpPr>
        <p:spPr>
          <a:xfrm>
            <a:off x="230849" y="341164"/>
            <a:ext cx="2223319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>
              <a:defRPr/>
            </a:pPr>
            <a:r>
              <a:rPr lang="zh-CN" altLang="en-US" sz="2000" dirty="0">
                <a:solidFill>
                  <a:srgbClr val="FFFFFF"/>
                </a:solidFill>
              </a:rPr>
              <a:t>单击此处添加标题</a:t>
            </a:r>
          </a:p>
        </p:txBody>
      </p:sp>
      <p:sp>
        <p:nvSpPr>
          <p:cNvPr id="7" name="燕尾形 6"/>
          <p:cNvSpPr/>
          <p:nvPr userDrawn="1"/>
        </p:nvSpPr>
        <p:spPr>
          <a:xfrm>
            <a:off x="2670176" y="389222"/>
            <a:ext cx="308397" cy="480053"/>
          </a:xfrm>
          <a:prstGeom prst="chevron">
            <a:avLst>
              <a:gd name="adj" fmla="val 60582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燕尾形 7"/>
          <p:cNvSpPr/>
          <p:nvPr userDrawn="1"/>
        </p:nvSpPr>
        <p:spPr>
          <a:xfrm>
            <a:off x="2886200" y="389222"/>
            <a:ext cx="308397" cy="480053"/>
          </a:xfrm>
          <a:prstGeom prst="chevron">
            <a:avLst>
              <a:gd name="adj" fmla="val 60582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0" y="965238"/>
            <a:ext cx="9144000" cy="5418635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D3DAD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314">
              <a:defRPr/>
            </a:pPr>
            <a:endParaRPr lang="zh-CN" altLang="en-US" sz="178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1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</p:sldLayoutIdLst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</p:bldLst>
  </p:timing>
  <p:txStyles>
    <p:titleStyle>
      <a:lvl1pPr algn="ctr" defTabSz="910314" rtl="0" eaLnBrk="1" latinLnBrk="0" hangingPunct="1">
        <a:spcBef>
          <a:spcPct val="0"/>
        </a:spcBef>
        <a:buNone/>
        <a:defRPr sz="44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67" indent="-341367" algn="l" defTabSz="910314" rtl="0" eaLnBrk="1" latinLnBrk="0" hangingPunct="1">
        <a:spcBef>
          <a:spcPct val="20000"/>
        </a:spcBef>
        <a:buFont typeface="Arial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1pPr>
      <a:lvl2pPr marL="739630" indent="-284473" algn="l" defTabSz="910314" rtl="0" eaLnBrk="1" latinLnBrk="0" hangingPunct="1">
        <a:spcBef>
          <a:spcPct val="20000"/>
        </a:spcBef>
        <a:buFont typeface="Arial" pitchFamily="34" charset="0"/>
        <a:buChar char="–"/>
        <a:defRPr sz="2822" kern="1200">
          <a:solidFill>
            <a:schemeClr val="tx1"/>
          </a:solidFill>
          <a:latin typeface="+mn-lt"/>
          <a:ea typeface="+mn-ea"/>
          <a:cs typeface="+mn-cs"/>
        </a:defRPr>
      </a:lvl2pPr>
      <a:lvl3pPr marL="1137892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593049" indent="-227578" algn="l" defTabSz="910314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48205" indent="-227578" algn="l" defTabSz="910314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503363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58519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413676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68833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1pPr>
      <a:lvl2pPr marL="455156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2pPr>
      <a:lvl3pPr marL="91031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3pPr>
      <a:lvl4pPr marL="1365470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4pPr>
      <a:lvl5pPr marL="1820627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5pPr>
      <a:lvl6pPr marL="227578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6pPr>
      <a:lvl7pPr marL="2730941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7pPr>
      <a:lvl8pPr marL="3186097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8pPr>
      <a:lvl9pPr marL="364125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2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4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8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48.png"/><Relationship Id="rId4" Type="http://schemas.openxmlformats.org/officeDocument/2006/relationships/image" Target="../media/image47.sv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59.png"/><Relationship Id="rId4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60.png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2.gif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12.gif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2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2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" y="0"/>
            <a:ext cx="9143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275" y="4010833"/>
            <a:ext cx="4899769" cy="2068307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40" y="3992658"/>
            <a:ext cx="2066373" cy="282831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47" y="717805"/>
            <a:ext cx="1819038" cy="1758179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355" y="4071598"/>
            <a:ext cx="1224735" cy="215203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88419" y="2981487"/>
            <a:ext cx="3155303" cy="3876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0200" y="1447800"/>
            <a:ext cx="7265130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800" kern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CHỦ ĐỀ 4 </a:t>
            </a:r>
          </a:p>
          <a:p>
            <a:pPr algn="ctr"/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Khu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vườn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của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em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838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4191021" y="52346"/>
            <a:ext cx="62273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3674301"/>
            <a:ext cx="2422506" cy="3183700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025" y="4179908"/>
            <a:ext cx="453496" cy="524846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991016">
            <a:off x="1825372" y="4025149"/>
            <a:ext cx="267440" cy="309517"/>
          </a:xfrm>
          <a:prstGeom prst="rect">
            <a:avLst/>
          </a:prstGeo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6968"/>
            <a:ext cx="1920421" cy="232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27961" y="829796"/>
            <a:ext cx="622300" cy="785813"/>
            <a:chOff x="1012535" y="994062"/>
            <a:chExt cx="622300" cy="785813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535" y="994062"/>
              <a:ext cx="622300" cy="785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810" y="1222661"/>
              <a:ext cx="285750" cy="328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3363">
            <a:off x="982550" y="3222142"/>
            <a:ext cx="344797" cy="40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0387" y="5786735"/>
            <a:ext cx="3867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”-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bột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51871">
            <a:off x="8152210" y="5986463"/>
            <a:ext cx="450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679718">
            <a:off x="1728872" y="1802196"/>
            <a:ext cx="351619" cy="380914"/>
          </a:xfrm>
          <a:prstGeom prst="rect">
            <a:avLst/>
          </a:prstGeom>
        </p:spPr>
      </p:pic>
      <p:pic>
        <p:nvPicPr>
          <p:cNvPr id="4098" name="Picture 2" descr="D:\4\nhgmh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22703"/>
            <a:ext cx="6135684" cy="43627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17" y="6931"/>
            <a:ext cx="1961085" cy="197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13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667000" y="1770747"/>
            <a:ext cx="6278086" cy="290848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6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989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0480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7" y="3342620"/>
            <a:ext cx="2611046" cy="30581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6187" y="751820"/>
            <a:ext cx="45638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solidFill>
                  <a:srgbClr val="003300"/>
                </a:solidFill>
                <a:latin typeface="iCiel Cadena" pitchFamily="2" charset="0"/>
              </a:rPr>
              <a:t>Gợi</a:t>
            </a:r>
            <a:r>
              <a:rPr lang="en-US" sz="2600" dirty="0">
                <a:solidFill>
                  <a:srgbClr val="003300"/>
                </a:solidFill>
                <a:latin typeface="iCiel Cadena" pitchFamily="2" charset="0"/>
              </a:rPr>
              <a:t> ý </a:t>
            </a:r>
            <a:r>
              <a:rPr lang="en-US" sz="2600" dirty="0" err="1">
                <a:solidFill>
                  <a:srgbClr val="003300"/>
                </a:solidFill>
                <a:latin typeface="iCiel Cadena" pitchFamily="2" charset="0"/>
              </a:rPr>
              <a:t>các</a:t>
            </a:r>
            <a:r>
              <a:rPr lang="en-US" sz="2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003300"/>
                </a:solidFill>
                <a:latin typeface="iCiel Cadena" pitchFamily="2" charset="0"/>
              </a:rPr>
              <a:t>bước</a:t>
            </a:r>
            <a:r>
              <a:rPr lang="en-US" sz="2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003300"/>
                </a:solidFill>
                <a:latin typeface="iCiel Cadena" pitchFamily="2" charset="0"/>
              </a:rPr>
              <a:t>thực</a:t>
            </a:r>
            <a:r>
              <a:rPr lang="en-US" sz="2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003300"/>
                </a:solidFill>
                <a:latin typeface="iCiel Cadena" pitchFamily="2" charset="0"/>
              </a:rPr>
              <a:t>hiện</a:t>
            </a:r>
            <a:r>
              <a:rPr lang="en-US" sz="2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003300"/>
                </a:solidFill>
                <a:latin typeface="iCiel Cadena" pitchFamily="2" charset="0"/>
              </a:rPr>
              <a:t>lá</a:t>
            </a:r>
            <a:r>
              <a:rPr lang="en-US" sz="2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003300"/>
                </a:solidFill>
                <a:latin typeface="iCiel Cadena" pitchFamily="2" charset="0"/>
              </a:rPr>
              <a:t>cây</a:t>
            </a:r>
            <a:endParaRPr lang="en-US" sz="2600" dirty="0">
              <a:solidFill>
                <a:srgbClr val="003300"/>
              </a:solidFill>
              <a:latin typeface="iCiel Caden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1752600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336600"/>
                </a:solidFill>
                <a:latin typeface="iCiel Cadena" pitchFamily="2" charset="0"/>
              </a:rPr>
              <a:t> 1 </a:t>
            </a:r>
          </a:p>
        </p:txBody>
      </p:sp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37008">
            <a:off x="1854855" y="675867"/>
            <a:ext cx="404887" cy="468589"/>
          </a:xfrm>
          <a:prstGeom prst="rect">
            <a:avLst/>
          </a:prstGeom>
        </p:spPr>
      </p:pic>
      <p:pic>
        <p:nvPicPr>
          <p:cNvPr id="5122" name="Picture 2" descr="D:\4\hnhgg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015" y="1393001"/>
            <a:ext cx="4346222" cy="51170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0" y="228600"/>
            <a:ext cx="6703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iCiel Cadena" pitchFamily="2" charset="0"/>
              </a:rPr>
              <a:t>Thực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hành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sáng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tạo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bức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tranh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hoa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và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quả</a:t>
            </a:r>
            <a:r>
              <a:rPr lang="en-US" sz="2800" dirty="0"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29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0480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7" y="3276600"/>
            <a:ext cx="2798620" cy="32778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05400" y="6248400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336600"/>
                </a:solidFill>
                <a:latin typeface="iCiel Cadena" pitchFamily="2" charset="0"/>
              </a:rPr>
              <a:t> 2 </a:t>
            </a:r>
          </a:p>
        </p:txBody>
      </p:sp>
      <p:pic>
        <p:nvPicPr>
          <p:cNvPr id="20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633917">
            <a:off x="2314705" y="6025488"/>
            <a:ext cx="426884" cy="494047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37008">
            <a:off x="1847850" y="381584"/>
            <a:ext cx="404887" cy="468589"/>
          </a:xfrm>
          <a:prstGeom prst="rect">
            <a:avLst/>
          </a:prstGeom>
        </p:spPr>
      </p:pic>
      <p:pic>
        <p:nvPicPr>
          <p:cNvPr id="6146" name="Picture 2" descr="D:\4\ghfghfj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081"/>
            <a:ext cx="4695013" cy="54878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21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514601" y="1524000"/>
            <a:ext cx="5881904" cy="327782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3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479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55D9FCC-A130-42C1-893A-57A1FBBA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7999" y="4884769"/>
            <a:ext cx="2143125" cy="19732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A2D9785-7A81-4965-ACF3-6CD0FB34D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2" y="3048000"/>
            <a:ext cx="9124737" cy="369064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-697624" y="1802555"/>
            <a:ext cx="622734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微软雅黑"/>
                <a:ea typeface="+mn-ea"/>
                <a:cs typeface="+mn-ea"/>
                <a:sym typeface="+mn-lt"/>
              </a:rPr>
              <a:t>1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263" y="0"/>
            <a:ext cx="1733351" cy="196671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67216" y="0"/>
            <a:ext cx="2376799" cy="1524000"/>
          </a:xfrm>
          <a:prstGeom prst="rect">
            <a:avLst/>
          </a:prstGeom>
        </p:spPr>
      </p:pic>
      <p:pic>
        <p:nvPicPr>
          <p:cNvPr id="18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772400" y="388620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04930" y="983357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Hướng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dẫn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HS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luyện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tập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chọn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một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trong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những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hoạt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động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sau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.</a:t>
            </a:r>
          </a:p>
          <a:p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minh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hướng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GV </a:t>
            </a:r>
          </a:p>
          <a:p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minh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họa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bản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  <a:p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hoàn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chỉnh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endParaRPr lang="vi-VN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7923" flipH="1">
            <a:off x="5240459" y="11161"/>
            <a:ext cx="1462868" cy="146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37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1987" y="1"/>
            <a:ext cx="2742024" cy="27555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90040" y="2438400"/>
            <a:ext cx="3900040" cy="45591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DBB7DA7-205D-4EA9-8C8C-8673F52F64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6558">
            <a:off x="8275498" y="5527084"/>
            <a:ext cx="901466" cy="16192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C1ACD95-AEFD-47A5-8504-E648C9E426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6558">
            <a:off x="8345904" y="4343506"/>
            <a:ext cx="901466" cy="1619232"/>
          </a:xfrm>
          <a:prstGeom prst="rect">
            <a:avLst/>
          </a:prstGeom>
        </p:spPr>
      </p:pic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401987" y="99060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200" y="2025887"/>
            <a:ext cx="44496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0" y="2796570"/>
            <a:ext cx="59522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003300"/>
                </a:solidFill>
                <a:latin typeface="iCiel Cadena" pitchFamily="2" charset="0"/>
              </a:rPr>
              <a:t>HS vẽ tranh hoa quả hoàn chỉnh </a:t>
            </a:r>
            <a:endParaRPr lang="en-US" sz="3200" dirty="0">
              <a:solidFill>
                <a:srgbClr val="003300"/>
              </a:solidFill>
              <a:latin typeface="iCiel Cadena" pitchFamily="2" charset="0"/>
            </a:endParaRPr>
          </a:p>
          <a:p>
            <a:r>
              <a:rPr lang="vi-VN" sz="3200" dirty="0">
                <a:solidFill>
                  <a:srgbClr val="003300"/>
                </a:solidFill>
                <a:latin typeface="iCiel Cadena" pitchFamily="2" charset="0"/>
              </a:rPr>
              <a:t>theo ý thích và trí tưởng tượng </a:t>
            </a:r>
            <a:endParaRPr lang="en-US" sz="3200" dirty="0">
              <a:solidFill>
                <a:srgbClr val="003300"/>
              </a:solidFill>
              <a:latin typeface="iCiel Cadena" pitchFamily="2" charset="0"/>
            </a:endParaRPr>
          </a:p>
          <a:p>
            <a:pPr algn="ctr"/>
            <a:r>
              <a:rPr lang="vi-VN" sz="3200" dirty="0">
                <a:solidFill>
                  <a:srgbClr val="003300"/>
                </a:solidFill>
                <a:latin typeface="iCiel Cadena" pitchFamily="2" charset="0"/>
              </a:rPr>
              <a:t>của các em </a:t>
            </a:r>
            <a:endParaRPr lang="en-US" sz="3200" dirty="0">
              <a:solidFill>
                <a:srgbClr val="00330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79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652496" y="1600200"/>
            <a:ext cx="5881904" cy="327782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95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9144000" cy="21628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898" y="3646708"/>
            <a:ext cx="2417197" cy="3198636"/>
          </a:xfrm>
          <a:prstGeom prst="rect">
            <a:avLst/>
          </a:prstGeom>
        </p:spPr>
      </p:pic>
      <p:pic>
        <p:nvPicPr>
          <p:cNvPr id="25" name="Picture 159" descr="10004015438746072987">
            <a:extLst>
              <a:ext uri="{FF2B5EF4-FFF2-40B4-BE49-F238E27FC236}">
                <a16:creationId xmlns:a16="http://schemas.microsoft.com/office/drawing/2014/main" id="{5AB54185-F0C7-4576-8C0B-FAF6FFDF1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95307" y="298525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34082" y="966182"/>
            <a:ext cx="5657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72486" y="1828801"/>
            <a:ext cx="7257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mình và 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652496" y="1600200"/>
            <a:ext cx="5881904" cy="327782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11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0"/>
            <a:ext cx="9143999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20544"/>
            <a:ext cx="9161896" cy="38674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12819" y="1066800"/>
            <a:ext cx="6537754" cy="24929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Tiết</a:t>
            </a:r>
            <a:r>
              <a:rPr kumimoji="0" lang="en-US" sz="6000" b="0" i="0" u="none" strike="noStrike" kern="0" cap="none" spc="0" normalizeH="0" baseline="0" noProof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lang="en-US" sz="6000" kern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2</a:t>
            </a:r>
            <a:endParaRPr kumimoji="0" lang="en-US" sz="6000" b="0" i="0" u="none" strike="noStrike" kern="0" cap="none" spc="0" normalizeH="0" baseline="0" noProof="0" dirty="0">
              <a:ln w="63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Hoa</a:t>
            </a:r>
            <a:r>
              <a:rPr kumimoji="0" lang="en-US" sz="96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96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và</a:t>
            </a:r>
            <a:r>
              <a:rPr kumimoji="0" lang="en-US" sz="96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96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quả</a:t>
            </a:r>
            <a:r>
              <a:rPr kumimoji="0" lang="en-US" sz="96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endParaRPr kumimoji="0" lang="en-US" sz="9600" b="0" i="0" u="none" strike="noStrike" kern="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2CFE22"/>
              </a:solidFill>
              <a:effectLst/>
              <a:uLnTx/>
              <a:uFillTx/>
              <a:latin typeface="iCiel Cadena" pitchFamily="2" charset="0"/>
            </a:endParaRPr>
          </a:p>
        </p:txBody>
      </p:sp>
      <p:pic>
        <p:nvPicPr>
          <p:cNvPr id="1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715130" y="457200"/>
            <a:ext cx="583744" cy="522726"/>
          </a:xfrm>
          <a:prstGeom prst="rect">
            <a:avLst/>
          </a:prstGeom>
        </p:spPr>
      </p:pic>
      <p:pic>
        <p:nvPicPr>
          <p:cNvPr id="16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14322" y="1339555"/>
            <a:ext cx="1049397" cy="939705"/>
          </a:xfrm>
          <a:prstGeom prst="rect">
            <a:avLst/>
          </a:prstGeom>
        </p:spPr>
      </p:pic>
      <p:pic>
        <p:nvPicPr>
          <p:cNvPr id="17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020858" y="1203131"/>
            <a:ext cx="464258" cy="415730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268" y="2465695"/>
            <a:ext cx="703712" cy="630154"/>
          </a:xfrm>
          <a:prstGeom prst="rect">
            <a:avLst/>
          </a:prstGeom>
        </p:spPr>
      </p:pic>
      <p:pic>
        <p:nvPicPr>
          <p:cNvPr id="19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1801" y="3581406"/>
            <a:ext cx="1228148" cy="1099771"/>
          </a:xfrm>
          <a:prstGeom prst="rect">
            <a:avLst/>
          </a:prstGeom>
        </p:spPr>
      </p:pic>
      <p:pic>
        <p:nvPicPr>
          <p:cNvPr id="20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15444" y="5181600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3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00"/>
                            </p:stCondLst>
                            <p:childTnLst>
                              <p:par>
                                <p:cTn id="3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39616"/>
            <a:ext cx="9144000" cy="43166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2859" y="0"/>
            <a:ext cx="3091139" cy="20607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16042"/>
            <a:ext cx="2209802" cy="26744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7253" y="1981199"/>
            <a:ext cx="3104490" cy="47625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8940" y="1828800"/>
            <a:ext cx="551946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thiên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nhiên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,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cây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cối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,(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Hoa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,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quả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)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các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em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có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ý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thức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bảo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vệ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môi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trường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" y="0"/>
            <a:ext cx="9143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275" y="4010833"/>
            <a:ext cx="4899769" cy="2068307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40" y="3992658"/>
            <a:ext cx="2066373" cy="282831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09600"/>
            <a:ext cx="1331951" cy="1287388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355" y="4071598"/>
            <a:ext cx="1224735" cy="215203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88419" y="2981487"/>
            <a:ext cx="3155303" cy="3876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" y="1371600"/>
            <a:ext cx="8730275" cy="21236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6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VÀ HẸN GẶP LẠI CÁC EM ! </a:t>
            </a:r>
          </a:p>
        </p:txBody>
      </p:sp>
    </p:spTree>
    <p:extLst>
      <p:ext uri="{BB962C8B-B14F-4D97-AF65-F5344CB8AC3E}">
        <p14:creationId xmlns:p14="http://schemas.microsoft.com/office/powerpoint/2010/main" val="19408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9144000" cy="21628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898" y="3646708"/>
            <a:ext cx="2417197" cy="3198636"/>
          </a:xfrm>
          <a:prstGeom prst="rect">
            <a:avLst/>
          </a:prstGeom>
        </p:spPr>
      </p:pic>
      <p:pic>
        <p:nvPicPr>
          <p:cNvPr id="25" name="Picture 159" descr="10004015438746072987">
            <a:extLst>
              <a:ext uri="{FF2B5EF4-FFF2-40B4-BE49-F238E27FC236}">
                <a16:creationId xmlns:a16="http://schemas.microsoft.com/office/drawing/2014/main" id="{5AB54185-F0C7-4576-8C0B-FAF6FFDF1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95307" y="298525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22595" y="1630740"/>
            <a:ext cx="82988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thúc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Chúng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ta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mới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thôi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nào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12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6022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8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1" y="2046277"/>
            <a:ext cx="1977214" cy="197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797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426" y="3962586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26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3018314" y="1770747"/>
            <a:ext cx="5897085" cy="250837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60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3061859" y="-1433947"/>
            <a:ext cx="3048001" cy="9116291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7630938" y="333556"/>
            <a:ext cx="624364" cy="1069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602" y="-151886"/>
            <a:ext cx="4930203" cy="723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3406054" y="4506647"/>
            <a:ext cx="3304976" cy="24381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087">
            <a:off x="5284505" y="5889685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77493" y="1752639"/>
            <a:ext cx="62951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Quan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sát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thảo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luận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về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màu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sắc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hình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dạng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hoa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quả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ngoài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thiên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nhiên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trong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tranh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63" y="4208317"/>
            <a:ext cx="1997190" cy="283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10400" y="296267"/>
            <a:ext cx="1371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Hoa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6" name="Picture 2" descr="D:\4\jy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238" y="1236673"/>
            <a:ext cx="2967162" cy="239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4\hjhkjg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36" y="3962400"/>
            <a:ext cx="3228964" cy="260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4\hbmkjb,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3" y="412543"/>
            <a:ext cx="2733858" cy="310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4\hghjkj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711">
            <a:off x="2806159" y="547896"/>
            <a:ext cx="3956226" cy="328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4\fghgjh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646" y="3480277"/>
            <a:ext cx="3346698" cy="322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4\yjygjg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1" y="4210050"/>
            <a:ext cx="3073141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13210" y="3522015"/>
            <a:ext cx="1106301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iCiel Cadena" pitchFamily="2" charset="0"/>
              </a:rPr>
              <a:t>Qủa</a:t>
            </a:r>
            <a:r>
              <a:rPr lang="en-US" sz="3600" dirty="0">
                <a:latin typeface="iCiel Cadena" pitchFamily="2" charset="0"/>
              </a:rPr>
              <a:t> </a:t>
            </a:r>
          </a:p>
        </p:txBody>
      </p:sp>
      <p:pic>
        <p:nvPicPr>
          <p:cNvPr id="2050" name="Picture 2" descr="D:\4\m,jnk,j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222" y="1985935"/>
            <a:ext cx="1935376" cy="187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4\yuyhkj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8800"/>
            <a:ext cx="2286000" cy="336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4\ụhikjh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087" y="-57226"/>
            <a:ext cx="2749913" cy="226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4\kjhkh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2895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4\kjmnk,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72" y="4565270"/>
            <a:ext cx="2259127" cy="211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4\fvdgdfgdf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340" y="76200"/>
            <a:ext cx="2469260" cy="303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4\gfjgj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5344">
            <a:off x="53565" y="2399673"/>
            <a:ext cx="3320928" cy="244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D:\4\jkllkj;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33800"/>
            <a:ext cx="2818398" cy="29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:\4\mnm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752">
            <a:off x="2682262" y="4550834"/>
            <a:ext cx="3185138" cy="21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5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4191021" y="52346"/>
            <a:ext cx="62273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36" name="图形 35">
            <a:extLst>
              <a:ext uri="{FF2B5EF4-FFF2-40B4-BE49-F238E27FC236}">
                <a16:creationId xmlns:a16="http://schemas.microsoft.com/office/drawing/2014/main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9800" y="308182"/>
            <a:ext cx="286707" cy="331815"/>
          </a:xfrm>
          <a:prstGeom prst="rect">
            <a:avLst/>
          </a:prstGeom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862" y="6926"/>
            <a:ext cx="2648138" cy="266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0" y="152400"/>
            <a:ext cx="4442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7554" y="5943600"/>
            <a:ext cx="3833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)-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noFill/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891">
            <a:off x="1458606" y="6167776"/>
            <a:ext cx="450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4\ghgfjghjh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59257"/>
            <a:ext cx="4724400" cy="493113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2133600" cy="2571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59411">
            <a:off x="48991" y="5733850"/>
            <a:ext cx="6889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5472">
            <a:off x="1206984" y="3516661"/>
            <a:ext cx="495484" cy="50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5112">
            <a:off x="738012" y="4669832"/>
            <a:ext cx="6889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443" y="4191000"/>
            <a:ext cx="6889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6443">
            <a:off x="8038642" y="5766482"/>
            <a:ext cx="543558" cy="54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83" y="5790390"/>
            <a:ext cx="541492" cy="5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2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第一PPT，www.1ppt.com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7813</TotalTime>
  <Words>260</Words>
  <Application>Microsoft Office PowerPoint</Application>
  <PresentationFormat>On-screen Show (4:3)</PresentationFormat>
  <Paragraphs>48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等线</vt:lpstr>
      <vt:lpstr>等线 Light</vt:lpstr>
      <vt:lpstr>KaiTi</vt:lpstr>
      <vt:lpstr>微软雅黑</vt:lpstr>
      <vt:lpstr>Arial</vt:lpstr>
      <vt:lpstr>Calibri</vt:lpstr>
      <vt:lpstr>Calibri Light</vt:lpstr>
      <vt:lpstr>iCiel Cadena</vt:lpstr>
      <vt:lpstr>Times New Roman</vt:lpstr>
      <vt:lpstr>Office Theme</vt:lpstr>
      <vt:lpstr>https://www.freeppt7.com</vt:lpstr>
      <vt:lpstr>11_第一PPT，www.1ppt.com</vt:lpstr>
      <vt:lpstr>www.jpppt.com</vt:lpstr>
      <vt:lpstr>1_https://www.freeppt7.com</vt:lpstr>
      <vt:lpstr>1_www.jpppt.com</vt:lpstr>
      <vt:lpstr>2_https://www.freeppt7.com</vt:lpstr>
      <vt:lpstr>1_Office Theme</vt:lpstr>
      <vt:lpstr>3_https://www.freeppt7.com</vt:lpstr>
      <vt:lpstr>2_www.jpppt.com</vt:lpstr>
      <vt:lpstr>3_www.jpppt.com</vt:lpstr>
      <vt:lpstr>4_www.jpppt.com</vt:lpstr>
      <vt:lpstr>5_www.jpppt.com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nximlqd@gmail.com</cp:lastModifiedBy>
  <cp:revision>664</cp:revision>
  <dcterms:created xsi:type="dcterms:W3CDTF">2020-08-13T08:18:23Z</dcterms:created>
  <dcterms:modified xsi:type="dcterms:W3CDTF">2024-12-16T01:10:47Z</dcterms:modified>
</cp:coreProperties>
</file>