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988" r:id="rId3"/>
    <p:sldMasterId id="2147483995" r:id="rId4"/>
    <p:sldMasterId id="2147484009" r:id="rId5"/>
    <p:sldMasterId id="2147484022" r:id="rId6"/>
    <p:sldMasterId id="2147484036" r:id="rId7"/>
    <p:sldMasterId id="2147484049" r:id="rId8"/>
    <p:sldMasterId id="2147484061" r:id="rId9"/>
    <p:sldMasterId id="2147484074" r:id="rId10"/>
    <p:sldMasterId id="2147484088" r:id="rId11"/>
    <p:sldMasterId id="2147484102" r:id="rId12"/>
    <p:sldMasterId id="2147484116" r:id="rId13"/>
  </p:sldMasterIdLst>
  <p:notesMasterIdLst>
    <p:notesMasterId r:id="rId38"/>
  </p:notesMasterIdLst>
  <p:sldIdLst>
    <p:sldId id="401" r:id="rId14"/>
    <p:sldId id="390" r:id="rId15"/>
    <p:sldId id="308" r:id="rId16"/>
    <p:sldId id="391" r:id="rId17"/>
    <p:sldId id="392" r:id="rId18"/>
    <p:sldId id="394" r:id="rId19"/>
    <p:sldId id="395" r:id="rId20"/>
    <p:sldId id="396" r:id="rId21"/>
    <p:sldId id="397" r:id="rId22"/>
    <p:sldId id="393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08"/>
            <p14:sldId id="391"/>
            <p14:sldId id="392"/>
            <p14:sldId id="394"/>
            <p14:sldId id="395"/>
            <p14:sldId id="396"/>
            <p14:sldId id="397"/>
            <p14:sldId id="39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7" d="100"/>
          <a:sy n="67" d="100"/>
        </p:scale>
        <p:origin x="1266" y="6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2024/12/15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2.png"/><Relationship Id="rId5" Type="http://schemas.openxmlformats.org/officeDocument/2006/relationships/image" Target="../media/image57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9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7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4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391" y="4551564"/>
            <a:ext cx="3304882" cy="262423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4" name="Picture 4" descr="D:\4\dbgdb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5" y="605720"/>
            <a:ext cx="7591629" cy="4667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42904" y="5479001"/>
            <a:ext cx="6215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67000" y="1770747"/>
            <a:ext cx="6278086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8" y="4527483"/>
            <a:ext cx="2149682" cy="251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673" y="178670"/>
            <a:ext cx="559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cây</a:t>
            </a:r>
            <a:endParaRPr lang="en-US" sz="3200" dirty="0">
              <a:solidFill>
                <a:srgbClr val="336600"/>
              </a:solidFill>
              <a:latin typeface="iCiel Cadena" pitchFamily="2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730613"/>
            <a:ext cx="2896029" cy="36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03970"/>
            <a:ext cx="4876800" cy="58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44196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4040458"/>
            <a:ext cx="2639454" cy="3091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9218" name="Picture 2" descr="D:\4\gjhgj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21596"/>
            <a:ext cx="3546764" cy="57545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4\hnhgn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838200"/>
            <a:ext cx="1933575" cy="320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7" y="4159142"/>
            <a:ext cx="2334311" cy="273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10242" name="Picture 2" descr="D:\4\hgjh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24" y="321560"/>
            <a:ext cx="3043244" cy="3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4\tfhjg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677114" cy="56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8" y="4804539"/>
            <a:ext cx="1897875" cy="2222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029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216431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34" y="182992"/>
            <a:ext cx="619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75" y="1066800"/>
            <a:ext cx="6788926" cy="383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61066"/>
            <a:ext cx="2353050" cy="275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410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597432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75363" y="87301"/>
            <a:ext cx="404887" cy="468589"/>
          </a:xfrm>
          <a:prstGeom prst="rect">
            <a:avLst/>
          </a:prstGeom>
        </p:spPr>
      </p:pic>
      <p:pic>
        <p:nvPicPr>
          <p:cNvPr id="12290" name="Picture 2" descr="D:\4\jhj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06" y="762035"/>
            <a:ext cx="6685961" cy="4473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1" y="4113006"/>
            <a:ext cx="2981324" cy="2745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8" y="2418046"/>
            <a:ext cx="9144000" cy="4316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15" y="0"/>
            <a:ext cx="2590801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4371" y="2615142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" y="3276600"/>
            <a:ext cx="3815257" cy="363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62000" y="530009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Hướng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sẵn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màu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7902552C-657F-4F90-81F3-82CB63A42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33" y="0"/>
            <a:ext cx="587994" cy="742598"/>
          </a:xfrm>
          <a:prstGeom prst="rect">
            <a:avLst/>
          </a:prstGeom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>
            <a:off x="4579693" y="160122"/>
            <a:ext cx="451742" cy="45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80191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1900061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3734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4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11" y="2977009"/>
            <a:ext cx="55883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HS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2819" y="1066800"/>
            <a:ext cx="6537754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LÁ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VÀ CÂY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981200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27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97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6" y="3962586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\hjghj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365762" y="4809843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hjhgjh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774">
            <a:off x="6633014" y="59233"/>
            <a:ext cx="2394671" cy="211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\h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78"/>
            <a:ext cx="29908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hjnhj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485732" y="-213180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4\hjgmhhcmmm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437">
            <a:off x="4112867" y="2198608"/>
            <a:ext cx="2276011" cy="30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jmghjm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0" y="352425"/>
            <a:ext cx="3657600" cy="344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4\hmhgj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9370"/>
            <a:ext cx="2743200" cy="315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4\jghj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5930001" y="1667681"/>
            <a:ext cx="3575560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96269"/>
            <a:ext cx="8866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4\gfdhgf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998162"/>
            <a:ext cx="2459182" cy="28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670" y="152400"/>
            <a:ext cx="2613532" cy="2894238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841264" y="42"/>
            <a:ext cx="6477000" cy="4437785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38421" y="5819095"/>
            <a:ext cx="5945369" cy="810347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9" y="2046765"/>
            <a:ext cx="3834942" cy="42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D:\4\fgdhdg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35491"/>
            <a:ext cx="2794704" cy="25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99" y="3172010"/>
            <a:ext cx="2384821" cy="335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499" y="3200404"/>
            <a:ext cx="95390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Cadena" pitchFamily="2" charset="0"/>
              </a:rPr>
              <a:t>Cây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5915" y="278880"/>
            <a:ext cx="286707" cy="331815"/>
          </a:xfrm>
          <a:prstGeom prst="rect">
            <a:avLst/>
          </a:prstGeom>
        </p:spPr>
      </p:pic>
      <p:pic>
        <p:nvPicPr>
          <p:cNvPr id="5123" name="Picture 3" descr="D:\4\fbgbgvfb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8" y="954091"/>
            <a:ext cx="7311441" cy="49133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0"/>
            <a:ext cx="2453821" cy="29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52400"/>
            <a:ext cx="4060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5154" y="6075451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2688395"/>
            <a:ext cx="3172691" cy="416960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1016">
            <a:off x="2057420" y="3409697"/>
            <a:ext cx="573415" cy="663632"/>
          </a:xfrm>
          <a:prstGeom prst="rect">
            <a:avLst/>
          </a:prstGeom>
        </p:spPr>
      </p:pic>
      <p:pic>
        <p:nvPicPr>
          <p:cNvPr id="5122" name="Picture 2" descr="D:\4\rgthgf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6" y="689139"/>
            <a:ext cx="5470945" cy="52545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2536" y="994104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373854" y="3168710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534" y="6172242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09" y="623327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9718">
            <a:off x="2246718" y="2044229"/>
            <a:ext cx="351619" cy="3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256</Words>
  <Application>Microsoft Office PowerPoint</Application>
  <PresentationFormat>On-screen Show (4:3)</PresentationFormat>
  <Paragraphs>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https://www.freeppt7.com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650</cp:revision>
  <dcterms:created xsi:type="dcterms:W3CDTF">2020-08-13T08:18:23Z</dcterms:created>
  <dcterms:modified xsi:type="dcterms:W3CDTF">2024-12-16T01:05:06Z</dcterms:modified>
</cp:coreProperties>
</file>