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  <p:sldMasterId id="2147483849" r:id="rId3"/>
    <p:sldMasterId id="2147483861" r:id="rId4"/>
    <p:sldMasterId id="2147483885" r:id="rId5"/>
    <p:sldMasterId id="2147483897" r:id="rId6"/>
    <p:sldMasterId id="2147483909" r:id="rId7"/>
    <p:sldMasterId id="2147483933" r:id="rId8"/>
    <p:sldMasterId id="2147483945" r:id="rId9"/>
    <p:sldMasterId id="2147483957" r:id="rId10"/>
    <p:sldMasterId id="2147483969" r:id="rId11"/>
  </p:sldMasterIdLst>
  <p:notesMasterIdLst>
    <p:notesMasterId r:id="rId25"/>
  </p:notesMasterIdLst>
  <p:sldIdLst>
    <p:sldId id="362" r:id="rId12"/>
    <p:sldId id="363" r:id="rId13"/>
    <p:sldId id="365" r:id="rId14"/>
    <p:sldId id="367" r:id="rId15"/>
    <p:sldId id="380" r:id="rId16"/>
    <p:sldId id="366" r:id="rId17"/>
    <p:sldId id="346" r:id="rId18"/>
    <p:sldId id="376" r:id="rId19"/>
    <p:sldId id="384" r:id="rId20"/>
    <p:sldId id="375" r:id="rId21"/>
    <p:sldId id="377" r:id="rId22"/>
    <p:sldId id="378" r:id="rId23"/>
    <p:sldId id="379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362"/>
            <p14:sldId id="363"/>
            <p14:sldId id="365"/>
            <p14:sldId id="367"/>
            <p14:sldId id="380"/>
            <p14:sldId id="366"/>
            <p14:sldId id="346"/>
            <p14:sldId id="376"/>
            <p14:sldId id="384"/>
            <p14:sldId id="375"/>
            <p14:sldId id="377"/>
            <p14:sldId id="378"/>
          </p14:sldIdLst>
        </p14:section>
        <p14:section name="Untitled Section" id="{D57258EA-FEF7-4B32-A45A-656DA101D383}">
          <p14:sldIdLst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E22"/>
    <a:srgbClr val="FF3399"/>
    <a:srgbClr val="F0FA90"/>
    <a:srgbClr val="EBCCBF"/>
    <a:srgbClr val="EBB621"/>
    <a:srgbClr val="7AAA1A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7336" autoAdjust="0"/>
  </p:normalViewPr>
  <p:slideViewPr>
    <p:cSldViewPr>
      <p:cViewPr varScale="1">
        <p:scale>
          <a:sx n="67" d="100"/>
          <a:sy n="67" d="100"/>
        </p:scale>
        <p:origin x="1266" y="96"/>
      </p:cViewPr>
      <p:guideLst>
        <p:guide orient="horz" pos="216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7C111045-ADBB-4712-AD68-CDCB3E5FC17C}" type="slidenum">
              <a:rPr lang="zh-CN" altLang="en-US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30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7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0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7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2809-4AE5-43C6-B6ED-1AA95BC7BA33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7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15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66052"/>
      </p:ext>
    </p:extLst>
  </p:cSld>
  <p:clrMapOvr>
    <a:masterClrMapping/>
  </p:clrMapOvr>
  <p:transition spd="slow" advClick="0" advTm="0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63955"/>
      </p:ext>
    </p:extLst>
  </p:cSld>
  <p:clrMapOvr>
    <a:masterClrMapping/>
  </p:clrMapOvr>
  <p:transition spd="slow" advClick="0" advTm="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65327"/>
      </p:ext>
    </p:extLst>
  </p:cSld>
  <p:clrMapOvr>
    <a:masterClrMapping/>
  </p:clrMapOvr>
  <p:transition spd="slow" advClick="0" advTm="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8690"/>
      </p:ext>
    </p:extLst>
  </p:cSld>
  <p:clrMapOvr>
    <a:masterClrMapping/>
  </p:clrMapOvr>
  <p:transition spd="slow" advClick="0" advTm="0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9253"/>
      </p:ext>
    </p:extLst>
  </p:cSld>
  <p:clrMapOvr>
    <a:masterClrMapping/>
  </p:clrMapOvr>
  <p:transition spd="slow" advClick="0" advTm="0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49238"/>
      </p:ext>
    </p:extLst>
  </p:cSld>
  <p:clrMapOvr>
    <a:masterClrMapping/>
  </p:clrMapOvr>
  <p:transition spd="slow" advClick="0" advTm="0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99620"/>
      </p:ext>
    </p:extLst>
  </p:cSld>
  <p:clrMapOvr>
    <a:masterClrMapping/>
  </p:clrMapOvr>
  <p:transition spd="slow" advClick="0" advTm="0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1926"/>
      </p:ext>
    </p:extLst>
  </p:cSld>
  <p:clrMapOvr>
    <a:masterClrMapping/>
  </p:clrMapOvr>
  <p:transition spd="slow" advClick="0" advTm="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54519"/>
      </p:ext>
    </p:extLst>
  </p:cSld>
  <p:clrMapOvr>
    <a:masterClrMapping/>
  </p:clrMapOvr>
  <p:transition spd="slow" advClick="0" advTm="0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406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8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58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87452"/>
      </p:ext>
    </p:extLst>
  </p:cSld>
  <p:clrMapOvr>
    <a:masterClrMapping/>
  </p:clrMapOvr>
  <p:transition spd="slow" advClick="0" advTm="0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45036"/>
      </p:ext>
    </p:extLst>
  </p:cSld>
  <p:clrMapOvr>
    <a:masterClrMapping/>
  </p:clrMapOvr>
  <p:transition spd="slow" advClick="0" advTm="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19050"/>
      </p:ext>
    </p:extLst>
  </p:cSld>
  <p:clrMapOvr>
    <a:masterClrMapping/>
  </p:clrMapOvr>
  <p:transition spd="slow" advClick="0" advTm="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341893" y="5826969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7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75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48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722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036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14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77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04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154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154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670024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58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11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55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303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6073"/>
            <a:ext cx="78867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488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B4172-AAC1-4B34-8B9C-3CC9E07D65C2}" type="datetimeFigureOut">
              <a:rPr lang="zh-CN" altLang="en-US"/>
              <a:pPr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7A32-6E5E-49ED-86FD-278CF348D6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047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72CF9-3224-46C8-931E-F61B9DF94EE4}" type="datetimeFigureOut">
              <a:rPr lang="zh-CN" altLang="en-US"/>
              <a:pPr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05D73-3BA3-47AF-AB54-53840228DE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104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C6CBF-78BF-4AEF-8BB0-0F7B4911438E}" type="datetimeFigureOut">
              <a:rPr lang="zh-CN" altLang="en-US"/>
              <a:pPr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BDFB3-9556-4AED-B784-2CABE44FF0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127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8D0E2-7B02-4F81-8C1F-A600A22A1102}" type="datetimeFigureOut">
              <a:rPr lang="zh-CN" altLang="en-US"/>
              <a:pPr/>
              <a:t>2024/12/15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08A96-C9DA-465F-B8B0-DBC25038DB5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029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7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7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BAA65-F9A9-48B0-B4E1-4ABBB2723387}" type="datetimeFigureOut">
              <a:rPr lang="zh-CN" altLang="en-US"/>
              <a:pPr/>
              <a:t>2024/12/15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143F7-3FF6-4569-BD56-BE1A58F92A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10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5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13F06-BB1E-45D6-810D-8DE7CB977A9E}" type="datetimeFigureOut">
              <a:rPr lang="zh-CN" altLang="en-US"/>
              <a:pPr/>
              <a:t>2024/12/15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18956-BA75-47F0-AD8C-E6BE833124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88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E9C146-996E-40BA-A21A-815EA3890D00}" type="datetimeFigureOut">
              <a:rPr lang="zh-CN" altLang="en-US"/>
              <a:pPr/>
              <a:t>2024/12/15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D4D57-FF08-4B30-AC52-11C6F5282B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328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EE734-AE76-4098-B7A6-E18B1D07E57C}" type="datetimeFigureOut">
              <a:rPr lang="zh-CN" altLang="en-US"/>
              <a:pPr/>
              <a:t>2024/12/15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F217-D133-42F2-A2C4-1682563476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206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7AA458-8510-4898-8B3A-FBF74A1794AD}" type="datetimeFigureOut">
              <a:rPr lang="zh-CN" altLang="en-US"/>
              <a:pPr/>
              <a:t>2024/12/15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BEB70-7B27-4743-8985-FF42AA6AF19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618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983A5-46ED-437A-88F7-AB2C186CD456}" type="datetimeFigureOut">
              <a:rPr lang="zh-CN" altLang="en-US"/>
              <a:pPr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77972-A0A9-47EC-BD67-3D8F3DB113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80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7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7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C0757-277A-44B3-88E2-391F6AB568D0}" type="datetimeFigureOut">
              <a:rPr lang="zh-CN" altLang="en-US"/>
              <a:pPr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965C7-4B38-420B-AC23-97028808F1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62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2113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52075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67681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61131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0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28136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71201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01464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05414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79136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54225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20799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52195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5534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32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36652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84233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05814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45929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10062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56400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16906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08308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46001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13842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79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0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8984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839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69889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70497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24740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97745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11467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1328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21599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10846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88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89321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9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2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96055"/>
      </p:ext>
    </p:extLst>
  </p:cSld>
  <p:clrMapOvr>
    <a:masterClrMapping/>
  </p:clrMapOvr>
  <p:transition spd="slow" advClick="0" advTm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92050"/>
      </p:ext>
    </p:extLst>
  </p:cSld>
  <p:clrMapOvr>
    <a:masterClrMapping/>
  </p:clrMapOvr>
  <p:transition spd="slow" advClick="0" advTm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12891"/>
      </p:ext>
    </p:extLst>
  </p:cSld>
  <p:clrMapOvr>
    <a:masterClrMapping/>
  </p:clrMapOvr>
  <p:transition spd="slow" advClick="0" advTm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33429"/>
      </p:ext>
    </p:extLst>
  </p:cSld>
  <p:clrMapOvr>
    <a:masterClrMapping/>
  </p:clrMapOvr>
  <p:transition spd="slow" advClick="0" advTm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56515"/>
      </p:ext>
    </p:extLst>
  </p:cSld>
  <p:clrMapOvr>
    <a:masterClrMapping/>
  </p:clrMapOvr>
  <p:transition spd="slow" advClick="0" advTm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00689"/>
      </p:ext>
    </p:extLst>
  </p:cSld>
  <p:clrMapOvr>
    <a:masterClrMapping/>
  </p:clrMapOvr>
  <p:transition spd="slow" advClick="0" advTm="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78302"/>
      </p:ext>
    </p:extLst>
  </p:cSld>
  <p:clrMapOvr>
    <a:masterClrMapping/>
  </p:clrMapOvr>
  <p:transition spd="slow" advClick="0" advTm="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79281"/>
      </p:ext>
    </p:extLst>
  </p:cSld>
  <p:clrMapOvr>
    <a:masterClrMapping/>
  </p:clrMapOvr>
  <p:transition spd="slow" advClick="0" advTm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94930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05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5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9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2553"/>
      </p:ext>
    </p:extLst>
  </p:cSld>
  <p:clrMapOvr>
    <a:masterClrMapping/>
  </p:clrMapOvr>
  <p:transition spd="slow" advClick="0" advTm="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03076"/>
      </p:ext>
    </p:extLst>
  </p:cSld>
  <p:clrMapOvr>
    <a:masterClrMapping/>
  </p:clrMapOvr>
  <p:transition spd="slow" advClick="0" advTm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30217"/>
      </p:ext>
    </p:extLst>
  </p:cSld>
  <p:clrMapOvr>
    <a:masterClrMapping/>
  </p:clrMapOvr>
  <p:transition spd="slow" advClick="0" advTm="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79966"/>
      </p:ext>
    </p:extLst>
  </p:cSld>
  <p:clrMapOvr>
    <a:masterClrMapping/>
  </p:clrMapOvr>
  <p:transition spd="slow" advClick="0" advTm="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40173"/>
      </p:ext>
    </p:extLst>
  </p:cSld>
  <p:clrMapOvr>
    <a:masterClrMapping/>
  </p:clrMapOvr>
  <p:transition spd="slow" advClick="0" advTm="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07432"/>
      </p:ext>
    </p:extLst>
  </p:cSld>
  <p:clrMapOvr>
    <a:masterClrMapping/>
  </p:clrMapOvr>
  <p:transition spd="slow" advClick="0" advTm="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5213"/>
      </p:ext>
    </p:extLst>
  </p:cSld>
  <p:clrMapOvr>
    <a:masterClrMapping/>
  </p:clrMapOvr>
  <p:transition spd="slow" advClick="0" advTm="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797"/>
      </p:ext>
    </p:extLst>
  </p:cSld>
  <p:clrMapOvr>
    <a:masterClrMapping/>
  </p:clrMapOvr>
  <p:transition spd="slow" advClick="0" advTm="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65258"/>
      </p:ext>
    </p:extLst>
  </p:cSld>
  <p:clrMapOvr>
    <a:masterClrMapping/>
  </p:clrMapOvr>
  <p:transition spd="slow" advClick="0" advTm="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811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05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5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2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60030"/>
      </p:ext>
    </p:extLst>
  </p:cSld>
  <p:clrMapOvr>
    <a:masterClrMapping/>
  </p:clrMapOvr>
  <p:transition spd="slow" advClick="0" advTm="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740"/>
      </p:ext>
    </p:extLst>
  </p:cSld>
  <p:clrMapOvr>
    <a:masterClrMapping/>
  </p:clrMapOvr>
  <p:transition spd="slow" advClick="0" advTm="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9461"/>
      </p:ext>
    </p:extLst>
  </p:cSld>
  <p:clrMapOvr>
    <a:masterClrMapping/>
  </p:clrMapOvr>
  <p:transition spd="slow" advClick="0" advTm="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8330"/>
      </p:ext>
    </p:extLst>
  </p:cSld>
  <p:clrMapOvr>
    <a:masterClrMapping/>
  </p:clrMapOvr>
  <p:transition spd="slow" advClick="0" advTm="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59477"/>
      </p:ext>
    </p:extLst>
  </p:cSld>
  <p:clrMapOvr>
    <a:masterClrMapping/>
  </p:clrMapOvr>
  <p:transition spd="slow" advClick="0" advTm="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80"/>
      </p:ext>
    </p:extLst>
  </p:cSld>
  <p:clrMapOvr>
    <a:masterClrMapping/>
  </p:clrMapOvr>
  <p:transition spd="slow" advClick="0" advTm="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2484"/>
      </p:ext>
    </p:extLst>
  </p:cSld>
  <p:clrMapOvr>
    <a:masterClrMapping/>
  </p:clrMapOvr>
  <p:transition spd="slow" advClick="0" advTm="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21821"/>
      </p:ext>
    </p:extLst>
  </p:cSld>
  <p:clrMapOvr>
    <a:masterClrMapping/>
  </p:clrMapOvr>
  <p:transition spd="slow" advClick="0" advTm="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36569"/>
      </p:ext>
    </p:extLst>
  </p:cSld>
  <p:clrMapOvr>
    <a:masterClrMapping/>
  </p:clrMapOvr>
  <p:transition spd="slow" advClick="0" advTm="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8896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2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4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840EFF-0232-4F60-9566-F8EAB9E5E055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4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4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507000-7918-4998-BC53-58B51A0A8ACA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04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2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7"/>
          <p:cNvGrpSpPr>
            <a:grpSpLocks/>
          </p:cNvGrpSpPr>
          <p:nvPr/>
        </p:nvGrpSpPr>
        <p:grpSpPr bwMode="auto">
          <a:xfrm>
            <a:off x="-323850" y="3427413"/>
            <a:ext cx="9720263" cy="1585912"/>
            <a:chOff x="-204" y="2160"/>
            <a:chExt cx="6123" cy="1059"/>
          </a:xfrm>
        </p:grpSpPr>
        <p:sp>
          <p:nvSpPr>
            <p:cNvPr id="3097" name="Rectangle 45"/>
            <p:cNvSpPr>
              <a:spLocks noChangeArrowheads="1"/>
            </p:cNvSpPr>
            <p:nvPr/>
          </p:nvSpPr>
          <p:spPr bwMode="auto">
            <a:xfrm>
              <a:off x="-204" y="2160"/>
              <a:ext cx="6123" cy="771"/>
            </a:xfrm>
            <a:prstGeom prst="rect">
              <a:avLst/>
            </a:prstGeom>
            <a:solidFill>
              <a:srgbClr val="539FCD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98" name="Rectangle 46"/>
            <p:cNvSpPr>
              <a:spLocks noChangeArrowheads="1"/>
            </p:cNvSpPr>
            <p:nvPr/>
          </p:nvSpPr>
          <p:spPr bwMode="auto">
            <a:xfrm flipV="1">
              <a:off x="-204" y="2931"/>
              <a:ext cx="6123" cy="288"/>
            </a:xfrm>
            <a:prstGeom prst="rect">
              <a:avLst/>
            </a:prstGeom>
            <a:gradFill rotWithShape="1">
              <a:gsLst>
                <a:gs pos="0">
                  <a:srgbClr val="264A5F">
                    <a:alpha val="0"/>
                  </a:srgbClr>
                </a:gs>
                <a:gs pos="100000">
                  <a:srgbClr val="539FCD">
                    <a:alpha val="3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075" name="Group 43"/>
          <p:cNvGrpSpPr>
            <a:grpSpLocks/>
          </p:cNvGrpSpPr>
          <p:nvPr/>
        </p:nvGrpSpPr>
        <p:grpSpPr bwMode="auto">
          <a:xfrm>
            <a:off x="-323850" y="1765400"/>
            <a:ext cx="9720263" cy="2816225"/>
            <a:chOff x="0" y="255"/>
            <a:chExt cx="6373" cy="2449"/>
          </a:xfrm>
        </p:grpSpPr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0" y="255"/>
              <a:ext cx="6373" cy="149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" name="Rectangle 42"/>
            <p:cNvSpPr>
              <a:spLocks noChangeArrowheads="1"/>
            </p:cNvSpPr>
            <p:nvPr/>
          </p:nvSpPr>
          <p:spPr bwMode="auto">
            <a:xfrm flipV="1">
              <a:off x="0" y="1742"/>
              <a:ext cx="6373" cy="96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4" name="图片 3" descr="波浪后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-428625" y="4872138"/>
            <a:ext cx="1007268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42925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2"/>
          <p:cNvGrpSpPr>
            <a:grpSpLocks/>
          </p:cNvGrpSpPr>
          <p:nvPr/>
        </p:nvGrpSpPr>
        <p:grpSpPr bwMode="auto">
          <a:xfrm>
            <a:off x="0" y="2133700"/>
            <a:ext cx="2286000" cy="6813551"/>
            <a:chOff x="0" y="3357562"/>
            <a:chExt cx="1785950" cy="5590258"/>
          </a:xfrm>
        </p:grpSpPr>
        <p:pic>
          <p:nvPicPr>
            <p:cNvPr id="3093" name="图片 23" descr="人物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1" y="3357562"/>
              <a:ext cx="1761339" cy="286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0" y="6129670"/>
              <a:ext cx="1752612" cy="281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" name="图片 4" descr="波浪前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4810478"/>
            <a:ext cx="106441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组合 18" hidden="1"/>
          <p:cNvGrpSpPr>
            <a:grpSpLocks/>
          </p:cNvGrpSpPr>
          <p:nvPr/>
        </p:nvGrpSpPr>
        <p:grpSpPr bwMode="auto">
          <a:xfrm>
            <a:off x="4000501" y="5908775"/>
            <a:ext cx="928688" cy="415925"/>
            <a:chOff x="4071934" y="1715281"/>
            <a:chExt cx="928694" cy="41593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071934" y="1923250"/>
              <a:ext cx="92869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5400000">
              <a:off x="4328312" y="1922456"/>
              <a:ext cx="41593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2" name="组合 19" hidden="1"/>
          <p:cNvGrpSpPr>
            <a:grpSpLocks/>
          </p:cNvGrpSpPr>
          <p:nvPr/>
        </p:nvGrpSpPr>
        <p:grpSpPr bwMode="auto">
          <a:xfrm>
            <a:off x="4178302" y="6019900"/>
            <a:ext cx="928688" cy="415925"/>
            <a:chOff x="4071934" y="1715281"/>
            <a:chExt cx="928694" cy="41593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071934" y="1923250"/>
              <a:ext cx="92869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5400000">
              <a:off x="4328312" y="1922456"/>
              <a:ext cx="41593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25"/>
          <p:cNvGrpSpPr>
            <a:grpSpLocks/>
          </p:cNvGrpSpPr>
          <p:nvPr/>
        </p:nvGrpSpPr>
        <p:grpSpPr bwMode="auto">
          <a:xfrm>
            <a:off x="314202" y="2587462"/>
            <a:ext cx="1784350" cy="5589587"/>
            <a:chOff x="0" y="3357562"/>
            <a:chExt cx="1785011" cy="5589599"/>
          </a:xfrm>
        </p:grpSpPr>
        <p:pic>
          <p:nvPicPr>
            <p:cNvPr id="3087" name="图片 26" descr="人物倒影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9020"/>
              <a:ext cx="1752306" cy="281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23822" y="3357562"/>
              <a:ext cx="1761189" cy="2862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84" name="Rectangle 47"/>
          <p:cNvSpPr>
            <a:spLocks noChangeArrowheads="1"/>
          </p:cNvSpPr>
          <p:nvPr/>
        </p:nvSpPr>
        <p:spPr bwMode="auto">
          <a:xfrm>
            <a:off x="-21423312" y="1268513"/>
            <a:ext cx="164179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085" name="Picture 2" descr="彩虹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2" y="178718"/>
            <a:ext cx="10972801" cy="351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 Box 48"/>
          <p:cNvSpPr txBox="1">
            <a:spLocks noChangeArrowheads="1"/>
          </p:cNvSpPr>
          <p:nvPr/>
        </p:nvSpPr>
        <p:spPr bwMode="auto">
          <a:xfrm>
            <a:off x="3040113" y="14176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5938" y="1524000"/>
            <a:ext cx="6379503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4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iCiel Cadena" pitchFamily="2" charset="0"/>
                <a:ea typeface="微软雅黑" panose="020B0503020204020204" pitchFamily="34" charset="-122"/>
              </a:rPr>
              <a:t>CHỦ ĐỀ 3 </a:t>
            </a:r>
          </a:p>
          <a:p>
            <a:pPr algn="ctr"/>
            <a:r>
              <a:rPr lang="en-US" altLang="zh-CN"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THIÊN NHIÊN VÀ </a:t>
            </a:r>
          </a:p>
          <a:p>
            <a:pPr algn="ctr"/>
            <a:r>
              <a:rPr lang="en-US" altLang="zh-CN"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BẦU TRỜI </a:t>
            </a:r>
          </a:p>
        </p:txBody>
      </p:sp>
      <p:pic>
        <p:nvPicPr>
          <p:cNvPr id="31" name="图片 17">
            <a:extLst>
              <a:ext uri="{FF2B5EF4-FFF2-40B4-BE49-F238E27FC236}">
                <a16:creationId xmlns:a16="http://schemas.microsoft.com/office/drawing/2014/main" id="{A1B77780-05C6-4DB6-86E0-D6C3671441B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365" y="3159083"/>
            <a:ext cx="1386152" cy="10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xit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4.07407E-6 C 0.0184 0.00231 0.02569 0.00625 0.01979 0.01018 C -0.00399 0.00972 -0.02413 0.00717 -0.03212 0.0037 C -0.01215 0.00138 0.01302 0.00162 0.03229 0.0037 C 0.02361 0.0074 0.00278 0.00972 -0.01997 0.01018 C -0.02604 0.00601 -0.01754 0.00231 1.66667E-6 4.07407E-6 Z " pathEditMode="relative" rAng="0" ptsTypes="ffffff">
                                      <p:cBhvr>
                                        <p:cTn id="2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-7.40741E-7 C 0.02031 0.00278 0.0283 0.00741 0.0217 0.01181 C -0.00434 0.01134 -0.02621 0.00857 -0.03524 0.0044 C -0.01337 0.00185 0.01441 0.00208 0.03542 0.0044 C 0.02587 0.0088 0.00295 0.01134 -0.02187 0.01181 C -0.02864 0.00718 -0.01927 0.00278 -1.94444E-6 -7.40741E-7 Z " pathEditMode="relative" rAng="0" ptsTypes="ffffff">
                                      <p:cBhvr>
                                        <p:cTn id="2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61"/>
            <a:ext cx="9144000" cy="6858000"/>
          </a:xfrm>
          <a:prstGeom prst="rect">
            <a:avLst/>
          </a:prstGeom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294409" y="188098"/>
            <a:ext cx="2829791" cy="2097901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1197B2C-B904-4E70-A9B5-DE3BD139869E}"/>
              </a:ext>
            </a:extLst>
          </p:cNvPr>
          <p:cNvSpPr/>
          <p:nvPr/>
        </p:nvSpPr>
        <p:spPr>
          <a:xfrm>
            <a:off x="266700" y="2362200"/>
            <a:ext cx="8610600" cy="3657600"/>
          </a:xfrm>
          <a:prstGeom prst="rect">
            <a:avLst/>
          </a:prstGeom>
          <a:solidFill>
            <a:srgbClr val="03B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1066800"/>
            <a:ext cx="4753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iCiel Cadena" pitchFamily="2" charset="0"/>
              </a:rPr>
              <a:t>Giới</a:t>
            </a:r>
            <a:r>
              <a:rPr lang="en-US" sz="4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0"/>
              </a:rPr>
              <a:t>thiệu</a:t>
            </a:r>
            <a:r>
              <a:rPr lang="en-US" sz="4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0"/>
              </a:rPr>
              <a:t>sản</a:t>
            </a:r>
            <a:r>
              <a:rPr lang="en-US" sz="4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0"/>
              </a:rPr>
              <a:t>phẩm</a:t>
            </a:r>
            <a:r>
              <a:rPr lang="en-US" sz="4000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7364" y="2514600"/>
            <a:ext cx="7959436" cy="323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Trưng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bày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, ý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tưởng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dung,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,….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,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/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9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571865" y="939881"/>
            <a:ext cx="7419743" cy="3873583"/>
            <a:chOff x="3083664" y="939800"/>
            <a:chExt cx="8477180" cy="3266519"/>
          </a:xfrm>
        </p:grpSpPr>
        <p:sp>
          <p:nvSpPr>
            <p:cNvPr id="175" name="任意多边形 419">
              <a:extLst>
                <a:ext uri="{FF2B5EF4-FFF2-40B4-BE49-F238E27FC236}">
                  <a16:creationId xmlns:a16="http://schemas.microsoft.com/office/drawing/2014/main" id="{E49D014F-7625-4F29-A456-0C8C6B3116D9}"/>
                </a:ext>
              </a:extLst>
            </p:cNvPr>
            <p:cNvSpPr/>
            <p:nvPr/>
          </p:nvSpPr>
          <p:spPr>
            <a:xfrm rot="10800000">
              <a:off x="3083664" y="1097300"/>
              <a:ext cx="8477180" cy="3109019"/>
            </a:xfrm>
            <a:custGeom>
              <a:avLst/>
              <a:gdLst>
                <a:gd name="connsiteX0" fmla="*/ 7859486 w 8477180"/>
                <a:gd name="connsiteY0" fmla="*/ 3109019 h 3109019"/>
                <a:gd name="connsiteX1" fmla="*/ 0 w 8477180"/>
                <a:gd name="connsiteY1" fmla="*/ 3109019 h 3109019"/>
                <a:gd name="connsiteX2" fmla="*/ 0 w 8477180"/>
                <a:gd name="connsiteY2" fmla="*/ 214748 h 3109019"/>
                <a:gd name="connsiteX3" fmla="*/ 7638068 w 8477180"/>
                <a:gd name="connsiteY3" fmla="*/ 214748 h 3109019"/>
                <a:gd name="connsiteX4" fmla="*/ 8477180 w 8477180"/>
                <a:gd name="connsiteY4" fmla="*/ 0 h 3109019"/>
                <a:gd name="connsiteX5" fmla="*/ 7859486 w 8477180"/>
                <a:gd name="connsiteY5" fmla="*/ 392277 h 31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180" h="3109019">
                  <a:moveTo>
                    <a:pt x="7859486" y="3109019"/>
                  </a:moveTo>
                  <a:lnTo>
                    <a:pt x="0" y="3109019"/>
                  </a:lnTo>
                  <a:lnTo>
                    <a:pt x="0" y="214748"/>
                  </a:lnTo>
                  <a:lnTo>
                    <a:pt x="7638068" y="214748"/>
                  </a:lnTo>
                  <a:lnTo>
                    <a:pt x="8477180" y="0"/>
                  </a:lnTo>
                  <a:lnTo>
                    <a:pt x="7859486" y="392277"/>
                  </a:lnTo>
                  <a:close/>
                </a:path>
              </a:pathLst>
            </a:cu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B83A3578-E84B-4C6C-9A55-CBD84EE10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550" y="1501556"/>
              <a:ext cx="338329" cy="33834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5">
              <a:extLst>
                <a:ext uri="{FF2B5EF4-FFF2-40B4-BE49-F238E27FC236}">
                  <a16:creationId xmlns:a16="http://schemas.microsoft.com/office/drawing/2014/main" id="{5E39F920-D7A9-45DC-84DB-BBBB93397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118" y="1114932"/>
              <a:ext cx="225945" cy="225955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52AF2B97-1BAA-4A3D-A948-70FB0F77B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6011" y="1879172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25096869-2340-4DC8-8056-47234B339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166" y="3314673"/>
              <a:ext cx="137978" cy="13798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A736799D-F211-40ED-ABC5-8A143C063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413" y="2377075"/>
              <a:ext cx="170771" cy="170778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4D1B8FA9-9996-4EA0-8A2E-9D18173D1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5565" y="1547781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4641184B-731F-4389-95B5-5FB67E7D1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256" y="1255821"/>
              <a:ext cx="245726" cy="24573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2C699ADB-1317-4F4B-80E6-BF13B6F1E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295" y="3567230"/>
              <a:ext cx="147650" cy="14765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DC36E8B6-B841-448C-8078-AE23E6E93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1338728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119D62D2-ADB7-46DA-B8D7-BC4866B0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0651" y="3629819"/>
              <a:ext cx="170127" cy="17013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FB3A4ECC-2FC9-4595-99A7-701AE6095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3622791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6E4C3A75-8993-4C5D-AC80-A327376B3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6416" y="3560145"/>
              <a:ext cx="125288" cy="125293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A2066B5B-617A-4B49-BB2C-919F6D3BF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1859" y="3048055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9F75D63B-4FB2-47DC-8906-02713F456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1345" y="1511944"/>
              <a:ext cx="175334" cy="17534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id="{4A84E753-0399-4702-A15A-D3CD3F69A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1934" y="939800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294433" y="-111031"/>
            <a:ext cx="3318331" cy="2755218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D49D9773-D057-4AAA-A5BB-4C5F41311B42}"/>
              </a:ext>
            </a:extLst>
          </p:cNvPr>
          <p:cNvGrpSpPr/>
          <p:nvPr/>
        </p:nvGrpSpPr>
        <p:grpSpPr>
          <a:xfrm>
            <a:off x="-86330" y="4230701"/>
            <a:ext cx="2119944" cy="2458323"/>
            <a:chOff x="1168174" y="675821"/>
            <a:chExt cx="1743718" cy="1932169"/>
          </a:xfrm>
        </p:grpSpPr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485AFC39-1FD2-4637-A016-AE4F8231B902}"/>
                </a:ext>
              </a:extLst>
            </p:cNvPr>
            <p:cNvGrpSpPr/>
            <p:nvPr/>
          </p:nvGrpSpPr>
          <p:grpSpPr>
            <a:xfrm>
              <a:off x="1168174" y="675821"/>
              <a:ext cx="1743718" cy="1839232"/>
              <a:chOff x="1614488" y="1738313"/>
              <a:chExt cx="2376488" cy="2506662"/>
            </a:xfrm>
          </p:grpSpPr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1D425841-8449-425C-A3F3-554E4F89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2892425"/>
                <a:ext cx="611188" cy="425450"/>
              </a:xfrm>
              <a:custGeom>
                <a:avLst/>
                <a:gdLst>
                  <a:gd name="T0" fmla="*/ 283 w 460"/>
                  <a:gd name="T1" fmla="*/ 17 h 321"/>
                  <a:gd name="T2" fmla="*/ 263 w 460"/>
                  <a:gd name="T3" fmla="*/ 24 h 321"/>
                  <a:gd name="T4" fmla="*/ 0 w 460"/>
                  <a:gd name="T5" fmla="*/ 111 h 321"/>
                  <a:gd name="T6" fmla="*/ 26 w 460"/>
                  <a:gd name="T7" fmla="*/ 216 h 321"/>
                  <a:gd name="T8" fmla="*/ 52 w 460"/>
                  <a:gd name="T9" fmla="*/ 321 h 321"/>
                  <a:gd name="T10" fmla="*/ 325 w 460"/>
                  <a:gd name="T11" fmla="*/ 277 h 321"/>
                  <a:gd name="T12" fmla="*/ 346 w 460"/>
                  <a:gd name="T13" fmla="*/ 273 h 321"/>
                  <a:gd name="T14" fmla="*/ 442 w 460"/>
                  <a:gd name="T15" fmla="*/ 114 h 321"/>
                  <a:gd name="T16" fmla="*/ 283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283" y="17"/>
                    </a:moveTo>
                    <a:cubicBezTo>
                      <a:pt x="276" y="19"/>
                      <a:pt x="269" y="21"/>
                      <a:pt x="263" y="2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325" y="277"/>
                      <a:pt x="325" y="277"/>
                      <a:pt x="325" y="277"/>
                    </a:cubicBezTo>
                    <a:cubicBezTo>
                      <a:pt x="332" y="276"/>
                      <a:pt x="339" y="275"/>
                      <a:pt x="346" y="273"/>
                    </a:cubicBezTo>
                    <a:cubicBezTo>
                      <a:pt x="416" y="256"/>
                      <a:pt x="460" y="185"/>
                      <a:pt x="442" y="114"/>
                    </a:cubicBezTo>
                    <a:cubicBezTo>
                      <a:pt x="425" y="43"/>
                      <a:pt x="354" y="0"/>
                      <a:pt x="283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7">
                <a:extLst>
                  <a:ext uri="{FF2B5EF4-FFF2-40B4-BE49-F238E27FC236}">
                    <a16:creationId xmlns:a16="http://schemas.microsoft.com/office/drawing/2014/main" id="{A8BCDE23-6303-4340-8B11-E28D3A5C6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563" y="2940050"/>
                <a:ext cx="288925" cy="288925"/>
              </a:xfrm>
              <a:custGeom>
                <a:avLst/>
                <a:gdLst>
                  <a:gd name="T0" fmla="*/ 205 w 218"/>
                  <a:gd name="T1" fmla="*/ 86 h 218"/>
                  <a:gd name="T2" fmla="*/ 132 w 218"/>
                  <a:gd name="T3" fmla="*/ 205 h 218"/>
                  <a:gd name="T4" fmla="*/ 13 w 218"/>
                  <a:gd name="T5" fmla="*/ 133 h 218"/>
                  <a:gd name="T6" fmla="*/ 85 w 218"/>
                  <a:gd name="T7" fmla="*/ 13 h 218"/>
                  <a:gd name="T8" fmla="*/ 205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205" y="86"/>
                    </a:moveTo>
                    <a:cubicBezTo>
                      <a:pt x="218" y="139"/>
                      <a:pt x="185" y="192"/>
                      <a:pt x="132" y="205"/>
                    </a:cubicBezTo>
                    <a:cubicBezTo>
                      <a:pt x="79" y="218"/>
                      <a:pt x="26" y="186"/>
                      <a:pt x="13" y="133"/>
                    </a:cubicBezTo>
                    <a:cubicBezTo>
                      <a:pt x="0" y="80"/>
                      <a:pt x="32" y="26"/>
                      <a:pt x="85" y="13"/>
                    </a:cubicBezTo>
                    <a:cubicBezTo>
                      <a:pt x="138" y="0"/>
                      <a:pt x="192" y="33"/>
                      <a:pt x="205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8">
                <a:extLst>
                  <a:ext uri="{FF2B5EF4-FFF2-40B4-BE49-F238E27FC236}">
                    <a16:creationId xmlns:a16="http://schemas.microsoft.com/office/drawing/2014/main" id="{C6E605F6-B1B2-4AD3-87C2-16C0DAFA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2892425"/>
                <a:ext cx="611188" cy="425450"/>
              </a:xfrm>
              <a:custGeom>
                <a:avLst/>
                <a:gdLst>
                  <a:gd name="T0" fmla="*/ 177 w 460"/>
                  <a:gd name="T1" fmla="*/ 17 h 321"/>
                  <a:gd name="T2" fmla="*/ 197 w 460"/>
                  <a:gd name="T3" fmla="*/ 24 h 321"/>
                  <a:gd name="T4" fmla="*/ 460 w 460"/>
                  <a:gd name="T5" fmla="*/ 111 h 321"/>
                  <a:gd name="T6" fmla="*/ 434 w 460"/>
                  <a:gd name="T7" fmla="*/ 216 h 321"/>
                  <a:gd name="T8" fmla="*/ 408 w 460"/>
                  <a:gd name="T9" fmla="*/ 321 h 321"/>
                  <a:gd name="T10" fmla="*/ 135 w 460"/>
                  <a:gd name="T11" fmla="*/ 277 h 321"/>
                  <a:gd name="T12" fmla="*/ 114 w 460"/>
                  <a:gd name="T13" fmla="*/ 273 h 321"/>
                  <a:gd name="T14" fmla="*/ 18 w 460"/>
                  <a:gd name="T15" fmla="*/ 114 h 321"/>
                  <a:gd name="T16" fmla="*/ 177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177" y="17"/>
                    </a:moveTo>
                    <a:cubicBezTo>
                      <a:pt x="184" y="19"/>
                      <a:pt x="191" y="21"/>
                      <a:pt x="197" y="24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08" y="321"/>
                      <a:pt x="408" y="321"/>
                      <a:pt x="408" y="321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28" y="276"/>
                      <a:pt x="121" y="275"/>
                      <a:pt x="114" y="273"/>
                    </a:cubicBezTo>
                    <a:cubicBezTo>
                      <a:pt x="44" y="256"/>
                      <a:pt x="0" y="185"/>
                      <a:pt x="18" y="114"/>
                    </a:cubicBezTo>
                    <a:cubicBezTo>
                      <a:pt x="35" y="43"/>
                      <a:pt x="106" y="0"/>
                      <a:pt x="177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9">
                <a:extLst>
                  <a:ext uri="{FF2B5EF4-FFF2-40B4-BE49-F238E27FC236}">
                    <a16:creationId xmlns:a16="http://schemas.microsoft.com/office/drawing/2014/main" id="{A77B19B5-42CA-414B-9AEE-3A23DE2D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6" y="2940050"/>
                <a:ext cx="288925" cy="288925"/>
              </a:xfrm>
              <a:custGeom>
                <a:avLst/>
                <a:gdLst>
                  <a:gd name="T0" fmla="*/ 13 w 218"/>
                  <a:gd name="T1" fmla="*/ 86 h 218"/>
                  <a:gd name="T2" fmla="*/ 86 w 218"/>
                  <a:gd name="T3" fmla="*/ 205 h 218"/>
                  <a:gd name="T4" fmla="*/ 205 w 218"/>
                  <a:gd name="T5" fmla="*/ 133 h 218"/>
                  <a:gd name="T6" fmla="*/ 133 w 218"/>
                  <a:gd name="T7" fmla="*/ 13 h 218"/>
                  <a:gd name="T8" fmla="*/ 13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13" y="86"/>
                    </a:moveTo>
                    <a:cubicBezTo>
                      <a:pt x="0" y="139"/>
                      <a:pt x="33" y="192"/>
                      <a:pt x="86" y="205"/>
                    </a:cubicBezTo>
                    <a:cubicBezTo>
                      <a:pt x="139" y="218"/>
                      <a:pt x="192" y="186"/>
                      <a:pt x="205" y="133"/>
                    </a:cubicBezTo>
                    <a:cubicBezTo>
                      <a:pt x="218" y="80"/>
                      <a:pt x="186" y="26"/>
                      <a:pt x="133" y="13"/>
                    </a:cubicBezTo>
                    <a:cubicBezTo>
                      <a:pt x="80" y="0"/>
                      <a:pt x="26" y="33"/>
                      <a:pt x="13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EC1B5334-D985-4F1E-A90D-9BA89744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2968625"/>
                <a:ext cx="2376488" cy="1146175"/>
              </a:xfrm>
              <a:custGeom>
                <a:avLst/>
                <a:gdLst>
                  <a:gd name="T0" fmla="*/ 1074 w 1788"/>
                  <a:gd name="T1" fmla="*/ 0 h 862"/>
                  <a:gd name="T2" fmla="*/ 894 w 1788"/>
                  <a:gd name="T3" fmla="*/ 0 h 862"/>
                  <a:gd name="T4" fmla="*/ 714 w 1788"/>
                  <a:gd name="T5" fmla="*/ 0 h 862"/>
                  <a:gd name="T6" fmla="*/ 894 w 1788"/>
                  <a:gd name="T7" fmla="*/ 862 h 862"/>
                  <a:gd name="T8" fmla="*/ 1074 w 1788"/>
                  <a:gd name="T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8" h="862">
                    <a:moveTo>
                      <a:pt x="1074" y="0"/>
                    </a:moveTo>
                    <a:cubicBezTo>
                      <a:pt x="894" y="0"/>
                      <a:pt x="894" y="0"/>
                      <a:pt x="89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0" y="862"/>
                      <a:pt x="894" y="862"/>
                    </a:cubicBezTo>
                    <a:cubicBezTo>
                      <a:pt x="1788" y="862"/>
                      <a:pt x="1074" y="0"/>
                      <a:pt x="1074" y="0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B07072C0-5235-45B7-8BB0-656FD7639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DD5B32D2-C9F3-4452-B31E-CB381FAD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24">
                <a:extLst>
                  <a:ext uri="{FF2B5EF4-FFF2-40B4-BE49-F238E27FC236}">
                    <a16:creationId xmlns:a16="http://schemas.microsoft.com/office/drawing/2014/main" id="{7D7CAC45-4404-4DD0-8456-809378F20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038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25">
                <a:extLst>
                  <a:ext uri="{FF2B5EF4-FFF2-40B4-BE49-F238E27FC236}">
                    <a16:creationId xmlns:a16="http://schemas.microsoft.com/office/drawing/2014/main" id="{5996C2DD-D1FE-4E9A-B24F-312D591F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6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26">
                <a:extLst>
                  <a:ext uri="{FF2B5EF4-FFF2-40B4-BE49-F238E27FC236}">
                    <a16:creationId xmlns:a16="http://schemas.microsoft.com/office/drawing/2014/main" id="{E9B88580-4C3B-40BE-A79A-2A170CCF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601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27">
                <a:extLst>
                  <a:ext uri="{FF2B5EF4-FFF2-40B4-BE49-F238E27FC236}">
                    <a16:creationId xmlns:a16="http://schemas.microsoft.com/office/drawing/2014/main" id="{8870680D-76AC-4326-9DD7-B08B862F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28">
                <a:extLst>
                  <a:ext uri="{FF2B5EF4-FFF2-40B4-BE49-F238E27FC236}">
                    <a16:creationId xmlns:a16="http://schemas.microsoft.com/office/drawing/2014/main" id="{C377A9A3-05A3-4CCA-87A1-0319A734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276" y="1879600"/>
                <a:ext cx="1204913" cy="12033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30">
                <a:extLst>
                  <a:ext uri="{FF2B5EF4-FFF2-40B4-BE49-F238E27FC236}">
                    <a16:creationId xmlns:a16="http://schemas.microsoft.com/office/drawing/2014/main" id="{D0C3F02B-A778-4792-B165-BD81C060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2425700"/>
                <a:ext cx="649288" cy="482600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32">
                <a:extLst>
                  <a:ext uri="{FF2B5EF4-FFF2-40B4-BE49-F238E27FC236}">
                    <a16:creationId xmlns:a16="http://schemas.microsoft.com/office/drawing/2014/main" id="{52304932-C982-4DE7-A77F-6D8A8339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33">
                <a:extLst>
                  <a:ext uri="{FF2B5EF4-FFF2-40B4-BE49-F238E27FC236}">
                    <a16:creationId xmlns:a16="http://schemas.microsoft.com/office/drawing/2014/main" id="{62979BEB-76B9-45BA-B48E-FB4432BB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543E8B1A-04F1-4BF4-991F-2109FB6EA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2693988"/>
                <a:ext cx="360363" cy="147638"/>
              </a:xfrm>
              <a:custGeom>
                <a:avLst/>
                <a:gdLst>
                  <a:gd name="T0" fmla="*/ 267 w 270"/>
                  <a:gd name="T1" fmla="*/ 12 h 111"/>
                  <a:gd name="T2" fmla="*/ 3 w 270"/>
                  <a:gd name="T3" fmla="*/ 12 h 111"/>
                  <a:gd name="T4" fmla="*/ 6 w 270"/>
                  <a:gd name="T5" fmla="*/ 0 h 111"/>
                  <a:gd name="T6" fmla="*/ 17 w 270"/>
                  <a:gd name="T7" fmla="*/ 8 h 111"/>
                  <a:gd name="T8" fmla="*/ 253 w 270"/>
                  <a:gd name="T9" fmla="*/ 8 h 111"/>
                  <a:gd name="T10" fmla="*/ 263 w 270"/>
                  <a:gd name="T11" fmla="*/ 0 h 111"/>
                  <a:gd name="T12" fmla="*/ 267 w 270"/>
                  <a:gd name="T13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11">
                    <a:moveTo>
                      <a:pt x="267" y="12"/>
                    </a:moveTo>
                    <a:cubicBezTo>
                      <a:pt x="227" y="111"/>
                      <a:pt x="43" y="111"/>
                      <a:pt x="3" y="12"/>
                    </a:cubicBezTo>
                    <a:cubicBezTo>
                      <a:pt x="0" y="7"/>
                      <a:pt x="2" y="1"/>
                      <a:pt x="6" y="0"/>
                    </a:cubicBezTo>
                    <a:cubicBezTo>
                      <a:pt x="11" y="0"/>
                      <a:pt x="15" y="4"/>
                      <a:pt x="17" y="8"/>
                    </a:cubicBezTo>
                    <a:cubicBezTo>
                      <a:pt x="53" y="96"/>
                      <a:pt x="217" y="96"/>
                      <a:pt x="253" y="8"/>
                    </a:cubicBezTo>
                    <a:cubicBezTo>
                      <a:pt x="255" y="4"/>
                      <a:pt x="259" y="0"/>
                      <a:pt x="263" y="0"/>
                    </a:cubicBezTo>
                    <a:cubicBezTo>
                      <a:pt x="268" y="1"/>
                      <a:pt x="270" y="7"/>
                      <a:pt x="267" y="12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35">
                <a:extLst>
                  <a:ext uri="{FF2B5EF4-FFF2-40B4-BE49-F238E27FC236}">
                    <a16:creationId xmlns:a16="http://schemas.microsoft.com/office/drawing/2014/main" id="{06F40347-3281-49C8-960F-B76EE4F5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1" y="2203450"/>
                <a:ext cx="423863" cy="422275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36">
                <a:extLst>
                  <a:ext uri="{FF2B5EF4-FFF2-40B4-BE49-F238E27FC236}">
                    <a16:creationId xmlns:a16="http://schemas.microsoft.com/office/drawing/2014/main" id="{9CAB4CF2-3EDC-48D0-9E90-A5E0F2E20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7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37">
                <a:extLst>
                  <a:ext uri="{FF2B5EF4-FFF2-40B4-BE49-F238E27FC236}">
                    <a16:creationId xmlns:a16="http://schemas.microsoft.com/office/drawing/2014/main" id="{872FCBDC-7484-401C-A0A7-C25DEFB7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38">
                <a:extLst>
                  <a:ext uri="{FF2B5EF4-FFF2-40B4-BE49-F238E27FC236}">
                    <a16:creationId xmlns:a16="http://schemas.microsoft.com/office/drawing/2014/main" id="{3433757F-F5CD-4A45-8997-6116F146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39">
                <a:extLst>
                  <a:ext uri="{FF2B5EF4-FFF2-40B4-BE49-F238E27FC236}">
                    <a16:creationId xmlns:a16="http://schemas.microsoft.com/office/drawing/2014/main" id="{9F9A2EDD-2428-468F-B251-FC396D3F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1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3A1C6C8-48E7-4BF1-8874-163C88D57792}"/>
                </a:ext>
              </a:extLst>
            </p:cNvPr>
            <p:cNvSpPr/>
            <p:nvPr/>
          </p:nvSpPr>
          <p:spPr>
            <a:xfrm>
              <a:off x="1597989" y="2542676"/>
              <a:ext cx="892628" cy="653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37"/>
          <p:cNvSpPr txBox="1"/>
          <p:nvPr/>
        </p:nvSpPr>
        <p:spPr>
          <a:xfrm>
            <a:off x="2195243" y="2505670"/>
            <a:ext cx="679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Vận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dụng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–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phát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triển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54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22" y="3562901"/>
            <a:ext cx="3570160" cy="28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3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2" name="Group 1346">
            <a:extLst>
              <a:ext uri="{FF2B5EF4-FFF2-40B4-BE49-F238E27FC236}">
                <a16:creationId xmlns:a16="http://schemas.microsoft.com/office/drawing/2014/main" id="{C006FD56-B6C7-4C1B-8536-D7D1D73CDC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0871" y="3197806"/>
            <a:ext cx="2689966" cy="2898194"/>
            <a:chOff x="4722" y="1422"/>
            <a:chExt cx="650" cy="645"/>
          </a:xfrm>
        </p:grpSpPr>
        <p:sp>
          <p:nvSpPr>
            <p:cNvPr id="23" name="Oval 1347">
              <a:extLst>
                <a:ext uri="{FF2B5EF4-FFF2-40B4-BE49-F238E27FC236}">
                  <a16:creationId xmlns:a16="http://schemas.microsoft.com/office/drawing/2014/main" id="{6D2588A2-C760-4279-BE1D-227FFE6E5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1426"/>
              <a:ext cx="640" cy="641"/>
            </a:xfrm>
            <a:prstGeom prst="ellipse">
              <a:avLst/>
            </a:prstGeom>
            <a:solidFill>
              <a:srgbClr val="4EC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1348">
              <a:extLst>
                <a:ext uri="{FF2B5EF4-FFF2-40B4-BE49-F238E27FC236}">
                  <a16:creationId xmlns:a16="http://schemas.microsoft.com/office/drawing/2014/main" id="{48E54A40-07FC-4B76-8466-955F1C7A2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1510"/>
              <a:ext cx="472" cy="473"/>
            </a:xfrm>
            <a:prstGeom prst="ellipse">
              <a:avLst/>
            </a:prstGeom>
            <a:solidFill>
              <a:srgbClr val="A5E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49">
              <a:extLst>
                <a:ext uri="{FF2B5EF4-FFF2-40B4-BE49-F238E27FC236}">
                  <a16:creationId xmlns:a16="http://schemas.microsoft.com/office/drawing/2014/main" id="{C17C46E1-43A4-448A-B098-7832A1A44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" y="1589"/>
              <a:ext cx="15" cy="14"/>
            </a:xfrm>
            <a:custGeom>
              <a:avLst/>
              <a:gdLst>
                <a:gd name="T0" fmla="*/ 7 w 15"/>
                <a:gd name="T1" fmla="*/ 0 h 14"/>
                <a:gd name="T2" fmla="*/ 5 w 15"/>
                <a:gd name="T3" fmla="*/ 7 h 14"/>
                <a:gd name="T4" fmla="*/ 0 w 15"/>
                <a:gd name="T5" fmla="*/ 7 h 14"/>
                <a:gd name="T6" fmla="*/ 5 w 15"/>
                <a:gd name="T7" fmla="*/ 9 h 14"/>
                <a:gd name="T8" fmla="*/ 7 w 15"/>
                <a:gd name="T9" fmla="*/ 14 h 14"/>
                <a:gd name="T10" fmla="*/ 7 w 15"/>
                <a:gd name="T11" fmla="*/ 9 h 14"/>
                <a:gd name="T12" fmla="*/ 15 w 15"/>
                <a:gd name="T13" fmla="*/ 7 h 14"/>
                <a:gd name="T14" fmla="*/ 7 w 15"/>
                <a:gd name="T15" fmla="*/ 7 h 14"/>
                <a:gd name="T16" fmla="*/ 7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5" y="7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350">
              <a:extLst>
                <a:ext uri="{FF2B5EF4-FFF2-40B4-BE49-F238E27FC236}">
                  <a16:creationId xmlns:a16="http://schemas.microsoft.com/office/drawing/2014/main" id="{6B6104A7-31CF-45DA-87A6-4269EA70E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1543"/>
              <a:ext cx="186" cy="371"/>
            </a:xfrm>
            <a:custGeom>
              <a:avLst/>
              <a:gdLst>
                <a:gd name="T0" fmla="*/ 0 w 78"/>
                <a:gd name="T1" fmla="*/ 155 h 155"/>
                <a:gd name="T2" fmla="*/ 78 w 78"/>
                <a:gd name="T3" fmla="*/ 78 h 155"/>
                <a:gd name="T4" fmla="*/ 0 w 78"/>
                <a:gd name="T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55">
                  <a:moveTo>
                    <a:pt x="0" y="155"/>
                  </a:moveTo>
                  <a:cubicBezTo>
                    <a:pt x="43" y="155"/>
                    <a:pt x="78" y="120"/>
                    <a:pt x="78" y="78"/>
                  </a:cubicBezTo>
                  <a:cubicBezTo>
                    <a:pt x="78" y="35"/>
                    <a:pt x="43" y="0"/>
                    <a:pt x="0" y="0"/>
                  </a:cubicBezTo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351">
              <a:extLst>
                <a:ext uri="{FF2B5EF4-FFF2-40B4-BE49-F238E27FC236}">
                  <a16:creationId xmlns:a16="http://schemas.microsoft.com/office/drawing/2014/main" id="{1EE95079-5CD9-4EB4-83F0-E89FF93F0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1541"/>
              <a:ext cx="184" cy="371"/>
            </a:xfrm>
            <a:custGeom>
              <a:avLst/>
              <a:gdLst>
                <a:gd name="T0" fmla="*/ 77 w 77"/>
                <a:gd name="T1" fmla="*/ 0 h 155"/>
                <a:gd name="T2" fmla="*/ 0 w 77"/>
                <a:gd name="T3" fmla="*/ 78 h 155"/>
                <a:gd name="T4" fmla="*/ 77 w 77"/>
                <a:gd name="T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55">
                  <a:moveTo>
                    <a:pt x="77" y="0"/>
                  </a:moveTo>
                  <a:cubicBezTo>
                    <a:pt x="34" y="0"/>
                    <a:pt x="0" y="35"/>
                    <a:pt x="0" y="78"/>
                  </a:cubicBezTo>
                  <a:cubicBezTo>
                    <a:pt x="0" y="120"/>
                    <a:pt x="34" y="155"/>
                    <a:pt x="77" y="155"/>
                  </a:cubicBezTo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352">
              <a:extLst>
                <a:ext uri="{FF2B5EF4-FFF2-40B4-BE49-F238E27FC236}">
                  <a16:creationId xmlns:a16="http://schemas.microsoft.com/office/drawing/2014/main" id="{F705059B-37C3-4DB7-BC03-0AAF1FE2F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" y="1780"/>
              <a:ext cx="33" cy="45"/>
            </a:xfrm>
            <a:custGeom>
              <a:avLst/>
              <a:gdLst>
                <a:gd name="T0" fmla="*/ 13 w 14"/>
                <a:gd name="T1" fmla="*/ 0 h 19"/>
                <a:gd name="T2" fmla="*/ 11 w 14"/>
                <a:gd name="T3" fmla="*/ 1 h 19"/>
                <a:gd name="T4" fmla="*/ 9 w 14"/>
                <a:gd name="T5" fmla="*/ 2 h 19"/>
                <a:gd name="T6" fmla="*/ 7 w 14"/>
                <a:gd name="T7" fmla="*/ 4 h 19"/>
                <a:gd name="T8" fmla="*/ 6 w 14"/>
                <a:gd name="T9" fmla="*/ 4 h 19"/>
                <a:gd name="T10" fmla="*/ 4 w 14"/>
                <a:gd name="T11" fmla="*/ 6 h 19"/>
                <a:gd name="T12" fmla="*/ 4 w 14"/>
                <a:gd name="T13" fmla="*/ 6 h 19"/>
                <a:gd name="T14" fmla="*/ 3 w 14"/>
                <a:gd name="T15" fmla="*/ 6 h 19"/>
                <a:gd name="T16" fmla="*/ 3 w 14"/>
                <a:gd name="T17" fmla="*/ 7 h 19"/>
                <a:gd name="T18" fmla="*/ 1 w 14"/>
                <a:gd name="T19" fmla="*/ 10 h 19"/>
                <a:gd name="T20" fmla="*/ 0 w 14"/>
                <a:gd name="T21" fmla="*/ 13 h 19"/>
                <a:gd name="T22" fmla="*/ 1 w 14"/>
                <a:gd name="T23" fmla="*/ 15 h 19"/>
                <a:gd name="T24" fmla="*/ 1 w 14"/>
                <a:gd name="T25" fmla="*/ 16 h 19"/>
                <a:gd name="T26" fmla="*/ 1 w 14"/>
                <a:gd name="T27" fmla="*/ 17 h 19"/>
                <a:gd name="T28" fmla="*/ 2 w 14"/>
                <a:gd name="T29" fmla="*/ 19 h 19"/>
                <a:gd name="T30" fmla="*/ 5 w 14"/>
                <a:gd name="T31" fmla="*/ 19 h 19"/>
                <a:gd name="T32" fmla="*/ 6 w 14"/>
                <a:gd name="T33" fmla="*/ 18 h 19"/>
                <a:gd name="T34" fmla="*/ 14 w 14"/>
                <a:gd name="T35" fmla="*/ 0 h 19"/>
                <a:gd name="T36" fmla="*/ 13 w 14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9">
                  <a:moveTo>
                    <a:pt x="13" y="0"/>
                  </a:moveTo>
                  <a:cubicBezTo>
                    <a:pt x="12" y="0"/>
                    <a:pt x="11" y="0"/>
                    <a:pt x="11" y="1"/>
                  </a:cubicBezTo>
                  <a:cubicBezTo>
                    <a:pt x="11" y="1"/>
                    <a:pt x="9" y="2"/>
                    <a:pt x="9" y="2"/>
                  </a:cubicBezTo>
                  <a:cubicBezTo>
                    <a:pt x="9" y="2"/>
                    <a:pt x="8" y="3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1" y="10"/>
                    <a:pt x="1" y="10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9"/>
                    <a:pt x="2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18"/>
                  </a:cubicBezTo>
                  <a:cubicBezTo>
                    <a:pt x="9" y="13"/>
                    <a:pt x="12" y="6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353">
              <a:extLst>
                <a:ext uri="{FF2B5EF4-FFF2-40B4-BE49-F238E27FC236}">
                  <a16:creationId xmlns:a16="http://schemas.microsoft.com/office/drawing/2014/main" id="{23A4A60D-E9DA-444E-A7E4-CD7F1E108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" y="1596"/>
              <a:ext cx="119" cy="272"/>
            </a:xfrm>
            <a:custGeom>
              <a:avLst/>
              <a:gdLst>
                <a:gd name="T0" fmla="*/ 27 w 50"/>
                <a:gd name="T1" fmla="*/ 84 h 114"/>
                <a:gd name="T2" fmla="*/ 27 w 50"/>
                <a:gd name="T3" fmla="*/ 91 h 114"/>
                <a:gd name="T4" fmla="*/ 27 w 50"/>
                <a:gd name="T5" fmla="*/ 101 h 114"/>
                <a:gd name="T6" fmla="*/ 27 w 50"/>
                <a:gd name="T7" fmla="*/ 108 h 114"/>
                <a:gd name="T8" fmla="*/ 29 w 50"/>
                <a:gd name="T9" fmla="*/ 114 h 114"/>
                <a:gd name="T10" fmla="*/ 32 w 50"/>
                <a:gd name="T11" fmla="*/ 113 h 114"/>
                <a:gd name="T12" fmla="*/ 33 w 50"/>
                <a:gd name="T13" fmla="*/ 108 h 114"/>
                <a:gd name="T14" fmla="*/ 34 w 50"/>
                <a:gd name="T15" fmla="*/ 101 h 114"/>
                <a:gd name="T16" fmla="*/ 38 w 50"/>
                <a:gd name="T17" fmla="*/ 96 h 114"/>
                <a:gd name="T18" fmla="*/ 41 w 50"/>
                <a:gd name="T19" fmla="*/ 92 h 114"/>
                <a:gd name="T20" fmla="*/ 45 w 50"/>
                <a:gd name="T21" fmla="*/ 87 h 114"/>
                <a:gd name="T22" fmla="*/ 48 w 50"/>
                <a:gd name="T23" fmla="*/ 79 h 114"/>
                <a:gd name="T24" fmla="*/ 50 w 50"/>
                <a:gd name="T25" fmla="*/ 74 h 114"/>
                <a:gd name="T26" fmla="*/ 49 w 50"/>
                <a:gd name="T27" fmla="*/ 71 h 114"/>
                <a:gd name="T28" fmla="*/ 42 w 50"/>
                <a:gd name="T29" fmla="*/ 68 h 114"/>
                <a:gd name="T30" fmla="*/ 35 w 50"/>
                <a:gd name="T31" fmla="*/ 62 h 114"/>
                <a:gd name="T32" fmla="*/ 29 w 50"/>
                <a:gd name="T33" fmla="*/ 58 h 114"/>
                <a:gd name="T34" fmla="*/ 25 w 50"/>
                <a:gd name="T35" fmla="*/ 58 h 114"/>
                <a:gd name="T36" fmla="*/ 20 w 50"/>
                <a:gd name="T37" fmla="*/ 60 h 114"/>
                <a:gd name="T38" fmla="*/ 17 w 50"/>
                <a:gd name="T39" fmla="*/ 52 h 114"/>
                <a:gd name="T40" fmla="*/ 10 w 50"/>
                <a:gd name="T41" fmla="*/ 50 h 114"/>
                <a:gd name="T42" fmla="*/ 17 w 50"/>
                <a:gd name="T43" fmla="*/ 45 h 114"/>
                <a:gd name="T44" fmla="*/ 22 w 50"/>
                <a:gd name="T45" fmla="*/ 46 h 114"/>
                <a:gd name="T46" fmla="*/ 25 w 50"/>
                <a:gd name="T47" fmla="*/ 39 h 114"/>
                <a:gd name="T48" fmla="*/ 29 w 50"/>
                <a:gd name="T49" fmla="*/ 35 h 114"/>
                <a:gd name="T50" fmla="*/ 33 w 50"/>
                <a:gd name="T51" fmla="*/ 32 h 114"/>
                <a:gd name="T52" fmla="*/ 34 w 50"/>
                <a:gd name="T53" fmla="*/ 28 h 114"/>
                <a:gd name="T54" fmla="*/ 37 w 50"/>
                <a:gd name="T55" fmla="*/ 28 h 114"/>
                <a:gd name="T56" fmla="*/ 39 w 50"/>
                <a:gd name="T57" fmla="*/ 30 h 114"/>
                <a:gd name="T58" fmla="*/ 39 w 50"/>
                <a:gd name="T59" fmla="*/ 24 h 114"/>
                <a:gd name="T60" fmla="*/ 36 w 50"/>
                <a:gd name="T61" fmla="*/ 19 h 114"/>
                <a:gd name="T62" fmla="*/ 33 w 50"/>
                <a:gd name="T63" fmla="*/ 17 h 114"/>
                <a:gd name="T64" fmla="*/ 28 w 50"/>
                <a:gd name="T65" fmla="*/ 13 h 114"/>
                <a:gd name="T66" fmla="*/ 25 w 50"/>
                <a:gd name="T67" fmla="*/ 20 h 114"/>
                <a:gd name="T68" fmla="*/ 24 w 50"/>
                <a:gd name="T69" fmla="*/ 22 h 114"/>
                <a:gd name="T70" fmla="*/ 19 w 50"/>
                <a:gd name="T71" fmla="*/ 19 h 114"/>
                <a:gd name="T72" fmla="*/ 20 w 50"/>
                <a:gd name="T73" fmla="*/ 14 h 114"/>
                <a:gd name="T74" fmla="*/ 25 w 50"/>
                <a:gd name="T75" fmla="*/ 9 h 114"/>
                <a:gd name="T76" fmla="*/ 27 w 50"/>
                <a:gd name="T77" fmla="*/ 5 h 114"/>
                <a:gd name="T78" fmla="*/ 31 w 50"/>
                <a:gd name="T79" fmla="*/ 8 h 114"/>
                <a:gd name="T80" fmla="*/ 33 w 50"/>
                <a:gd name="T81" fmla="*/ 14 h 114"/>
                <a:gd name="T82" fmla="*/ 36 w 50"/>
                <a:gd name="T83" fmla="*/ 10 h 114"/>
                <a:gd name="T84" fmla="*/ 37 w 50"/>
                <a:gd name="T85" fmla="*/ 8 h 114"/>
                <a:gd name="T86" fmla="*/ 34 w 50"/>
                <a:gd name="T87" fmla="*/ 4 h 114"/>
                <a:gd name="T88" fmla="*/ 29 w 50"/>
                <a:gd name="T89" fmla="*/ 2 h 114"/>
                <a:gd name="T90" fmla="*/ 23 w 50"/>
                <a:gd name="T91" fmla="*/ 3 h 114"/>
                <a:gd name="T92" fmla="*/ 23 w 50"/>
                <a:gd name="T93" fmla="*/ 6 h 114"/>
                <a:gd name="T94" fmla="*/ 19 w 50"/>
                <a:gd name="T95" fmla="*/ 4 h 114"/>
                <a:gd name="T96" fmla="*/ 18 w 50"/>
                <a:gd name="T97" fmla="*/ 6 h 114"/>
                <a:gd name="T98" fmla="*/ 3 w 50"/>
                <a:gd name="T99" fmla="*/ 49 h 114"/>
                <a:gd name="T100" fmla="*/ 5 w 50"/>
                <a:gd name="T101" fmla="*/ 49 h 114"/>
                <a:gd name="T102" fmla="*/ 13 w 50"/>
                <a:gd name="T103" fmla="*/ 57 h 114"/>
                <a:gd name="T104" fmla="*/ 17 w 50"/>
                <a:gd name="T105" fmla="*/ 60 h 114"/>
                <a:gd name="T106" fmla="*/ 22 w 50"/>
                <a:gd name="T107" fmla="*/ 63 h 114"/>
                <a:gd name="T108" fmla="*/ 20 w 50"/>
                <a:gd name="T109" fmla="*/ 71 h 114"/>
                <a:gd name="T110" fmla="*/ 22 w 50"/>
                <a:gd name="T111" fmla="*/ 7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" h="114">
                  <a:moveTo>
                    <a:pt x="23" y="79"/>
                  </a:moveTo>
                  <a:cubicBezTo>
                    <a:pt x="23" y="79"/>
                    <a:pt x="25" y="80"/>
                    <a:pt x="25" y="81"/>
                  </a:cubicBezTo>
                  <a:cubicBezTo>
                    <a:pt x="26" y="81"/>
                    <a:pt x="27" y="84"/>
                    <a:pt x="27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7"/>
                    <a:pt x="27" y="88"/>
                    <a:pt x="27" y="88"/>
                  </a:cubicBezTo>
                  <a:cubicBezTo>
                    <a:pt x="27" y="88"/>
                    <a:pt x="27" y="91"/>
                    <a:pt x="27" y="91"/>
                  </a:cubicBezTo>
                  <a:cubicBezTo>
                    <a:pt x="27" y="92"/>
                    <a:pt x="26" y="95"/>
                    <a:pt x="26" y="97"/>
                  </a:cubicBezTo>
                  <a:cubicBezTo>
                    <a:pt x="26" y="98"/>
                    <a:pt x="27" y="100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7" y="101"/>
                    <a:pt x="26" y="103"/>
                    <a:pt x="26" y="103"/>
                  </a:cubicBezTo>
                  <a:cubicBezTo>
                    <a:pt x="27" y="103"/>
                    <a:pt x="26" y="104"/>
                    <a:pt x="26" y="104"/>
                  </a:cubicBezTo>
                  <a:cubicBezTo>
                    <a:pt x="26" y="105"/>
                    <a:pt x="27" y="108"/>
                    <a:pt x="27" y="108"/>
                  </a:cubicBezTo>
                  <a:cubicBezTo>
                    <a:pt x="27" y="109"/>
                    <a:pt x="28" y="111"/>
                    <a:pt x="28" y="111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4"/>
                    <a:pt x="30" y="114"/>
                    <a:pt x="30" y="114"/>
                  </a:cubicBezTo>
                  <a:cubicBezTo>
                    <a:pt x="30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2" y="113"/>
                  </a:cubicBezTo>
                  <a:cubicBezTo>
                    <a:pt x="32" y="113"/>
                    <a:pt x="32" y="112"/>
                    <a:pt x="32" y="112"/>
                  </a:cubicBezTo>
                  <a:cubicBezTo>
                    <a:pt x="31" y="112"/>
                    <a:pt x="31" y="110"/>
                    <a:pt x="31" y="110"/>
                  </a:cubicBezTo>
                  <a:cubicBezTo>
                    <a:pt x="32" y="109"/>
                    <a:pt x="33" y="109"/>
                    <a:pt x="33" y="108"/>
                  </a:cubicBezTo>
                  <a:cubicBezTo>
                    <a:pt x="33" y="108"/>
                    <a:pt x="33" y="106"/>
                    <a:pt x="33" y="106"/>
                  </a:cubicBezTo>
                  <a:cubicBezTo>
                    <a:pt x="32" y="106"/>
                    <a:pt x="33" y="104"/>
                    <a:pt x="32" y="103"/>
                  </a:cubicBezTo>
                  <a:cubicBezTo>
                    <a:pt x="32" y="103"/>
                    <a:pt x="34" y="102"/>
                    <a:pt x="34" y="101"/>
                  </a:cubicBezTo>
                  <a:cubicBezTo>
                    <a:pt x="34" y="100"/>
                    <a:pt x="36" y="100"/>
                    <a:pt x="36" y="99"/>
                  </a:cubicBezTo>
                  <a:cubicBezTo>
                    <a:pt x="37" y="99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5"/>
                    <a:pt x="40" y="95"/>
                    <a:pt x="40" y="94"/>
                  </a:cubicBezTo>
                  <a:cubicBezTo>
                    <a:pt x="40" y="94"/>
                    <a:pt x="41" y="92"/>
                    <a:pt x="41" y="92"/>
                  </a:cubicBezTo>
                  <a:cubicBezTo>
                    <a:pt x="42" y="91"/>
                    <a:pt x="42" y="90"/>
                    <a:pt x="42" y="90"/>
                  </a:cubicBezTo>
                  <a:cubicBezTo>
                    <a:pt x="42" y="89"/>
                    <a:pt x="43" y="88"/>
                    <a:pt x="43" y="88"/>
                  </a:cubicBezTo>
                  <a:cubicBezTo>
                    <a:pt x="43" y="88"/>
                    <a:pt x="45" y="87"/>
                    <a:pt x="45" y="87"/>
                  </a:cubicBezTo>
                  <a:cubicBezTo>
                    <a:pt x="46" y="87"/>
                    <a:pt x="46" y="84"/>
                    <a:pt x="46" y="83"/>
                  </a:cubicBezTo>
                  <a:cubicBezTo>
                    <a:pt x="46" y="82"/>
                    <a:pt x="47" y="80"/>
                    <a:pt x="47" y="80"/>
                  </a:cubicBezTo>
                  <a:cubicBezTo>
                    <a:pt x="47" y="80"/>
                    <a:pt x="48" y="79"/>
                    <a:pt x="48" y="79"/>
                  </a:cubicBezTo>
                  <a:cubicBezTo>
                    <a:pt x="48" y="79"/>
                    <a:pt x="48" y="78"/>
                    <a:pt x="48" y="78"/>
                  </a:cubicBezTo>
                  <a:cubicBezTo>
                    <a:pt x="49" y="77"/>
                    <a:pt x="50" y="76"/>
                    <a:pt x="50" y="76"/>
                  </a:cubicBezTo>
                  <a:cubicBezTo>
                    <a:pt x="50" y="76"/>
                    <a:pt x="50" y="75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2"/>
                    <a:pt x="49" y="71"/>
                    <a:pt x="49" y="71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6" y="70"/>
                    <a:pt x="45" y="70"/>
                    <a:pt x="44" y="70"/>
                  </a:cubicBezTo>
                  <a:cubicBezTo>
                    <a:pt x="44" y="70"/>
                    <a:pt x="43" y="69"/>
                    <a:pt x="42" y="68"/>
                  </a:cubicBezTo>
                  <a:cubicBezTo>
                    <a:pt x="42" y="68"/>
                    <a:pt x="40" y="68"/>
                    <a:pt x="40" y="68"/>
                  </a:cubicBezTo>
                  <a:cubicBezTo>
                    <a:pt x="40" y="68"/>
                    <a:pt x="40" y="66"/>
                    <a:pt x="38" y="65"/>
                  </a:cubicBezTo>
                  <a:cubicBezTo>
                    <a:pt x="37" y="64"/>
                    <a:pt x="35" y="63"/>
                    <a:pt x="35" y="62"/>
                  </a:cubicBezTo>
                  <a:cubicBezTo>
                    <a:pt x="35" y="62"/>
                    <a:pt x="33" y="60"/>
                    <a:pt x="32" y="60"/>
                  </a:cubicBezTo>
                  <a:cubicBezTo>
                    <a:pt x="32" y="60"/>
                    <a:pt x="31" y="60"/>
                    <a:pt x="30" y="60"/>
                  </a:cubicBezTo>
                  <a:cubicBezTo>
                    <a:pt x="30" y="60"/>
                    <a:pt x="30" y="59"/>
                    <a:pt x="29" y="58"/>
                  </a:cubicBezTo>
                  <a:cubicBezTo>
                    <a:pt x="29" y="58"/>
                    <a:pt x="27" y="58"/>
                    <a:pt x="27" y="58"/>
                  </a:cubicBezTo>
                  <a:cubicBezTo>
                    <a:pt x="27" y="58"/>
                    <a:pt x="26" y="58"/>
                    <a:pt x="26" y="58"/>
                  </a:cubicBezTo>
                  <a:cubicBezTo>
                    <a:pt x="26" y="58"/>
                    <a:pt x="25" y="58"/>
                    <a:pt x="25" y="58"/>
                  </a:cubicBezTo>
                  <a:cubicBezTo>
                    <a:pt x="25" y="58"/>
                    <a:pt x="24" y="60"/>
                    <a:pt x="23" y="60"/>
                  </a:cubicBezTo>
                  <a:cubicBezTo>
                    <a:pt x="23" y="61"/>
                    <a:pt x="22" y="60"/>
                    <a:pt x="22" y="60"/>
                  </a:cubicBezTo>
                  <a:cubicBezTo>
                    <a:pt x="22" y="60"/>
                    <a:pt x="20" y="60"/>
                    <a:pt x="20" y="60"/>
                  </a:cubicBezTo>
                  <a:cubicBezTo>
                    <a:pt x="20" y="60"/>
                    <a:pt x="19" y="58"/>
                    <a:pt x="19" y="58"/>
                  </a:cubicBezTo>
                  <a:cubicBezTo>
                    <a:pt x="19" y="57"/>
                    <a:pt x="18" y="55"/>
                    <a:pt x="18" y="55"/>
                  </a:cubicBezTo>
                  <a:cubicBezTo>
                    <a:pt x="17" y="55"/>
                    <a:pt x="17" y="53"/>
                    <a:pt x="17" y="52"/>
                  </a:cubicBezTo>
                  <a:cubicBezTo>
                    <a:pt x="17" y="52"/>
                    <a:pt x="15" y="51"/>
                    <a:pt x="15" y="51"/>
                  </a:cubicBezTo>
                  <a:cubicBezTo>
                    <a:pt x="15" y="51"/>
                    <a:pt x="14" y="52"/>
                    <a:pt x="13" y="52"/>
                  </a:cubicBezTo>
                  <a:cubicBezTo>
                    <a:pt x="13" y="53"/>
                    <a:pt x="10" y="52"/>
                    <a:pt x="10" y="50"/>
                  </a:cubicBezTo>
                  <a:cubicBezTo>
                    <a:pt x="11" y="48"/>
                    <a:pt x="12" y="46"/>
                    <a:pt x="13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16" y="46"/>
                    <a:pt x="17" y="45"/>
                    <a:pt x="17" y="45"/>
                  </a:cubicBezTo>
                  <a:cubicBezTo>
                    <a:pt x="17" y="45"/>
                    <a:pt x="19" y="45"/>
                    <a:pt x="19" y="45"/>
                  </a:cubicBezTo>
                  <a:cubicBezTo>
                    <a:pt x="20" y="46"/>
                    <a:pt x="21" y="48"/>
                    <a:pt x="21" y="48"/>
                  </a:cubicBezTo>
                  <a:cubicBezTo>
                    <a:pt x="22" y="48"/>
                    <a:pt x="22" y="47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4"/>
                    <a:pt x="22" y="42"/>
                    <a:pt x="23" y="41"/>
                  </a:cubicBezTo>
                  <a:cubicBezTo>
                    <a:pt x="24" y="41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6" y="36"/>
                    <a:pt x="28" y="35"/>
                    <a:pt x="29" y="35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31" y="31"/>
                    <a:pt x="31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2"/>
                    <a:pt x="34" y="31"/>
                    <a:pt x="34" y="31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4" y="29"/>
                    <a:pt x="34" y="28"/>
                    <a:pt x="34" y="28"/>
                  </a:cubicBezTo>
                  <a:cubicBezTo>
                    <a:pt x="35" y="28"/>
                    <a:pt x="35" y="27"/>
                    <a:pt x="35" y="26"/>
                  </a:cubicBezTo>
                  <a:cubicBezTo>
                    <a:pt x="35" y="26"/>
                    <a:pt x="36" y="27"/>
                    <a:pt x="37" y="26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8"/>
                    <a:pt x="39" y="28"/>
                    <a:pt x="39" y="27"/>
                  </a:cubicBezTo>
                  <a:cubicBezTo>
                    <a:pt x="39" y="27"/>
                    <a:pt x="39" y="24"/>
                    <a:pt x="39" y="24"/>
                  </a:cubicBezTo>
                  <a:cubicBezTo>
                    <a:pt x="39" y="23"/>
                    <a:pt x="38" y="22"/>
                    <a:pt x="38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5" y="18"/>
                    <a:pt x="35" y="17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7"/>
                    <a:pt x="32" y="16"/>
                    <a:pt x="32" y="15"/>
                  </a:cubicBezTo>
                  <a:cubicBezTo>
                    <a:pt x="32" y="15"/>
                    <a:pt x="30" y="14"/>
                    <a:pt x="30" y="14"/>
                  </a:cubicBezTo>
                  <a:cubicBezTo>
                    <a:pt x="30" y="14"/>
                    <a:pt x="29" y="14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7"/>
                    <a:pt x="27" y="18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2" y="20"/>
                    <a:pt x="20" y="19"/>
                    <a:pt x="19" y="19"/>
                  </a:cubicBezTo>
                  <a:cubicBezTo>
                    <a:pt x="19" y="19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2"/>
                    <a:pt x="22" y="12"/>
                  </a:cubicBezTo>
                  <a:cubicBezTo>
                    <a:pt x="22" y="11"/>
                    <a:pt x="23" y="11"/>
                    <a:pt x="23" y="10"/>
                  </a:cubicBezTo>
                  <a:cubicBezTo>
                    <a:pt x="22" y="10"/>
                    <a:pt x="25" y="9"/>
                    <a:pt x="25" y="9"/>
                  </a:cubicBezTo>
                  <a:cubicBezTo>
                    <a:pt x="26" y="9"/>
                    <a:pt x="26" y="7"/>
                    <a:pt x="27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6" y="5"/>
                    <a:pt x="27" y="5"/>
                    <a:pt x="27" y="5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0" y="5"/>
                    <a:pt x="31" y="6"/>
                    <a:pt x="31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1"/>
                    <a:pt x="28" y="12"/>
                    <a:pt x="29" y="12"/>
                  </a:cubicBezTo>
                  <a:cubicBezTo>
                    <a:pt x="30" y="12"/>
                    <a:pt x="33" y="13"/>
                    <a:pt x="33" y="14"/>
                  </a:cubicBezTo>
                  <a:cubicBezTo>
                    <a:pt x="34" y="14"/>
                    <a:pt x="34" y="13"/>
                    <a:pt x="35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4" y="10"/>
                    <a:pt x="36" y="10"/>
                    <a:pt x="36" y="10"/>
                  </a:cubicBezTo>
                  <a:cubicBezTo>
                    <a:pt x="36" y="11"/>
                    <a:pt x="37" y="10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5" y="7"/>
                    <a:pt x="35" y="7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2"/>
                    <a:pt x="29" y="2"/>
                    <a:pt x="29" y="2"/>
                  </a:cubicBezTo>
                  <a:cubicBezTo>
                    <a:pt x="28" y="2"/>
                    <a:pt x="28" y="0"/>
                    <a:pt x="27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3" y="2"/>
                    <a:pt x="23" y="3"/>
                  </a:cubicBezTo>
                  <a:cubicBezTo>
                    <a:pt x="23" y="4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5"/>
                    <a:pt x="22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8" y="18"/>
                    <a:pt x="2" y="31"/>
                    <a:pt x="0" y="47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1" y="49"/>
                    <a:pt x="3" y="49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0"/>
                    <a:pt x="5" y="53"/>
                    <a:pt x="6" y="53"/>
                  </a:cubicBezTo>
                  <a:cubicBezTo>
                    <a:pt x="6" y="54"/>
                    <a:pt x="10" y="55"/>
                    <a:pt x="11" y="56"/>
                  </a:cubicBezTo>
                  <a:cubicBezTo>
                    <a:pt x="12" y="56"/>
                    <a:pt x="13" y="57"/>
                    <a:pt x="13" y="57"/>
                  </a:cubicBezTo>
                  <a:cubicBezTo>
                    <a:pt x="14" y="58"/>
                    <a:pt x="15" y="58"/>
                    <a:pt x="15" y="58"/>
                  </a:cubicBezTo>
                  <a:cubicBezTo>
                    <a:pt x="16" y="58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9" y="6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1" y="62"/>
                    <a:pt x="22" y="63"/>
                    <a:pt x="22" y="63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2" y="65"/>
                    <a:pt x="21" y="67"/>
                    <a:pt x="21" y="67"/>
                  </a:cubicBezTo>
                  <a:cubicBezTo>
                    <a:pt x="21" y="68"/>
                    <a:pt x="20" y="71"/>
                    <a:pt x="20" y="71"/>
                  </a:cubicBezTo>
                  <a:cubicBezTo>
                    <a:pt x="20" y="72"/>
                    <a:pt x="21" y="73"/>
                    <a:pt x="22" y="73"/>
                  </a:cubicBezTo>
                  <a:cubicBezTo>
                    <a:pt x="22" y="73"/>
                    <a:pt x="22" y="74"/>
                    <a:pt x="22" y="74"/>
                  </a:cubicBezTo>
                  <a:cubicBezTo>
                    <a:pt x="21" y="74"/>
                    <a:pt x="21" y="77"/>
                    <a:pt x="22" y="77"/>
                  </a:cubicBezTo>
                  <a:cubicBezTo>
                    <a:pt x="23" y="77"/>
                    <a:pt x="23" y="79"/>
                    <a:pt x="23" y="79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354">
              <a:extLst>
                <a:ext uri="{FF2B5EF4-FFF2-40B4-BE49-F238E27FC236}">
                  <a16:creationId xmlns:a16="http://schemas.microsoft.com/office/drawing/2014/main" id="{B0E66DC6-AFDA-4A41-936E-5D874586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672"/>
              <a:ext cx="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355">
              <a:extLst>
                <a:ext uri="{FF2B5EF4-FFF2-40B4-BE49-F238E27FC236}">
                  <a16:creationId xmlns:a16="http://schemas.microsoft.com/office/drawing/2014/main" id="{2F7063F8-DBA3-4BF2-941D-527962510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67"/>
              <a:ext cx="39" cy="27"/>
            </a:xfrm>
            <a:custGeom>
              <a:avLst/>
              <a:gdLst>
                <a:gd name="T0" fmla="*/ 3 w 16"/>
                <a:gd name="T1" fmla="*/ 11 h 11"/>
                <a:gd name="T2" fmla="*/ 6 w 16"/>
                <a:gd name="T3" fmla="*/ 10 h 11"/>
                <a:gd name="T4" fmla="*/ 6 w 16"/>
                <a:gd name="T5" fmla="*/ 9 h 11"/>
                <a:gd name="T6" fmla="*/ 6 w 16"/>
                <a:gd name="T7" fmla="*/ 9 h 11"/>
                <a:gd name="T8" fmla="*/ 7 w 16"/>
                <a:gd name="T9" fmla="*/ 7 h 11"/>
                <a:gd name="T10" fmla="*/ 10 w 16"/>
                <a:gd name="T11" fmla="*/ 5 h 11"/>
                <a:gd name="T12" fmla="*/ 12 w 16"/>
                <a:gd name="T13" fmla="*/ 4 h 11"/>
                <a:gd name="T14" fmla="*/ 13 w 16"/>
                <a:gd name="T15" fmla="*/ 3 h 11"/>
                <a:gd name="T16" fmla="*/ 15 w 16"/>
                <a:gd name="T17" fmla="*/ 1 h 11"/>
                <a:gd name="T18" fmla="*/ 16 w 16"/>
                <a:gd name="T19" fmla="*/ 0 h 11"/>
                <a:gd name="T20" fmla="*/ 10 w 16"/>
                <a:gd name="T21" fmla="*/ 4 h 11"/>
                <a:gd name="T22" fmla="*/ 0 w 16"/>
                <a:gd name="T23" fmla="*/ 11 h 11"/>
                <a:gd name="T24" fmla="*/ 3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4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7"/>
                    <a:pt x="7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4"/>
                    <a:pt x="14" y="3"/>
                    <a:pt x="13" y="3"/>
                  </a:cubicBezTo>
                  <a:cubicBezTo>
                    <a:pt x="13" y="2"/>
                    <a:pt x="15" y="2"/>
                    <a:pt x="15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3" y="2"/>
                    <a:pt x="10" y="4"/>
                  </a:cubicBezTo>
                  <a:cubicBezTo>
                    <a:pt x="6" y="6"/>
                    <a:pt x="3" y="9"/>
                    <a:pt x="0" y="11"/>
                  </a:cubicBezTo>
                  <a:cubicBezTo>
                    <a:pt x="1" y="11"/>
                    <a:pt x="3" y="11"/>
                    <a:pt x="3" y="1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356">
              <a:extLst>
                <a:ext uri="{FF2B5EF4-FFF2-40B4-BE49-F238E27FC236}">
                  <a16:creationId xmlns:a16="http://schemas.microsoft.com/office/drawing/2014/main" id="{40A1D62B-8D9B-4226-B265-26A525E43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" y="1584"/>
              <a:ext cx="222" cy="241"/>
            </a:xfrm>
            <a:custGeom>
              <a:avLst/>
              <a:gdLst>
                <a:gd name="T0" fmla="*/ 32 w 93"/>
                <a:gd name="T1" fmla="*/ 93 h 101"/>
                <a:gd name="T2" fmla="*/ 38 w 93"/>
                <a:gd name="T3" fmla="*/ 73 h 101"/>
                <a:gd name="T4" fmla="*/ 39 w 93"/>
                <a:gd name="T5" fmla="*/ 64 h 101"/>
                <a:gd name="T6" fmla="*/ 33 w 93"/>
                <a:gd name="T7" fmla="*/ 53 h 101"/>
                <a:gd name="T8" fmla="*/ 42 w 93"/>
                <a:gd name="T9" fmla="*/ 62 h 101"/>
                <a:gd name="T10" fmla="*/ 47 w 93"/>
                <a:gd name="T11" fmla="*/ 54 h 101"/>
                <a:gd name="T12" fmla="*/ 43 w 93"/>
                <a:gd name="T13" fmla="*/ 49 h 101"/>
                <a:gd name="T14" fmla="*/ 50 w 93"/>
                <a:gd name="T15" fmla="*/ 54 h 101"/>
                <a:gd name="T16" fmla="*/ 55 w 93"/>
                <a:gd name="T17" fmla="*/ 57 h 101"/>
                <a:gd name="T18" fmla="*/ 59 w 93"/>
                <a:gd name="T19" fmla="*/ 66 h 101"/>
                <a:gd name="T20" fmla="*/ 63 w 93"/>
                <a:gd name="T21" fmla="*/ 60 h 101"/>
                <a:gd name="T22" fmla="*/ 69 w 93"/>
                <a:gd name="T23" fmla="*/ 58 h 101"/>
                <a:gd name="T24" fmla="*/ 73 w 93"/>
                <a:gd name="T25" fmla="*/ 64 h 101"/>
                <a:gd name="T26" fmla="*/ 76 w 93"/>
                <a:gd name="T27" fmla="*/ 69 h 101"/>
                <a:gd name="T28" fmla="*/ 77 w 93"/>
                <a:gd name="T29" fmla="*/ 66 h 101"/>
                <a:gd name="T30" fmla="*/ 81 w 93"/>
                <a:gd name="T31" fmla="*/ 57 h 101"/>
                <a:gd name="T32" fmla="*/ 86 w 93"/>
                <a:gd name="T33" fmla="*/ 47 h 101"/>
                <a:gd name="T34" fmla="*/ 87 w 93"/>
                <a:gd name="T35" fmla="*/ 42 h 101"/>
                <a:gd name="T36" fmla="*/ 92 w 93"/>
                <a:gd name="T37" fmla="*/ 38 h 101"/>
                <a:gd name="T38" fmla="*/ 73 w 93"/>
                <a:gd name="T39" fmla="*/ 5 h 101"/>
                <a:gd name="T40" fmla="*/ 68 w 93"/>
                <a:gd name="T41" fmla="*/ 1 h 101"/>
                <a:gd name="T42" fmla="*/ 62 w 93"/>
                <a:gd name="T43" fmla="*/ 3 h 101"/>
                <a:gd name="T44" fmla="*/ 55 w 93"/>
                <a:gd name="T45" fmla="*/ 6 h 101"/>
                <a:gd name="T46" fmla="*/ 52 w 93"/>
                <a:gd name="T47" fmla="*/ 8 h 101"/>
                <a:gd name="T48" fmla="*/ 44 w 93"/>
                <a:gd name="T49" fmla="*/ 10 h 101"/>
                <a:gd name="T50" fmla="*/ 37 w 93"/>
                <a:gd name="T51" fmla="*/ 12 h 101"/>
                <a:gd name="T52" fmla="*/ 29 w 93"/>
                <a:gd name="T53" fmla="*/ 10 h 101"/>
                <a:gd name="T54" fmla="*/ 22 w 93"/>
                <a:gd name="T55" fmla="*/ 10 h 101"/>
                <a:gd name="T56" fmla="*/ 16 w 93"/>
                <a:gd name="T57" fmla="*/ 16 h 101"/>
                <a:gd name="T58" fmla="*/ 15 w 93"/>
                <a:gd name="T59" fmla="*/ 25 h 101"/>
                <a:gd name="T60" fmla="*/ 11 w 93"/>
                <a:gd name="T61" fmla="*/ 30 h 101"/>
                <a:gd name="T62" fmla="*/ 9 w 93"/>
                <a:gd name="T63" fmla="*/ 23 h 101"/>
                <a:gd name="T64" fmla="*/ 8 w 93"/>
                <a:gd name="T65" fmla="*/ 26 h 101"/>
                <a:gd name="T66" fmla="*/ 9 w 93"/>
                <a:gd name="T67" fmla="*/ 31 h 101"/>
                <a:gd name="T68" fmla="*/ 8 w 93"/>
                <a:gd name="T69" fmla="*/ 34 h 101"/>
                <a:gd name="T70" fmla="*/ 4 w 93"/>
                <a:gd name="T71" fmla="*/ 39 h 101"/>
                <a:gd name="T72" fmla="*/ 10 w 93"/>
                <a:gd name="T73" fmla="*/ 41 h 101"/>
                <a:gd name="T74" fmla="*/ 17 w 93"/>
                <a:gd name="T75" fmla="*/ 40 h 101"/>
                <a:gd name="T76" fmla="*/ 19 w 93"/>
                <a:gd name="T77" fmla="*/ 43 h 101"/>
                <a:gd name="T78" fmla="*/ 20 w 93"/>
                <a:gd name="T79" fmla="*/ 38 h 101"/>
                <a:gd name="T80" fmla="*/ 23 w 93"/>
                <a:gd name="T81" fmla="*/ 41 h 101"/>
                <a:gd name="T82" fmla="*/ 26 w 93"/>
                <a:gd name="T83" fmla="*/ 45 h 101"/>
                <a:gd name="T84" fmla="*/ 26 w 93"/>
                <a:gd name="T85" fmla="*/ 42 h 101"/>
                <a:gd name="T86" fmla="*/ 31 w 93"/>
                <a:gd name="T87" fmla="*/ 45 h 101"/>
                <a:gd name="T88" fmla="*/ 26 w 93"/>
                <a:gd name="T89" fmla="*/ 47 h 101"/>
                <a:gd name="T90" fmla="*/ 17 w 93"/>
                <a:gd name="T91" fmla="*/ 43 h 101"/>
                <a:gd name="T92" fmla="*/ 5 w 93"/>
                <a:gd name="T93" fmla="*/ 45 h 101"/>
                <a:gd name="T94" fmla="*/ 0 w 93"/>
                <a:gd name="T95" fmla="*/ 55 h 101"/>
                <a:gd name="T96" fmla="*/ 8 w 93"/>
                <a:gd name="T97" fmla="*/ 70 h 101"/>
                <a:gd name="T98" fmla="*/ 14 w 93"/>
                <a:gd name="T99" fmla="*/ 70 h 101"/>
                <a:gd name="T100" fmla="*/ 18 w 93"/>
                <a:gd name="T101" fmla="*/ 82 h 101"/>
                <a:gd name="T102" fmla="*/ 21 w 93"/>
                <a:gd name="T103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" h="101">
                  <a:moveTo>
                    <a:pt x="26" y="100"/>
                  </a:moveTo>
                  <a:cubicBezTo>
                    <a:pt x="27" y="100"/>
                    <a:pt x="29" y="97"/>
                    <a:pt x="29" y="97"/>
                  </a:cubicBezTo>
                  <a:cubicBezTo>
                    <a:pt x="30" y="96"/>
                    <a:pt x="30" y="94"/>
                    <a:pt x="31" y="94"/>
                  </a:cubicBezTo>
                  <a:cubicBezTo>
                    <a:pt x="31" y="94"/>
                    <a:pt x="31" y="93"/>
                    <a:pt x="32" y="93"/>
                  </a:cubicBezTo>
                  <a:cubicBezTo>
                    <a:pt x="32" y="93"/>
                    <a:pt x="33" y="89"/>
                    <a:pt x="34" y="88"/>
                  </a:cubicBezTo>
                  <a:cubicBezTo>
                    <a:pt x="35" y="87"/>
                    <a:pt x="36" y="82"/>
                    <a:pt x="36" y="81"/>
                  </a:cubicBezTo>
                  <a:cubicBezTo>
                    <a:pt x="36" y="79"/>
                    <a:pt x="36" y="76"/>
                    <a:pt x="37" y="75"/>
                  </a:cubicBezTo>
                  <a:cubicBezTo>
                    <a:pt x="37" y="75"/>
                    <a:pt x="38" y="73"/>
                    <a:pt x="38" y="73"/>
                  </a:cubicBezTo>
                  <a:cubicBezTo>
                    <a:pt x="39" y="73"/>
                    <a:pt x="41" y="70"/>
                    <a:pt x="41" y="69"/>
                  </a:cubicBezTo>
                  <a:cubicBezTo>
                    <a:pt x="42" y="67"/>
                    <a:pt x="43" y="65"/>
                    <a:pt x="43" y="64"/>
                  </a:cubicBezTo>
                  <a:cubicBezTo>
                    <a:pt x="42" y="64"/>
                    <a:pt x="41" y="63"/>
                    <a:pt x="41" y="64"/>
                  </a:cubicBezTo>
                  <a:cubicBezTo>
                    <a:pt x="40" y="64"/>
                    <a:pt x="39" y="64"/>
                    <a:pt x="39" y="64"/>
                  </a:cubicBezTo>
                  <a:cubicBezTo>
                    <a:pt x="38" y="64"/>
                    <a:pt x="37" y="62"/>
                    <a:pt x="36" y="61"/>
                  </a:cubicBezTo>
                  <a:cubicBezTo>
                    <a:pt x="36" y="61"/>
                    <a:pt x="35" y="58"/>
                    <a:pt x="35" y="58"/>
                  </a:cubicBezTo>
                  <a:cubicBezTo>
                    <a:pt x="35" y="57"/>
                    <a:pt x="34" y="56"/>
                    <a:pt x="33" y="55"/>
                  </a:cubicBezTo>
                  <a:cubicBezTo>
                    <a:pt x="33" y="55"/>
                    <a:pt x="33" y="54"/>
                    <a:pt x="33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4" y="55"/>
                    <a:pt x="35" y="57"/>
                    <a:pt x="36" y="58"/>
                  </a:cubicBezTo>
                  <a:cubicBezTo>
                    <a:pt x="36" y="59"/>
                    <a:pt x="38" y="61"/>
                    <a:pt x="38" y="62"/>
                  </a:cubicBezTo>
                  <a:cubicBezTo>
                    <a:pt x="38" y="63"/>
                    <a:pt x="41" y="62"/>
                    <a:pt x="42" y="62"/>
                  </a:cubicBezTo>
                  <a:cubicBezTo>
                    <a:pt x="43" y="61"/>
                    <a:pt x="44" y="61"/>
                    <a:pt x="44" y="60"/>
                  </a:cubicBezTo>
                  <a:cubicBezTo>
                    <a:pt x="44" y="60"/>
                    <a:pt x="46" y="59"/>
                    <a:pt x="46" y="59"/>
                  </a:cubicBezTo>
                  <a:cubicBezTo>
                    <a:pt x="47" y="59"/>
                    <a:pt x="47" y="57"/>
                    <a:pt x="48" y="57"/>
                  </a:cubicBezTo>
                  <a:cubicBezTo>
                    <a:pt x="48" y="56"/>
                    <a:pt x="47" y="55"/>
                    <a:pt x="47" y="54"/>
                  </a:cubicBezTo>
                  <a:cubicBezTo>
                    <a:pt x="47" y="54"/>
                    <a:pt x="45" y="53"/>
                    <a:pt x="45" y="53"/>
                  </a:cubicBezTo>
                  <a:cubicBezTo>
                    <a:pt x="45" y="54"/>
                    <a:pt x="44" y="52"/>
                    <a:pt x="44" y="52"/>
                  </a:cubicBezTo>
                  <a:cubicBezTo>
                    <a:pt x="43" y="51"/>
                    <a:pt x="42" y="51"/>
                    <a:pt x="42" y="50"/>
                  </a:cubicBezTo>
                  <a:cubicBezTo>
                    <a:pt x="42" y="50"/>
                    <a:pt x="42" y="49"/>
                    <a:pt x="43" y="49"/>
                  </a:cubicBezTo>
                  <a:cubicBezTo>
                    <a:pt x="43" y="49"/>
                    <a:pt x="45" y="51"/>
                    <a:pt x="46" y="51"/>
                  </a:cubicBezTo>
                  <a:cubicBezTo>
                    <a:pt x="46" y="52"/>
                    <a:pt x="47" y="54"/>
                    <a:pt x="47" y="54"/>
                  </a:cubicBezTo>
                  <a:cubicBezTo>
                    <a:pt x="47" y="54"/>
                    <a:pt x="49" y="54"/>
                    <a:pt x="49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4" y="55"/>
                    <a:pt x="54" y="55"/>
                    <a:pt x="54" y="56"/>
                  </a:cubicBezTo>
                  <a:cubicBezTo>
                    <a:pt x="54" y="56"/>
                    <a:pt x="54" y="57"/>
                    <a:pt x="55" y="57"/>
                  </a:cubicBezTo>
                  <a:cubicBezTo>
                    <a:pt x="55" y="57"/>
                    <a:pt x="55" y="58"/>
                    <a:pt x="55" y="58"/>
                  </a:cubicBezTo>
                  <a:cubicBezTo>
                    <a:pt x="56" y="59"/>
                    <a:pt x="57" y="60"/>
                    <a:pt x="57" y="61"/>
                  </a:cubicBezTo>
                  <a:cubicBezTo>
                    <a:pt x="57" y="62"/>
                    <a:pt x="58" y="64"/>
                    <a:pt x="58" y="64"/>
                  </a:cubicBezTo>
                  <a:cubicBezTo>
                    <a:pt x="58" y="64"/>
                    <a:pt x="59" y="66"/>
                    <a:pt x="59" y="66"/>
                  </a:cubicBezTo>
                  <a:cubicBezTo>
                    <a:pt x="59" y="66"/>
                    <a:pt x="59" y="67"/>
                    <a:pt x="60" y="67"/>
                  </a:cubicBezTo>
                  <a:cubicBezTo>
                    <a:pt x="60" y="67"/>
                    <a:pt x="61" y="64"/>
                    <a:pt x="61" y="63"/>
                  </a:cubicBezTo>
                  <a:cubicBezTo>
                    <a:pt x="61" y="62"/>
                    <a:pt x="62" y="61"/>
                    <a:pt x="62" y="61"/>
                  </a:cubicBezTo>
                  <a:cubicBezTo>
                    <a:pt x="62" y="61"/>
                    <a:pt x="63" y="61"/>
                    <a:pt x="63" y="60"/>
                  </a:cubicBezTo>
                  <a:cubicBezTo>
                    <a:pt x="63" y="60"/>
                    <a:pt x="64" y="60"/>
                    <a:pt x="64" y="60"/>
                  </a:cubicBezTo>
                  <a:cubicBezTo>
                    <a:pt x="64" y="60"/>
                    <a:pt x="64" y="58"/>
                    <a:pt x="65" y="58"/>
                  </a:cubicBezTo>
                  <a:cubicBezTo>
                    <a:pt x="65" y="57"/>
                    <a:pt x="66" y="56"/>
                    <a:pt x="67" y="56"/>
                  </a:cubicBezTo>
                  <a:cubicBezTo>
                    <a:pt x="67" y="56"/>
                    <a:pt x="69" y="57"/>
                    <a:pt x="69" y="58"/>
                  </a:cubicBezTo>
                  <a:cubicBezTo>
                    <a:pt x="69" y="58"/>
                    <a:pt x="69" y="59"/>
                    <a:pt x="69" y="60"/>
                  </a:cubicBezTo>
                  <a:cubicBezTo>
                    <a:pt x="69" y="60"/>
                    <a:pt x="70" y="61"/>
                    <a:pt x="71" y="61"/>
                  </a:cubicBezTo>
                  <a:cubicBezTo>
                    <a:pt x="71" y="61"/>
                    <a:pt x="72" y="62"/>
                    <a:pt x="72" y="62"/>
                  </a:cubicBezTo>
                  <a:cubicBezTo>
                    <a:pt x="72" y="62"/>
                    <a:pt x="72" y="63"/>
                    <a:pt x="73" y="64"/>
                  </a:cubicBezTo>
                  <a:cubicBezTo>
                    <a:pt x="73" y="64"/>
                    <a:pt x="73" y="65"/>
                    <a:pt x="73" y="65"/>
                  </a:cubicBezTo>
                  <a:cubicBezTo>
                    <a:pt x="72" y="66"/>
                    <a:pt x="73" y="67"/>
                    <a:pt x="73" y="67"/>
                  </a:cubicBezTo>
                  <a:cubicBezTo>
                    <a:pt x="73" y="68"/>
                    <a:pt x="75" y="70"/>
                    <a:pt x="76" y="71"/>
                  </a:cubicBezTo>
                  <a:cubicBezTo>
                    <a:pt x="76" y="71"/>
                    <a:pt x="77" y="69"/>
                    <a:pt x="76" y="69"/>
                  </a:cubicBezTo>
                  <a:cubicBezTo>
                    <a:pt x="76" y="68"/>
                    <a:pt x="75" y="67"/>
                    <a:pt x="74" y="66"/>
                  </a:cubicBezTo>
                  <a:cubicBezTo>
                    <a:pt x="74" y="66"/>
                    <a:pt x="74" y="64"/>
                    <a:pt x="74" y="64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5"/>
                    <a:pt x="77" y="65"/>
                    <a:pt x="77" y="66"/>
                  </a:cubicBezTo>
                  <a:cubicBezTo>
                    <a:pt x="77" y="66"/>
                    <a:pt x="79" y="64"/>
                    <a:pt x="80" y="63"/>
                  </a:cubicBezTo>
                  <a:cubicBezTo>
                    <a:pt x="80" y="61"/>
                    <a:pt x="81" y="59"/>
                    <a:pt x="81" y="59"/>
                  </a:cubicBezTo>
                  <a:cubicBezTo>
                    <a:pt x="81" y="58"/>
                    <a:pt x="80" y="58"/>
                    <a:pt x="80" y="58"/>
                  </a:cubicBezTo>
                  <a:cubicBezTo>
                    <a:pt x="80" y="58"/>
                    <a:pt x="81" y="57"/>
                    <a:pt x="81" y="57"/>
                  </a:cubicBezTo>
                  <a:cubicBezTo>
                    <a:pt x="82" y="57"/>
                    <a:pt x="84" y="55"/>
                    <a:pt x="84" y="54"/>
                  </a:cubicBezTo>
                  <a:cubicBezTo>
                    <a:pt x="85" y="53"/>
                    <a:pt x="86" y="52"/>
                    <a:pt x="86" y="52"/>
                  </a:cubicBezTo>
                  <a:cubicBezTo>
                    <a:pt x="86" y="52"/>
                    <a:pt x="86" y="50"/>
                    <a:pt x="87" y="49"/>
                  </a:cubicBezTo>
                  <a:cubicBezTo>
                    <a:pt x="87" y="49"/>
                    <a:pt x="86" y="47"/>
                    <a:pt x="86" y="47"/>
                  </a:cubicBezTo>
                  <a:cubicBezTo>
                    <a:pt x="86" y="46"/>
                    <a:pt x="85" y="46"/>
                    <a:pt x="85" y="45"/>
                  </a:cubicBezTo>
                  <a:cubicBezTo>
                    <a:pt x="85" y="45"/>
                    <a:pt x="85" y="44"/>
                    <a:pt x="85" y="44"/>
                  </a:cubicBezTo>
                  <a:cubicBezTo>
                    <a:pt x="85" y="43"/>
                    <a:pt x="86" y="43"/>
                    <a:pt x="86" y="43"/>
                  </a:cubicBezTo>
                  <a:cubicBezTo>
                    <a:pt x="86" y="43"/>
                    <a:pt x="87" y="42"/>
                    <a:pt x="87" y="42"/>
                  </a:cubicBezTo>
                  <a:cubicBezTo>
                    <a:pt x="87" y="41"/>
                    <a:pt x="87" y="42"/>
                    <a:pt x="87" y="42"/>
                  </a:cubicBezTo>
                  <a:cubicBezTo>
                    <a:pt x="88" y="43"/>
                    <a:pt x="88" y="45"/>
                    <a:pt x="89" y="45"/>
                  </a:cubicBezTo>
                  <a:cubicBezTo>
                    <a:pt x="89" y="45"/>
                    <a:pt x="91" y="43"/>
                    <a:pt x="91" y="41"/>
                  </a:cubicBezTo>
                  <a:cubicBezTo>
                    <a:pt x="90" y="40"/>
                    <a:pt x="91" y="38"/>
                    <a:pt x="92" y="38"/>
                  </a:cubicBezTo>
                  <a:cubicBezTo>
                    <a:pt x="92" y="38"/>
                    <a:pt x="93" y="36"/>
                    <a:pt x="93" y="36"/>
                  </a:cubicBezTo>
                  <a:cubicBezTo>
                    <a:pt x="89" y="24"/>
                    <a:pt x="83" y="1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4"/>
                    <a:pt x="72" y="4"/>
                  </a:cubicBezTo>
                  <a:cubicBezTo>
                    <a:pt x="72" y="4"/>
                    <a:pt x="72" y="3"/>
                    <a:pt x="72" y="3"/>
                  </a:cubicBezTo>
                  <a:cubicBezTo>
                    <a:pt x="71" y="3"/>
                    <a:pt x="71" y="2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8" y="1"/>
                    <a:pt x="66" y="1"/>
                    <a:pt x="66" y="1"/>
                  </a:cubicBezTo>
                  <a:cubicBezTo>
                    <a:pt x="66" y="0"/>
                    <a:pt x="65" y="1"/>
                    <a:pt x="65" y="1"/>
                  </a:cubicBezTo>
                  <a:cubicBezTo>
                    <a:pt x="65" y="2"/>
                    <a:pt x="63" y="2"/>
                    <a:pt x="63" y="2"/>
                  </a:cubicBezTo>
                  <a:cubicBezTo>
                    <a:pt x="63" y="3"/>
                    <a:pt x="62" y="3"/>
                    <a:pt x="62" y="3"/>
                  </a:cubicBezTo>
                  <a:cubicBezTo>
                    <a:pt x="62" y="2"/>
                    <a:pt x="61" y="3"/>
                    <a:pt x="60" y="3"/>
                  </a:cubicBezTo>
                  <a:cubicBezTo>
                    <a:pt x="59" y="3"/>
                    <a:pt x="58" y="4"/>
                    <a:pt x="58" y="4"/>
                  </a:cubicBezTo>
                  <a:cubicBezTo>
                    <a:pt x="57" y="4"/>
                    <a:pt x="56" y="5"/>
                    <a:pt x="56" y="5"/>
                  </a:cubicBezTo>
                  <a:cubicBezTo>
                    <a:pt x="56" y="5"/>
                    <a:pt x="55" y="6"/>
                    <a:pt x="55" y="6"/>
                  </a:cubicBezTo>
                  <a:cubicBezTo>
                    <a:pt x="55" y="6"/>
                    <a:pt x="55" y="8"/>
                    <a:pt x="55" y="8"/>
                  </a:cubicBezTo>
                  <a:cubicBezTo>
                    <a:pt x="56" y="8"/>
                    <a:pt x="55" y="8"/>
                    <a:pt x="54" y="7"/>
                  </a:cubicBezTo>
                  <a:cubicBezTo>
                    <a:pt x="54" y="7"/>
                    <a:pt x="53" y="8"/>
                    <a:pt x="53" y="8"/>
                  </a:cubicBezTo>
                  <a:cubicBezTo>
                    <a:pt x="53" y="8"/>
                    <a:pt x="52" y="8"/>
                    <a:pt x="52" y="8"/>
                  </a:cubicBezTo>
                  <a:cubicBezTo>
                    <a:pt x="52" y="7"/>
                    <a:pt x="51" y="7"/>
                    <a:pt x="51" y="7"/>
                  </a:cubicBezTo>
                  <a:cubicBezTo>
                    <a:pt x="51" y="8"/>
                    <a:pt x="50" y="7"/>
                    <a:pt x="50" y="7"/>
                  </a:cubicBezTo>
                  <a:cubicBezTo>
                    <a:pt x="49" y="7"/>
                    <a:pt x="48" y="8"/>
                    <a:pt x="47" y="9"/>
                  </a:cubicBezTo>
                  <a:cubicBezTo>
                    <a:pt x="47" y="9"/>
                    <a:pt x="44" y="10"/>
                    <a:pt x="44" y="10"/>
                  </a:cubicBezTo>
                  <a:cubicBezTo>
                    <a:pt x="43" y="9"/>
                    <a:pt x="43" y="11"/>
                    <a:pt x="43" y="11"/>
                  </a:cubicBezTo>
                  <a:cubicBezTo>
                    <a:pt x="44" y="11"/>
                    <a:pt x="42" y="11"/>
                    <a:pt x="41" y="11"/>
                  </a:cubicBezTo>
                  <a:cubicBezTo>
                    <a:pt x="41" y="11"/>
                    <a:pt x="38" y="12"/>
                    <a:pt x="38" y="12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7" y="12"/>
                    <a:pt x="36" y="11"/>
                    <a:pt x="36" y="11"/>
                  </a:cubicBezTo>
                  <a:cubicBezTo>
                    <a:pt x="35" y="11"/>
                    <a:pt x="35" y="13"/>
                    <a:pt x="34" y="13"/>
                  </a:cubicBezTo>
                  <a:cubicBezTo>
                    <a:pt x="34" y="14"/>
                    <a:pt x="33" y="12"/>
                    <a:pt x="32" y="11"/>
                  </a:cubicBezTo>
                  <a:cubicBezTo>
                    <a:pt x="31" y="11"/>
                    <a:pt x="29" y="10"/>
                    <a:pt x="29" y="10"/>
                  </a:cubicBezTo>
                  <a:cubicBezTo>
                    <a:pt x="28" y="10"/>
                    <a:pt x="27" y="9"/>
                    <a:pt x="27" y="9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3" y="9"/>
                    <a:pt x="23" y="9"/>
                  </a:cubicBezTo>
                  <a:cubicBezTo>
                    <a:pt x="22" y="10"/>
                    <a:pt x="22" y="9"/>
                    <a:pt x="22" y="10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7" y="14"/>
                    <a:pt x="17" y="15"/>
                  </a:cubicBezTo>
                  <a:cubicBezTo>
                    <a:pt x="17" y="15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4" y="18"/>
                    <a:pt x="14" y="18"/>
                  </a:cubicBezTo>
                  <a:cubicBezTo>
                    <a:pt x="13" y="19"/>
                    <a:pt x="14" y="21"/>
                    <a:pt x="14" y="22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4" y="27"/>
                    <a:pt x="14" y="27"/>
                  </a:cubicBezTo>
                  <a:cubicBezTo>
                    <a:pt x="13" y="27"/>
                    <a:pt x="13" y="28"/>
                    <a:pt x="12" y="29"/>
                  </a:cubicBezTo>
                  <a:cubicBezTo>
                    <a:pt x="12" y="29"/>
                    <a:pt x="11" y="29"/>
                    <a:pt x="11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11" y="27"/>
                    <a:pt x="11" y="25"/>
                    <a:pt x="10" y="24"/>
                  </a:cubicBezTo>
                  <a:cubicBezTo>
                    <a:pt x="10" y="24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22"/>
                    <a:pt x="8" y="21"/>
                    <a:pt x="8" y="22"/>
                  </a:cubicBezTo>
                  <a:cubicBezTo>
                    <a:pt x="7" y="22"/>
                    <a:pt x="7" y="24"/>
                    <a:pt x="7" y="25"/>
                  </a:cubicBezTo>
                  <a:cubicBezTo>
                    <a:pt x="7" y="25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7"/>
                    <a:pt x="7" y="29"/>
                    <a:pt x="7" y="29"/>
                  </a:cubicBezTo>
                  <a:cubicBezTo>
                    <a:pt x="7" y="30"/>
                    <a:pt x="7" y="31"/>
                    <a:pt x="7" y="31"/>
                  </a:cubicBezTo>
                  <a:cubicBezTo>
                    <a:pt x="6" y="31"/>
                    <a:pt x="8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9" y="31"/>
                    <a:pt x="8" y="32"/>
                  </a:cubicBezTo>
                  <a:cubicBezTo>
                    <a:pt x="8" y="32"/>
                    <a:pt x="7" y="33"/>
                    <a:pt x="7" y="33"/>
                  </a:cubicBezTo>
                  <a:cubicBezTo>
                    <a:pt x="7" y="33"/>
                    <a:pt x="7" y="34"/>
                    <a:pt x="8" y="34"/>
                  </a:cubicBezTo>
                  <a:cubicBezTo>
                    <a:pt x="8" y="34"/>
                    <a:pt x="9" y="35"/>
                    <a:pt x="9" y="36"/>
                  </a:cubicBezTo>
                  <a:cubicBezTo>
                    <a:pt x="9" y="36"/>
                    <a:pt x="9" y="37"/>
                    <a:pt x="9" y="37"/>
                  </a:cubicBezTo>
                  <a:cubicBezTo>
                    <a:pt x="9" y="37"/>
                    <a:pt x="7" y="37"/>
                    <a:pt x="6" y="37"/>
                  </a:cubicBezTo>
                  <a:cubicBezTo>
                    <a:pt x="5" y="37"/>
                    <a:pt x="4" y="39"/>
                    <a:pt x="4" y="39"/>
                  </a:cubicBezTo>
                  <a:cubicBezTo>
                    <a:pt x="4" y="40"/>
                    <a:pt x="4" y="42"/>
                    <a:pt x="5" y="42"/>
                  </a:cubicBezTo>
                  <a:cubicBezTo>
                    <a:pt x="5" y="43"/>
                    <a:pt x="6" y="43"/>
                    <a:pt x="7" y="43"/>
                  </a:cubicBezTo>
                  <a:cubicBezTo>
                    <a:pt x="7" y="44"/>
                    <a:pt x="8" y="43"/>
                    <a:pt x="9" y="44"/>
                  </a:cubicBezTo>
                  <a:cubicBezTo>
                    <a:pt x="9" y="44"/>
                    <a:pt x="10" y="42"/>
                    <a:pt x="10" y="41"/>
                  </a:cubicBezTo>
                  <a:cubicBezTo>
                    <a:pt x="11" y="40"/>
                    <a:pt x="12" y="39"/>
                    <a:pt x="13" y="38"/>
                  </a:cubicBezTo>
                  <a:cubicBezTo>
                    <a:pt x="13" y="38"/>
                    <a:pt x="15" y="38"/>
                    <a:pt x="15" y="38"/>
                  </a:cubicBezTo>
                  <a:cubicBezTo>
                    <a:pt x="16" y="37"/>
                    <a:pt x="15" y="39"/>
                    <a:pt x="15" y="40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9" y="40"/>
                    <a:pt x="19" y="40"/>
                  </a:cubicBezTo>
                  <a:cubicBezTo>
                    <a:pt x="20" y="41"/>
                    <a:pt x="20" y="42"/>
                    <a:pt x="19" y="42"/>
                  </a:cubicBezTo>
                  <a:cubicBezTo>
                    <a:pt x="19" y="42"/>
                    <a:pt x="19" y="43"/>
                    <a:pt x="19" y="43"/>
                  </a:cubicBezTo>
                  <a:cubicBezTo>
                    <a:pt x="20" y="43"/>
                    <a:pt x="20" y="42"/>
                    <a:pt x="21" y="42"/>
                  </a:cubicBezTo>
                  <a:cubicBezTo>
                    <a:pt x="21" y="41"/>
                    <a:pt x="21" y="40"/>
                    <a:pt x="21" y="40"/>
                  </a:cubicBezTo>
                  <a:cubicBezTo>
                    <a:pt x="21" y="40"/>
                    <a:pt x="21" y="40"/>
                    <a:pt x="22" y="40"/>
                  </a:cubicBezTo>
                  <a:cubicBezTo>
                    <a:pt x="22" y="40"/>
                    <a:pt x="21" y="38"/>
                    <a:pt x="20" y="38"/>
                  </a:cubicBezTo>
                  <a:cubicBezTo>
                    <a:pt x="19" y="37"/>
                    <a:pt x="20" y="37"/>
                    <a:pt x="21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3"/>
                    <a:pt x="23" y="43"/>
                  </a:cubicBezTo>
                  <a:cubicBezTo>
                    <a:pt x="23" y="43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5" y="44"/>
                    <a:pt x="25" y="42"/>
                    <a:pt x="25" y="42"/>
                  </a:cubicBezTo>
                  <a:cubicBezTo>
                    <a:pt x="25" y="41"/>
                    <a:pt x="26" y="40"/>
                    <a:pt x="26" y="40"/>
                  </a:cubicBezTo>
                  <a:cubicBezTo>
                    <a:pt x="26" y="40"/>
                    <a:pt x="26" y="42"/>
                    <a:pt x="26" y="42"/>
                  </a:cubicBezTo>
                  <a:cubicBezTo>
                    <a:pt x="26" y="42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31" y="44"/>
                    <a:pt x="31" y="45"/>
                  </a:cubicBezTo>
                  <a:cubicBezTo>
                    <a:pt x="31" y="45"/>
                    <a:pt x="32" y="45"/>
                    <a:pt x="32" y="45"/>
                  </a:cubicBezTo>
                  <a:cubicBezTo>
                    <a:pt x="32" y="44"/>
                    <a:pt x="32" y="45"/>
                    <a:pt x="32" y="45"/>
                  </a:cubicBezTo>
                  <a:cubicBezTo>
                    <a:pt x="32" y="45"/>
                    <a:pt x="31" y="47"/>
                    <a:pt x="31" y="47"/>
                  </a:cubicBezTo>
                  <a:cubicBezTo>
                    <a:pt x="31" y="48"/>
                    <a:pt x="28" y="47"/>
                    <a:pt x="26" y="47"/>
                  </a:cubicBezTo>
                  <a:cubicBezTo>
                    <a:pt x="25" y="47"/>
                    <a:pt x="23" y="48"/>
                    <a:pt x="23" y="48"/>
                  </a:cubicBezTo>
                  <a:cubicBezTo>
                    <a:pt x="22" y="48"/>
                    <a:pt x="20" y="47"/>
                    <a:pt x="19" y="47"/>
                  </a:cubicBezTo>
                  <a:cubicBezTo>
                    <a:pt x="18" y="46"/>
                    <a:pt x="18" y="45"/>
                    <a:pt x="17" y="44"/>
                  </a:cubicBezTo>
                  <a:cubicBezTo>
                    <a:pt x="17" y="44"/>
                    <a:pt x="17" y="44"/>
                    <a:pt x="17" y="43"/>
                  </a:cubicBezTo>
                  <a:cubicBezTo>
                    <a:pt x="17" y="43"/>
                    <a:pt x="15" y="43"/>
                    <a:pt x="14" y="43"/>
                  </a:cubicBezTo>
                  <a:cubicBezTo>
                    <a:pt x="14" y="44"/>
                    <a:pt x="10" y="44"/>
                    <a:pt x="9" y="44"/>
                  </a:cubicBezTo>
                  <a:cubicBezTo>
                    <a:pt x="9" y="45"/>
                    <a:pt x="7" y="44"/>
                    <a:pt x="7" y="44"/>
                  </a:cubicBezTo>
                  <a:cubicBezTo>
                    <a:pt x="7" y="44"/>
                    <a:pt x="6" y="45"/>
                    <a:pt x="5" y="45"/>
                  </a:cubicBezTo>
                  <a:cubicBezTo>
                    <a:pt x="5" y="46"/>
                    <a:pt x="4" y="47"/>
                    <a:pt x="4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2"/>
                    <a:pt x="1" y="55"/>
                    <a:pt x="0" y="55"/>
                  </a:cubicBezTo>
                  <a:cubicBezTo>
                    <a:pt x="0" y="56"/>
                    <a:pt x="0" y="60"/>
                    <a:pt x="0" y="61"/>
                  </a:cubicBezTo>
                  <a:cubicBezTo>
                    <a:pt x="0" y="63"/>
                    <a:pt x="1" y="66"/>
                    <a:pt x="1" y="66"/>
                  </a:cubicBezTo>
                  <a:cubicBezTo>
                    <a:pt x="2" y="67"/>
                    <a:pt x="4" y="69"/>
                    <a:pt x="4" y="69"/>
                  </a:cubicBezTo>
                  <a:cubicBezTo>
                    <a:pt x="5" y="70"/>
                    <a:pt x="7" y="70"/>
                    <a:pt x="8" y="70"/>
                  </a:cubicBezTo>
                  <a:cubicBezTo>
                    <a:pt x="9" y="70"/>
                    <a:pt x="10" y="69"/>
                    <a:pt x="10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69"/>
                    <a:pt x="13" y="70"/>
                    <a:pt x="14" y="70"/>
                  </a:cubicBezTo>
                  <a:cubicBezTo>
                    <a:pt x="14" y="70"/>
                    <a:pt x="15" y="70"/>
                    <a:pt x="15" y="70"/>
                  </a:cubicBezTo>
                  <a:cubicBezTo>
                    <a:pt x="16" y="70"/>
                    <a:pt x="16" y="73"/>
                    <a:pt x="16" y="73"/>
                  </a:cubicBezTo>
                  <a:cubicBezTo>
                    <a:pt x="16" y="74"/>
                    <a:pt x="16" y="77"/>
                    <a:pt x="17" y="78"/>
                  </a:cubicBezTo>
                  <a:cubicBezTo>
                    <a:pt x="17" y="79"/>
                    <a:pt x="18" y="81"/>
                    <a:pt x="18" y="82"/>
                  </a:cubicBezTo>
                  <a:cubicBezTo>
                    <a:pt x="18" y="83"/>
                    <a:pt x="17" y="86"/>
                    <a:pt x="17" y="87"/>
                  </a:cubicBezTo>
                  <a:cubicBezTo>
                    <a:pt x="17" y="88"/>
                    <a:pt x="18" y="91"/>
                    <a:pt x="19" y="91"/>
                  </a:cubicBezTo>
                  <a:cubicBezTo>
                    <a:pt x="19" y="92"/>
                    <a:pt x="19" y="94"/>
                    <a:pt x="19" y="95"/>
                  </a:cubicBezTo>
                  <a:cubicBezTo>
                    <a:pt x="19" y="95"/>
                    <a:pt x="21" y="98"/>
                    <a:pt x="21" y="99"/>
                  </a:cubicBezTo>
                  <a:cubicBezTo>
                    <a:pt x="22" y="101"/>
                    <a:pt x="25" y="101"/>
                    <a:pt x="26" y="10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357">
              <a:extLst>
                <a:ext uri="{FF2B5EF4-FFF2-40B4-BE49-F238E27FC236}">
                  <a16:creationId xmlns:a16="http://schemas.microsoft.com/office/drawing/2014/main" id="{B862D160-CA1B-4449-9A8C-4253C387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1730"/>
              <a:ext cx="9" cy="9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4 h 4"/>
                <a:gd name="T4" fmla="*/ 3 w 4"/>
                <a:gd name="T5" fmla="*/ 2 h 4"/>
                <a:gd name="T6" fmla="*/ 2 w 4"/>
                <a:gd name="T7" fmla="*/ 0 h 4"/>
                <a:gd name="T8" fmla="*/ 1 w 4"/>
                <a:gd name="T9" fmla="*/ 1 h 4"/>
                <a:gd name="T10" fmla="*/ 0 w 4"/>
                <a:gd name="T11" fmla="*/ 2 h 4"/>
                <a:gd name="T12" fmla="*/ 0 w 4"/>
                <a:gd name="T13" fmla="*/ 3 h 4"/>
                <a:gd name="T14" fmla="*/ 1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4" y="2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358">
              <a:extLst>
                <a:ext uri="{FF2B5EF4-FFF2-40B4-BE49-F238E27FC236}">
                  <a16:creationId xmlns:a16="http://schemas.microsoft.com/office/drawing/2014/main" id="{182B9D26-583D-4331-8739-B39B10EE5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" y="1756"/>
              <a:ext cx="7" cy="10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0 h 4"/>
                <a:gd name="T4" fmla="*/ 0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3 w 3"/>
                <a:gd name="T11" fmla="*/ 3 h 4"/>
                <a:gd name="T12" fmla="*/ 3 w 3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3"/>
                    <a:pt x="3" y="1"/>
                    <a:pt x="3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359">
              <a:extLst>
                <a:ext uri="{FF2B5EF4-FFF2-40B4-BE49-F238E27FC236}">
                  <a16:creationId xmlns:a16="http://schemas.microsoft.com/office/drawing/2014/main" id="{B500D86E-14D5-4D89-A523-39DFE7B50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1747"/>
              <a:ext cx="15" cy="19"/>
            </a:xfrm>
            <a:custGeom>
              <a:avLst/>
              <a:gdLst>
                <a:gd name="T0" fmla="*/ 6 w 6"/>
                <a:gd name="T1" fmla="*/ 4 h 8"/>
                <a:gd name="T2" fmla="*/ 6 w 6"/>
                <a:gd name="T3" fmla="*/ 1 h 8"/>
                <a:gd name="T4" fmla="*/ 5 w 6"/>
                <a:gd name="T5" fmla="*/ 0 h 8"/>
                <a:gd name="T6" fmla="*/ 1 w 6"/>
                <a:gd name="T7" fmla="*/ 4 h 8"/>
                <a:gd name="T8" fmla="*/ 0 w 6"/>
                <a:gd name="T9" fmla="*/ 7 h 8"/>
                <a:gd name="T10" fmla="*/ 3 w 6"/>
                <a:gd name="T11" fmla="*/ 8 h 8"/>
                <a:gd name="T12" fmla="*/ 4 w 6"/>
                <a:gd name="T13" fmla="*/ 8 h 8"/>
                <a:gd name="T14" fmla="*/ 4 w 6"/>
                <a:gd name="T15" fmla="*/ 8 h 8"/>
                <a:gd name="T16" fmla="*/ 5 w 6"/>
                <a:gd name="T17" fmla="*/ 6 h 8"/>
                <a:gd name="T18" fmla="*/ 6 w 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3"/>
                    <a:pt x="1" y="4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7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5" y="7"/>
                    <a:pt x="5" y="6"/>
                  </a:cubicBezTo>
                  <a:cubicBezTo>
                    <a:pt x="6" y="5"/>
                    <a:pt x="6" y="4"/>
                    <a:pt x="6" y="4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360">
              <a:extLst>
                <a:ext uri="{FF2B5EF4-FFF2-40B4-BE49-F238E27FC236}">
                  <a16:creationId xmlns:a16="http://schemas.microsoft.com/office/drawing/2014/main" id="{D0E9938A-FC50-4C59-80A9-970A2D18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1768"/>
              <a:ext cx="17" cy="7"/>
            </a:xfrm>
            <a:custGeom>
              <a:avLst/>
              <a:gdLst>
                <a:gd name="T0" fmla="*/ 2 w 7"/>
                <a:gd name="T1" fmla="*/ 1 h 3"/>
                <a:gd name="T2" fmla="*/ 0 w 7"/>
                <a:gd name="T3" fmla="*/ 1 h 3"/>
                <a:gd name="T4" fmla="*/ 5 w 7"/>
                <a:gd name="T5" fmla="*/ 2 h 3"/>
                <a:gd name="T6" fmla="*/ 7 w 7"/>
                <a:gd name="T7" fmla="*/ 2 h 3"/>
                <a:gd name="T8" fmla="*/ 2 w 7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2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4" y="2"/>
                    <a:pt x="5" y="2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6" y="2"/>
                    <a:pt x="3" y="1"/>
                    <a:pt x="2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361">
              <a:extLst>
                <a:ext uri="{FF2B5EF4-FFF2-40B4-BE49-F238E27FC236}">
                  <a16:creationId xmlns:a16="http://schemas.microsoft.com/office/drawing/2014/main" id="{E368641B-A40E-4459-80F2-80D6A5FB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1711"/>
              <a:ext cx="5" cy="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362">
              <a:extLst>
                <a:ext uri="{FF2B5EF4-FFF2-40B4-BE49-F238E27FC236}">
                  <a16:creationId xmlns:a16="http://schemas.microsoft.com/office/drawing/2014/main" id="{DF68724B-B792-44BF-AB60-6A9313E0A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" y="1723"/>
              <a:ext cx="5" cy="4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363">
              <a:extLst>
                <a:ext uri="{FF2B5EF4-FFF2-40B4-BE49-F238E27FC236}">
                  <a16:creationId xmlns:a16="http://schemas.microsoft.com/office/drawing/2014/main" id="{4E3353F0-9C12-4B03-A868-3118E82AF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" y="1754"/>
              <a:ext cx="7" cy="4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364">
              <a:extLst>
                <a:ext uri="{FF2B5EF4-FFF2-40B4-BE49-F238E27FC236}">
                  <a16:creationId xmlns:a16="http://schemas.microsoft.com/office/drawing/2014/main" id="{ECBBA508-6EB1-4EB1-92A5-033ED41D9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1687"/>
              <a:ext cx="12" cy="12"/>
            </a:xfrm>
            <a:custGeom>
              <a:avLst/>
              <a:gdLst>
                <a:gd name="T0" fmla="*/ 1 w 5"/>
                <a:gd name="T1" fmla="*/ 2 h 5"/>
                <a:gd name="T2" fmla="*/ 0 w 5"/>
                <a:gd name="T3" fmla="*/ 3 h 5"/>
                <a:gd name="T4" fmla="*/ 0 w 5"/>
                <a:gd name="T5" fmla="*/ 3 h 5"/>
                <a:gd name="T6" fmla="*/ 0 w 5"/>
                <a:gd name="T7" fmla="*/ 5 h 5"/>
                <a:gd name="T8" fmla="*/ 2 w 5"/>
                <a:gd name="T9" fmla="*/ 4 h 5"/>
                <a:gd name="T10" fmla="*/ 3 w 5"/>
                <a:gd name="T11" fmla="*/ 3 h 5"/>
                <a:gd name="T12" fmla="*/ 5 w 5"/>
                <a:gd name="T13" fmla="*/ 3 h 5"/>
                <a:gd name="T14" fmla="*/ 5 w 5"/>
                <a:gd name="T15" fmla="*/ 2 h 5"/>
                <a:gd name="T16" fmla="*/ 4 w 5"/>
                <a:gd name="T17" fmla="*/ 0 h 5"/>
                <a:gd name="T18" fmla="*/ 3 w 5"/>
                <a:gd name="T19" fmla="*/ 0 h 5"/>
                <a:gd name="T20" fmla="*/ 1 w 5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365">
              <a:extLst>
                <a:ext uri="{FF2B5EF4-FFF2-40B4-BE49-F238E27FC236}">
                  <a16:creationId xmlns:a16="http://schemas.microsoft.com/office/drawing/2014/main" id="{3BDBA6C9-34EB-4EBE-AFF3-DC7312EAA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17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366">
              <a:extLst>
                <a:ext uri="{FF2B5EF4-FFF2-40B4-BE49-F238E27FC236}">
                  <a16:creationId xmlns:a16="http://schemas.microsoft.com/office/drawing/2014/main" id="{3F442457-F3C2-4056-BD38-4FB5BC8AB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1747"/>
              <a:ext cx="14" cy="19"/>
            </a:xfrm>
            <a:custGeom>
              <a:avLst/>
              <a:gdLst>
                <a:gd name="T0" fmla="*/ 6 w 6"/>
                <a:gd name="T1" fmla="*/ 6 h 8"/>
                <a:gd name="T2" fmla="*/ 4 w 6"/>
                <a:gd name="T3" fmla="*/ 3 h 8"/>
                <a:gd name="T4" fmla="*/ 3 w 6"/>
                <a:gd name="T5" fmla="*/ 3 h 8"/>
                <a:gd name="T6" fmla="*/ 3 w 6"/>
                <a:gd name="T7" fmla="*/ 2 h 8"/>
                <a:gd name="T8" fmla="*/ 1 w 6"/>
                <a:gd name="T9" fmla="*/ 1 h 8"/>
                <a:gd name="T10" fmla="*/ 0 w 6"/>
                <a:gd name="T11" fmla="*/ 1 h 8"/>
                <a:gd name="T12" fmla="*/ 2 w 6"/>
                <a:gd name="T13" fmla="*/ 2 h 8"/>
                <a:gd name="T14" fmla="*/ 5 w 6"/>
                <a:gd name="T15" fmla="*/ 8 h 8"/>
                <a:gd name="T16" fmla="*/ 6 w 6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cubicBezTo>
                    <a:pt x="6" y="5"/>
                    <a:pt x="5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3"/>
                    <a:pt x="5" y="8"/>
                    <a:pt x="5" y="8"/>
                  </a:cubicBezTo>
                  <a:cubicBezTo>
                    <a:pt x="6" y="8"/>
                    <a:pt x="6" y="7"/>
                    <a:pt x="6" y="6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367">
              <a:extLst>
                <a:ext uri="{FF2B5EF4-FFF2-40B4-BE49-F238E27FC236}">
                  <a16:creationId xmlns:a16="http://schemas.microsoft.com/office/drawing/2014/main" id="{23E9357C-BDB4-439E-93A2-F4CD5E2DA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1739"/>
              <a:ext cx="5" cy="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2" y="3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368">
              <a:extLst>
                <a:ext uri="{FF2B5EF4-FFF2-40B4-BE49-F238E27FC236}">
                  <a16:creationId xmlns:a16="http://schemas.microsoft.com/office/drawing/2014/main" id="{706747B1-BEE7-4EDC-9914-8B9BCD2FC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" y="1780"/>
              <a:ext cx="11" cy="29"/>
            </a:xfrm>
            <a:custGeom>
              <a:avLst/>
              <a:gdLst>
                <a:gd name="T0" fmla="*/ 1 w 5"/>
                <a:gd name="T1" fmla="*/ 11 h 12"/>
                <a:gd name="T2" fmla="*/ 2 w 5"/>
                <a:gd name="T3" fmla="*/ 12 h 12"/>
                <a:gd name="T4" fmla="*/ 4 w 5"/>
                <a:gd name="T5" fmla="*/ 10 h 12"/>
                <a:gd name="T6" fmla="*/ 4 w 5"/>
                <a:gd name="T7" fmla="*/ 8 h 12"/>
                <a:gd name="T8" fmla="*/ 4 w 5"/>
                <a:gd name="T9" fmla="*/ 7 h 12"/>
                <a:gd name="T10" fmla="*/ 5 w 5"/>
                <a:gd name="T11" fmla="*/ 5 h 12"/>
                <a:gd name="T12" fmla="*/ 4 w 5"/>
                <a:gd name="T13" fmla="*/ 1 h 12"/>
                <a:gd name="T14" fmla="*/ 3 w 5"/>
                <a:gd name="T15" fmla="*/ 2 h 12"/>
                <a:gd name="T16" fmla="*/ 1 w 5"/>
                <a:gd name="T17" fmla="*/ 4 h 12"/>
                <a:gd name="T18" fmla="*/ 1 w 5"/>
                <a:gd name="T19" fmla="*/ 6 h 12"/>
                <a:gd name="T20" fmla="*/ 0 w 5"/>
                <a:gd name="T21" fmla="*/ 8 h 12"/>
                <a:gd name="T22" fmla="*/ 1 w 5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2">
                  <a:moveTo>
                    <a:pt x="1" y="11"/>
                  </a:move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4" y="10"/>
                    <a:pt x="4" y="10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5"/>
                    <a:pt x="4" y="1"/>
                    <a:pt x="4" y="1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369">
              <a:extLst>
                <a:ext uri="{FF2B5EF4-FFF2-40B4-BE49-F238E27FC236}">
                  <a16:creationId xmlns:a16="http://schemas.microsoft.com/office/drawing/2014/main" id="{0D5DD9FD-AA43-452C-A6CF-5BE770BA3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1856"/>
              <a:ext cx="5" cy="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370">
              <a:extLst>
                <a:ext uri="{FF2B5EF4-FFF2-40B4-BE49-F238E27FC236}">
                  <a16:creationId xmlns:a16="http://schemas.microsoft.com/office/drawing/2014/main" id="{F14E9881-AC0F-4738-B8CB-9949F743B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1565"/>
              <a:ext cx="77" cy="69"/>
            </a:xfrm>
            <a:custGeom>
              <a:avLst/>
              <a:gdLst>
                <a:gd name="T0" fmla="*/ 32 w 32"/>
                <a:gd name="T1" fmla="*/ 3 h 29"/>
                <a:gd name="T2" fmla="*/ 30 w 32"/>
                <a:gd name="T3" fmla="*/ 3 h 29"/>
                <a:gd name="T4" fmla="*/ 28 w 32"/>
                <a:gd name="T5" fmla="*/ 3 h 29"/>
                <a:gd name="T6" fmla="*/ 28 w 32"/>
                <a:gd name="T7" fmla="*/ 1 h 29"/>
                <a:gd name="T8" fmla="*/ 28 w 32"/>
                <a:gd name="T9" fmla="*/ 0 h 29"/>
                <a:gd name="T10" fmla="*/ 25 w 32"/>
                <a:gd name="T11" fmla="*/ 0 h 29"/>
                <a:gd name="T12" fmla="*/ 23 w 32"/>
                <a:gd name="T13" fmla="*/ 0 h 29"/>
                <a:gd name="T14" fmla="*/ 20 w 32"/>
                <a:gd name="T15" fmla="*/ 0 h 29"/>
                <a:gd name="T16" fmla="*/ 15 w 32"/>
                <a:gd name="T17" fmla="*/ 0 h 29"/>
                <a:gd name="T18" fmla="*/ 14 w 32"/>
                <a:gd name="T19" fmla="*/ 2 h 29"/>
                <a:gd name="T20" fmla="*/ 11 w 32"/>
                <a:gd name="T21" fmla="*/ 2 h 29"/>
                <a:gd name="T22" fmla="*/ 5 w 32"/>
                <a:gd name="T23" fmla="*/ 4 h 29"/>
                <a:gd name="T24" fmla="*/ 3 w 32"/>
                <a:gd name="T25" fmla="*/ 6 h 29"/>
                <a:gd name="T26" fmla="*/ 2 w 32"/>
                <a:gd name="T27" fmla="*/ 7 h 29"/>
                <a:gd name="T28" fmla="*/ 0 w 32"/>
                <a:gd name="T29" fmla="*/ 8 h 29"/>
                <a:gd name="T30" fmla="*/ 0 w 32"/>
                <a:gd name="T31" fmla="*/ 9 h 29"/>
                <a:gd name="T32" fmla="*/ 1 w 32"/>
                <a:gd name="T33" fmla="*/ 9 h 29"/>
                <a:gd name="T34" fmla="*/ 3 w 32"/>
                <a:gd name="T35" fmla="*/ 9 h 29"/>
                <a:gd name="T36" fmla="*/ 1 w 32"/>
                <a:gd name="T37" fmla="*/ 10 h 29"/>
                <a:gd name="T38" fmla="*/ 2 w 32"/>
                <a:gd name="T39" fmla="*/ 11 h 29"/>
                <a:gd name="T40" fmla="*/ 4 w 32"/>
                <a:gd name="T41" fmla="*/ 11 h 29"/>
                <a:gd name="T42" fmla="*/ 6 w 32"/>
                <a:gd name="T43" fmla="*/ 12 h 29"/>
                <a:gd name="T44" fmla="*/ 7 w 32"/>
                <a:gd name="T45" fmla="*/ 14 h 29"/>
                <a:gd name="T46" fmla="*/ 7 w 32"/>
                <a:gd name="T47" fmla="*/ 16 h 29"/>
                <a:gd name="T48" fmla="*/ 9 w 32"/>
                <a:gd name="T49" fmla="*/ 16 h 29"/>
                <a:gd name="T50" fmla="*/ 8 w 32"/>
                <a:gd name="T51" fmla="*/ 17 h 29"/>
                <a:gd name="T52" fmla="*/ 9 w 32"/>
                <a:gd name="T53" fmla="*/ 19 h 29"/>
                <a:gd name="T54" fmla="*/ 9 w 32"/>
                <a:gd name="T55" fmla="*/ 20 h 29"/>
                <a:gd name="T56" fmla="*/ 8 w 32"/>
                <a:gd name="T57" fmla="*/ 21 h 29"/>
                <a:gd name="T58" fmla="*/ 10 w 32"/>
                <a:gd name="T59" fmla="*/ 26 h 29"/>
                <a:gd name="T60" fmla="*/ 11 w 32"/>
                <a:gd name="T61" fmla="*/ 29 h 29"/>
                <a:gd name="T62" fmla="*/ 12 w 32"/>
                <a:gd name="T63" fmla="*/ 29 h 29"/>
                <a:gd name="T64" fmla="*/ 13 w 32"/>
                <a:gd name="T65" fmla="*/ 29 h 29"/>
                <a:gd name="T66" fmla="*/ 14 w 32"/>
                <a:gd name="T67" fmla="*/ 27 h 29"/>
                <a:gd name="T68" fmla="*/ 16 w 32"/>
                <a:gd name="T69" fmla="*/ 23 h 29"/>
                <a:gd name="T70" fmla="*/ 18 w 32"/>
                <a:gd name="T71" fmla="*/ 23 h 29"/>
                <a:gd name="T72" fmla="*/ 19 w 32"/>
                <a:gd name="T73" fmla="*/ 22 h 29"/>
                <a:gd name="T74" fmla="*/ 22 w 32"/>
                <a:gd name="T75" fmla="*/ 21 h 29"/>
                <a:gd name="T76" fmla="*/ 24 w 32"/>
                <a:gd name="T77" fmla="*/ 18 h 29"/>
                <a:gd name="T78" fmla="*/ 23 w 32"/>
                <a:gd name="T79" fmla="*/ 18 h 29"/>
                <a:gd name="T80" fmla="*/ 23 w 32"/>
                <a:gd name="T81" fmla="*/ 17 h 29"/>
                <a:gd name="T82" fmla="*/ 25 w 32"/>
                <a:gd name="T83" fmla="*/ 17 h 29"/>
                <a:gd name="T84" fmla="*/ 26 w 32"/>
                <a:gd name="T85" fmla="*/ 16 h 29"/>
                <a:gd name="T86" fmla="*/ 26 w 32"/>
                <a:gd name="T87" fmla="*/ 16 h 29"/>
                <a:gd name="T88" fmla="*/ 26 w 32"/>
                <a:gd name="T89" fmla="*/ 15 h 29"/>
                <a:gd name="T90" fmla="*/ 28 w 32"/>
                <a:gd name="T91" fmla="*/ 12 h 29"/>
                <a:gd name="T92" fmla="*/ 29 w 32"/>
                <a:gd name="T93" fmla="*/ 10 h 29"/>
                <a:gd name="T94" fmla="*/ 28 w 32"/>
                <a:gd name="T95" fmla="*/ 8 h 29"/>
                <a:gd name="T96" fmla="*/ 29 w 32"/>
                <a:gd name="T97" fmla="*/ 8 h 29"/>
                <a:gd name="T98" fmla="*/ 29 w 32"/>
                <a:gd name="T99" fmla="*/ 6 h 29"/>
                <a:gd name="T100" fmla="*/ 30 w 32"/>
                <a:gd name="T101" fmla="*/ 5 h 29"/>
                <a:gd name="T102" fmla="*/ 32 w 32"/>
                <a:gd name="T103" fmla="*/ 4 h 29"/>
                <a:gd name="T104" fmla="*/ 32 w 32"/>
                <a:gd name="T10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29">
                  <a:moveTo>
                    <a:pt x="32" y="3"/>
                  </a:move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28" y="2"/>
                    <a:pt x="28" y="3"/>
                  </a:cubicBezTo>
                  <a:cubicBezTo>
                    <a:pt x="27" y="3"/>
                    <a:pt x="28" y="1"/>
                    <a:pt x="28" y="1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27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5" y="2"/>
                    <a:pt x="12" y="2"/>
                    <a:pt x="11" y="2"/>
                  </a:cubicBezTo>
                  <a:cubicBezTo>
                    <a:pt x="10" y="2"/>
                    <a:pt x="6" y="3"/>
                    <a:pt x="5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2" y="10"/>
                    <a:pt x="1" y="10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16"/>
                    <a:pt x="9" y="17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8" y="20"/>
                    <a:pt x="9" y="21"/>
                    <a:pt x="8" y="21"/>
                  </a:cubicBezTo>
                  <a:cubicBezTo>
                    <a:pt x="8" y="22"/>
                    <a:pt x="10" y="24"/>
                    <a:pt x="10" y="26"/>
                  </a:cubicBezTo>
                  <a:cubicBezTo>
                    <a:pt x="10" y="27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4" y="28"/>
                    <a:pt x="14" y="27"/>
                  </a:cubicBezTo>
                  <a:cubicBezTo>
                    <a:pt x="15" y="27"/>
                    <a:pt x="16" y="24"/>
                    <a:pt x="16" y="23"/>
                  </a:cubicBez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9" y="22"/>
                    <a:pt x="19" y="22"/>
                  </a:cubicBezTo>
                  <a:cubicBezTo>
                    <a:pt x="19" y="22"/>
                    <a:pt x="21" y="21"/>
                    <a:pt x="22" y="21"/>
                  </a:cubicBezTo>
                  <a:cubicBezTo>
                    <a:pt x="22" y="20"/>
                    <a:pt x="23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6"/>
                    <a:pt x="24" y="17"/>
                    <a:pt x="25" y="17"/>
                  </a:cubicBezTo>
                  <a:cubicBezTo>
                    <a:pt x="26" y="17"/>
                    <a:pt x="27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7" y="15"/>
                    <a:pt x="26" y="15"/>
                  </a:cubicBezTo>
                  <a:cubicBezTo>
                    <a:pt x="26" y="15"/>
                    <a:pt x="28" y="13"/>
                    <a:pt x="28" y="12"/>
                  </a:cubicBezTo>
                  <a:cubicBezTo>
                    <a:pt x="27" y="11"/>
                    <a:pt x="28" y="10"/>
                    <a:pt x="29" y="10"/>
                  </a:cubicBezTo>
                  <a:cubicBezTo>
                    <a:pt x="29" y="10"/>
                    <a:pt x="29" y="8"/>
                    <a:pt x="28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9" y="8"/>
                    <a:pt x="29" y="6"/>
                    <a:pt x="29" y="6"/>
                  </a:cubicBezTo>
                  <a:cubicBezTo>
                    <a:pt x="29" y="6"/>
                    <a:pt x="30" y="6"/>
                    <a:pt x="30" y="5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2" y="3"/>
                    <a:pt x="32" y="3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71">
              <a:extLst>
                <a:ext uri="{FF2B5EF4-FFF2-40B4-BE49-F238E27FC236}">
                  <a16:creationId xmlns:a16="http://schemas.microsoft.com/office/drawing/2014/main" id="{ED89F1CC-4D0A-467E-8553-A2EE5204E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" y="1574"/>
              <a:ext cx="21" cy="17"/>
            </a:xfrm>
            <a:custGeom>
              <a:avLst/>
              <a:gdLst>
                <a:gd name="T0" fmla="*/ 4 w 9"/>
                <a:gd name="T1" fmla="*/ 0 h 7"/>
                <a:gd name="T2" fmla="*/ 2 w 9"/>
                <a:gd name="T3" fmla="*/ 1 h 7"/>
                <a:gd name="T4" fmla="*/ 1 w 9"/>
                <a:gd name="T5" fmla="*/ 1 h 7"/>
                <a:gd name="T6" fmla="*/ 0 w 9"/>
                <a:gd name="T7" fmla="*/ 3 h 7"/>
                <a:gd name="T8" fmla="*/ 1 w 9"/>
                <a:gd name="T9" fmla="*/ 4 h 7"/>
                <a:gd name="T10" fmla="*/ 3 w 9"/>
                <a:gd name="T11" fmla="*/ 4 h 7"/>
                <a:gd name="T12" fmla="*/ 3 w 9"/>
                <a:gd name="T13" fmla="*/ 5 h 7"/>
                <a:gd name="T14" fmla="*/ 3 w 9"/>
                <a:gd name="T15" fmla="*/ 6 h 7"/>
                <a:gd name="T16" fmla="*/ 4 w 9"/>
                <a:gd name="T17" fmla="*/ 7 h 7"/>
                <a:gd name="T18" fmla="*/ 6 w 9"/>
                <a:gd name="T19" fmla="*/ 5 h 7"/>
                <a:gd name="T20" fmla="*/ 8 w 9"/>
                <a:gd name="T21" fmla="*/ 5 h 7"/>
                <a:gd name="T22" fmla="*/ 8 w 9"/>
                <a:gd name="T23" fmla="*/ 3 h 7"/>
                <a:gd name="T24" fmla="*/ 6 w 9"/>
                <a:gd name="T25" fmla="*/ 2 h 7"/>
                <a:gd name="T26" fmla="*/ 5 w 9"/>
                <a:gd name="T27" fmla="*/ 2 h 7"/>
                <a:gd name="T28" fmla="*/ 4 w 9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2"/>
                    <a:pt x="7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372">
              <a:extLst>
                <a:ext uri="{FF2B5EF4-FFF2-40B4-BE49-F238E27FC236}">
                  <a16:creationId xmlns:a16="http://schemas.microsoft.com/office/drawing/2014/main" id="{184D09C4-FC76-4933-AF03-C168B8501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1572"/>
              <a:ext cx="17" cy="5"/>
            </a:xfrm>
            <a:custGeom>
              <a:avLst/>
              <a:gdLst>
                <a:gd name="T0" fmla="*/ 4 w 7"/>
                <a:gd name="T1" fmla="*/ 2 h 2"/>
                <a:gd name="T2" fmla="*/ 7 w 7"/>
                <a:gd name="T3" fmla="*/ 1 h 2"/>
                <a:gd name="T4" fmla="*/ 3 w 7"/>
                <a:gd name="T5" fmla="*/ 0 h 2"/>
                <a:gd name="T6" fmla="*/ 0 w 7"/>
                <a:gd name="T7" fmla="*/ 1 h 2"/>
                <a:gd name="T8" fmla="*/ 4 w 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4" y="2"/>
                  </a:moveTo>
                  <a:cubicBezTo>
                    <a:pt x="6" y="2"/>
                    <a:pt x="7" y="2"/>
                    <a:pt x="7" y="1"/>
                  </a:cubicBezTo>
                  <a:cubicBezTo>
                    <a:pt x="7" y="1"/>
                    <a:pt x="4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3" y="2"/>
                    <a:pt x="4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73">
              <a:extLst>
                <a:ext uri="{FF2B5EF4-FFF2-40B4-BE49-F238E27FC236}">
                  <a16:creationId xmlns:a16="http://schemas.microsoft.com/office/drawing/2014/main" id="{E4B477B9-3698-41CB-BA03-00B7B9ADC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646"/>
              <a:ext cx="4" cy="7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1 w 2"/>
                <a:gd name="T9" fmla="*/ 0 h 3"/>
                <a:gd name="T10" fmla="*/ 0 w 2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374">
              <a:extLst>
                <a:ext uri="{FF2B5EF4-FFF2-40B4-BE49-F238E27FC236}">
                  <a16:creationId xmlns:a16="http://schemas.microsoft.com/office/drawing/2014/main" id="{B63BC13A-BA44-4474-8B54-6E43C9D7C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1615"/>
              <a:ext cx="14" cy="10"/>
            </a:xfrm>
            <a:custGeom>
              <a:avLst/>
              <a:gdLst>
                <a:gd name="T0" fmla="*/ 6 w 6"/>
                <a:gd name="T1" fmla="*/ 1 h 4"/>
                <a:gd name="T2" fmla="*/ 3 w 6"/>
                <a:gd name="T3" fmla="*/ 1 h 4"/>
                <a:gd name="T4" fmla="*/ 1 w 6"/>
                <a:gd name="T5" fmla="*/ 0 h 4"/>
                <a:gd name="T6" fmla="*/ 1 w 6"/>
                <a:gd name="T7" fmla="*/ 1 h 4"/>
                <a:gd name="T8" fmla="*/ 1 w 6"/>
                <a:gd name="T9" fmla="*/ 2 h 4"/>
                <a:gd name="T10" fmla="*/ 1 w 6"/>
                <a:gd name="T11" fmla="*/ 3 h 4"/>
                <a:gd name="T12" fmla="*/ 2 w 6"/>
                <a:gd name="T13" fmla="*/ 4 h 4"/>
                <a:gd name="T14" fmla="*/ 3 w 6"/>
                <a:gd name="T15" fmla="*/ 4 h 4"/>
                <a:gd name="T16" fmla="*/ 5 w 6"/>
                <a:gd name="T17" fmla="*/ 4 h 4"/>
                <a:gd name="T18" fmla="*/ 6 w 6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cubicBezTo>
                    <a:pt x="6" y="1"/>
                    <a:pt x="4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2"/>
                    <a:pt x="6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75">
              <a:extLst>
                <a:ext uri="{FF2B5EF4-FFF2-40B4-BE49-F238E27FC236}">
                  <a16:creationId xmlns:a16="http://schemas.microsoft.com/office/drawing/2014/main" id="{BC944A72-21ED-466F-9EDC-9F1E366A3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586"/>
              <a:ext cx="19" cy="22"/>
            </a:xfrm>
            <a:custGeom>
              <a:avLst/>
              <a:gdLst>
                <a:gd name="T0" fmla="*/ 5 w 8"/>
                <a:gd name="T1" fmla="*/ 3 h 9"/>
                <a:gd name="T2" fmla="*/ 8 w 8"/>
                <a:gd name="T3" fmla="*/ 1 h 9"/>
                <a:gd name="T4" fmla="*/ 8 w 8"/>
                <a:gd name="T5" fmla="*/ 0 h 9"/>
                <a:gd name="T6" fmla="*/ 7 w 8"/>
                <a:gd name="T7" fmla="*/ 1 h 9"/>
                <a:gd name="T8" fmla="*/ 3 w 8"/>
                <a:gd name="T9" fmla="*/ 2 h 9"/>
                <a:gd name="T10" fmla="*/ 1 w 8"/>
                <a:gd name="T11" fmla="*/ 3 h 9"/>
                <a:gd name="T12" fmla="*/ 0 w 8"/>
                <a:gd name="T13" fmla="*/ 7 h 9"/>
                <a:gd name="T14" fmla="*/ 1 w 8"/>
                <a:gd name="T15" fmla="*/ 9 h 9"/>
                <a:gd name="T16" fmla="*/ 3 w 8"/>
                <a:gd name="T17" fmla="*/ 9 h 9"/>
                <a:gd name="T18" fmla="*/ 2 w 8"/>
                <a:gd name="T19" fmla="*/ 6 h 9"/>
                <a:gd name="T20" fmla="*/ 5 w 8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5" y="3"/>
                  </a:moveTo>
                  <a:cubicBezTo>
                    <a:pt x="5" y="3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4" y="2"/>
                    <a:pt x="3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2" y="7"/>
                    <a:pt x="2" y="6"/>
                  </a:cubicBezTo>
                  <a:cubicBezTo>
                    <a:pt x="2" y="5"/>
                    <a:pt x="4" y="4"/>
                    <a:pt x="5" y="3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76">
              <a:extLst>
                <a:ext uri="{FF2B5EF4-FFF2-40B4-BE49-F238E27FC236}">
                  <a16:creationId xmlns:a16="http://schemas.microsoft.com/office/drawing/2014/main" id="{87869C8E-0833-477A-905E-BFE4650F0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1572"/>
              <a:ext cx="5" cy="7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77">
              <a:extLst>
                <a:ext uri="{FF2B5EF4-FFF2-40B4-BE49-F238E27FC236}">
                  <a16:creationId xmlns:a16="http://schemas.microsoft.com/office/drawing/2014/main" id="{59FC6E2E-432F-4628-921A-359E2E6E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1577"/>
              <a:ext cx="10" cy="2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2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78">
              <a:extLst>
                <a:ext uri="{FF2B5EF4-FFF2-40B4-BE49-F238E27FC236}">
                  <a16:creationId xmlns:a16="http://schemas.microsoft.com/office/drawing/2014/main" id="{4BD56C81-17FF-4B66-97F1-979DD46B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1622"/>
              <a:ext cx="7" cy="5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2 w 3"/>
                <a:gd name="T5" fmla="*/ 1 h 2"/>
                <a:gd name="T6" fmla="*/ 3 w 3"/>
                <a:gd name="T7" fmla="*/ 1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79">
              <a:extLst>
                <a:ext uri="{FF2B5EF4-FFF2-40B4-BE49-F238E27FC236}">
                  <a16:creationId xmlns:a16="http://schemas.microsoft.com/office/drawing/2014/main" id="{848AC2B8-D238-488C-A7CD-7F74FBB4F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72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80">
              <a:extLst>
                <a:ext uri="{FF2B5EF4-FFF2-40B4-BE49-F238E27FC236}">
                  <a16:creationId xmlns:a16="http://schemas.microsoft.com/office/drawing/2014/main" id="{4FA13324-FDCA-4DFE-BFB9-3689470D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715"/>
              <a:ext cx="22" cy="10"/>
            </a:xfrm>
            <a:custGeom>
              <a:avLst/>
              <a:gdLst>
                <a:gd name="T0" fmla="*/ 5 w 9"/>
                <a:gd name="T1" fmla="*/ 2 h 4"/>
                <a:gd name="T2" fmla="*/ 6 w 9"/>
                <a:gd name="T3" fmla="*/ 3 h 4"/>
                <a:gd name="T4" fmla="*/ 8 w 9"/>
                <a:gd name="T5" fmla="*/ 4 h 4"/>
                <a:gd name="T6" fmla="*/ 9 w 9"/>
                <a:gd name="T7" fmla="*/ 4 h 4"/>
                <a:gd name="T8" fmla="*/ 8 w 9"/>
                <a:gd name="T9" fmla="*/ 2 h 4"/>
                <a:gd name="T10" fmla="*/ 6 w 9"/>
                <a:gd name="T11" fmla="*/ 1 h 4"/>
                <a:gd name="T12" fmla="*/ 5 w 9"/>
                <a:gd name="T13" fmla="*/ 0 h 4"/>
                <a:gd name="T14" fmla="*/ 2 w 9"/>
                <a:gd name="T15" fmla="*/ 0 h 4"/>
                <a:gd name="T16" fmla="*/ 0 w 9"/>
                <a:gd name="T17" fmla="*/ 1 h 4"/>
                <a:gd name="T18" fmla="*/ 1 w 9"/>
                <a:gd name="T19" fmla="*/ 1 h 4"/>
                <a:gd name="T20" fmla="*/ 4 w 9"/>
                <a:gd name="T21" fmla="*/ 2 h 4"/>
                <a:gd name="T22" fmla="*/ 5 w 9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2"/>
                    <a:pt x="8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81">
              <a:extLst>
                <a:ext uri="{FF2B5EF4-FFF2-40B4-BE49-F238E27FC236}">
                  <a16:creationId xmlns:a16="http://schemas.microsoft.com/office/drawing/2014/main" id="{EB12FB72-7CEC-4924-9D5F-752DC603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725"/>
              <a:ext cx="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82">
              <a:extLst>
                <a:ext uri="{FF2B5EF4-FFF2-40B4-BE49-F238E27FC236}">
                  <a16:creationId xmlns:a16="http://schemas.microsoft.com/office/drawing/2014/main" id="{6A2DD2CA-CFB1-43EF-AB17-E2458AD16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71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83">
              <a:extLst>
                <a:ext uri="{FF2B5EF4-FFF2-40B4-BE49-F238E27FC236}">
                  <a16:creationId xmlns:a16="http://schemas.microsoft.com/office/drawing/2014/main" id="{E40AA5B9-21E8-46DD-A16C-6BA583B51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711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84">
              <a:extLst>
                <a:ext uri="{FF2B5EF4-FFF2-40B4-BE49-F238E27FC236}">
                  <a16:creationId xmlns:a16="http://schemas.microsoft.com/office/drawing/2014/main" id="{6C37C024-AF7D-4C2E-8E14-46DE0EC4F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713"/>
              <a:ext cx="3" cy="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385">
              <a:extLst>
                <a:ext uri="{FF2B5EF4-FFF2-40B4-BE49-F238E27FC236}">
                  <a16:creationId xmlns:a16="http://schemas.microsoft.com/office/drawing/2014/main" id="{4D5864F1-D925-4355-85D2-DB60ADA1F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758"/>
              <a:ext cx="10" cy="8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1 h 3"/>
                <a:gd name="T4" fmla="*/ 1 w 4"/>
                <a:gd name="T5" fmla="*/ 1 h 3"/>
                <a:gd name="T6" fmla="*/ 1 w 4"/>
                <a:gd name="T7" fmla="*/ 2 h 3"/>
                <a:gd name="T8" fmla="*/ 3 w 4"/>
                <a:gd name="T9" fmla="*/ 3 h 3"/>
                <a:gd name="T10" fmla="*/ 4 w 4"/>
                <a:gd name="T11" fmla="*/ 0 h 3"/>
                <a:gd name="T12" fmla="*/ 3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86">
              <a:extLst>
                <a:ext uri="{FF2B5EF4-FFF2-40B4-BE49-F238E27FC236}">
                  <a16:creationId xmlns:a16="http://schemas.microsoft.com/office/drawing/2014/main" id="{EDC8F1A8-E68F-476B-92FA-64CEC6290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" y="1596"/>
              <a:ext cx="119" cy="272"/>
            </a:xfrm>
            <a:custGeom>
              <a:avLst/>
              <a:gdLst>
                <a:gd name="T0" fmla="*/ 27 w 50"/>
                <a:gd name="T1" fmla="*/ 84 h 114"/>
                <a:gd name="T2" fmla="*/ 27 w 50"/>
                <a:gd name="T3" fmla="*/ 91 h 114"/>
                <a:gd name="T4" fmla="*/ 27 w 50"/>
                <a:gd name="T5" fmla="*/ 101 h 114"/>
                <a:gd name="T6" fmla="*/ 27 w 50"/>
                <a:gd name="T7" fmla="*/ 108 h 114"/>
                <a:gd name="T8" fmla="*/ 29 w 50"/>
                <a:gd name="T9" fmla="*/ 114 h 114"/>
                <a:gd name="T10" fmla="*/ 32 w 50"/>
                <a:gd name="T11" fmla="*/ 113 h 114"/>
                <a:gd name="T12" fmla="*/ 33 w 50"/>
                <a:gd name="T13" fmla="*/ 108 h 114"/>
                <a:gd name="T14" fmla="*/ 34 w 50"/>
                <a:gd name="T15" fmla="*/ 101 h 114"/>
                <a:gd name="T16" fmla="*/ 38 w 50"/>
                <a:gd name="T17" fmla="*/ 96 h 114"/>
                <a:gd name="T18" fmla="*/ 41 w 50"/>
                <a:gd name="T19" fmla="*/ 92 h 114"/>
                <a:gd name="T20" fmla="*/ 45 w 50"/>
                <a:gd name="T21" fmla="*/ 87 h 114"/>
                <a:gd name="T22" fmla="*/ 48 w 50"/>
                <a:gd name="T23" fmla="*/ 79 h 114"/>
                <a:gd name="T24" fmla="*/ 50 w 50"/>
                <a:gd name="T25" fmla="*/ 74 h 114"/>
                <a:gd name="T26" fmla="*/ 49 w 50"/>
                <a:gd name="T27" fmla="*/ 71 h 114"/>
                <a:gd name="T28" fmla="*/ 42 w 50"/>
                <a:gd name="T29" fmla="*/ 68 h 114"/>
                <a:gd name="T30" fmla="*/ 35 w 50"/>
                <a:gd name="T31" fmla="*/ 62 h 114"/>
                <a:gd name="T32" fmla="*/ 29 w 50"/>
                <a:gd name="T33" fmla="*/ 58 h 114"/>
                <a:gd name="T34" fmla="*/ 25 w 50"/>
                <a:gd name="T35" fmla="*/ 58 h 114"/>
                <a:gd name="T36" fmla="*/ 20 w 50"/>
                <a:gd name="T37" fmla="*/ 60 h 114"/>
                <a:gd name="T38" fmla="*/ 17 w 50"/>
                <a:gd name="T39" fmla="*/ 52 h 114"/>
                <a:gd name="T40" fmla="*/ 10 w 50"/>
                <a:gd name="T41" fmla="*/ 50 h 114"/>
                <a:gd name="T42" fmla="*/ 17 w 50"/>
                <a:gd name="T43" fmla="*/ 45 h 114"/>
                <a:gd name="T44" fmla="*/ 22 w 50"/>
                <a:gd name="T45" fmla="*/ 46 h 114"/>
                <a:gd name="T46" fmla="*/ 25 w 50"/>
                <a:gd name="T47" fmla="*/ 39 h 114"/>
                <a:gd name="T48" fmla="*/ 29 w 50"/>
                <a:gd name="T49" fmla="*/ 35 h 114"/>
                <a:gd name="T50" fmla="*/ 33 w 50"/>
                <a:gd name="T51" fmla="*/ 32 h 114"/>
                <a:gd name="T52" fmla="*/ 34 w 50"/>
                <a:gd name="T53" fmla="*/ 28 h 114"/>
                <a:gd name="T54" fmla="*/ 37 w 50"/>
                <a:gd name="T55" fmla="*/ 28 h 114"/>
                <a:gd name="T56" fmla="*/ 39 w 50"/>
                <a:gd name="T57" fmla="*/ 30 h 114"/>
                <a:gd name="T58" fmla="*/ 39 w 50"/>
                <a:gd name="T59" fmla="*/ 24 h 114"/>
                <a:gd name="T60" fmla="*/ 36 w 50"/>
                <a:gd name="T61" fmla="*/ 19 h 114"/>
                <a:gd name="T62" fmla="*/ 33 w 50"/>
                <a:gd name="T63" fmla="*/ 17 h 114"/>
                <a:gd name="T64" fmla="*/ 28 w 50"/>
                <a:gd name="T65" fmla="*/ 13 h 114"/>
                <a:gd name="T66" fmla="*/ 25 w 50"/>
                <a:gd name="T67" fmla="*/ 20 h 114"/>
                <a:gd name="T68" fmla="*/ 24 w 50"/>
                <a:gd name="T69" fmla="*/ 22 h 114"/>
                <a:gd name="T70" fmla="*/ 19 w 50"/>
                <a:gd name="T71" fmla="*/ 19 h 114"/>
                <a:gd name="T72" fmla="*/ 20 w 50"/>
                <a:gd name="T73" fmla="*/ 14 h 114"/>
                <a:gd name="T74" fmla="*/ 25 w 50"/>
                <a:gd name="T75" fmla="*/ 9 h 114"/>
                <a:gd name="T76" fmla="*/ 27 w 50"/>
                <a:gd name="T77" fmla="*/ 5 h 114"/>
                <a:gd name="T78" fmla="*/ 31 w 50"/>
                <a:gd name="T79" fmla="*/ 8 h 114"/>
                <a:gd name="T80" fmla="*/ 33 w 50"/>
                <a:gd name="T81" fmla="*/ 14 h 114"/>
                <a:gd name="T82" fmla="*/ 36 w 50"/>
                <a:gd name="T83" fmla="*/ 10 h 114"/>
                <a:gd name="T84" fmla="*/ 37 w 50"/>
                <a:gd name="T85" fmla="*/ 8 h 114"/>
                <a:gd name="T86" fmla="*/ 34 w 50"/>
                <a:gd name="T87" fmla="*/ 4 h 114"/>
                <a:gd name="T88" fmla="*/ 29 w 50"/>
                <a:gd name="T89" fmla="*/ 2 h 114"/>
                <a:gd name="T90" fmla="*/ 23 w 50"/>
                <a:gd name="T91" fmla="*/ 3 h 114"/>
                <a:gd name="T92" fmla="*/ 23 w 50"/>
                <a:gd name="T93" fmla="*/ 6 h 114"/>
                <a:gd name="T94" fmla="*/ 19 w 50"/>
                <a:gd name="T95" fmla="*/ 4 h 114"/>
                <a:gd name="T96" fmla="*/ 18 w 50"/>
                <a:gd name="T97" fmla="*/ 6 h 114"/>
                <a:gd name="T98" fmla="*/ 15 w 50"/>
                <a:gd name="T99" fmla="*/ 10 h 114"/>
                <a:gd name="T100" fmla="*/ 11 w 50"/>
                <a:gd name="T101" fmla="*/ 15 h 114"/>
                <a:gd name="T102" fmla="*/ 9 w 50"/>
                <a:gd name="T103" fmla="*/ 20 h 114"/>
                <a:gd name="T104" fmla="*/ 6 w 50"/>
                <a:gd name="T105" fmla="*/ 25 h 114"/>
                <a:gd name="T106" fmla="*/ 4 w 50"/>
                <a:gd name="T107" fmla="*/ 30 h 114"/>
                <a:gd name="T108" fmla="*/ 2 w 50"/>
                <a:gd name="T109" fmla="*/ 39 h 114"/>
                <a:gd name="T110" fmla="*/ 1 w 50"/>
                <a:gd name="T111" fmla="*/ 48 h 114"/>
                <a:gd name="T112" fmla="*/ 3 w 50"/>
                <a:gd name="T113" fmla="*/ 47 h 114"/>
                <a:gd name="T114" fmla="*/ 11 w 50"/>
                <a:gd name="T115" fmla="*/ 56 h 114"/>
                <a:gd name="T116" fmla="*/ 17 w 50"/>
                <a:gd name="T117" fmla="*/ 59 h 114"/>
                <a:gd name="T118" fmla="*/ 21 w 50"/>
                <a:gd name="T119" fmla="*/ 62 h 114"/>
                <a:gd name="T120" fmla="*/ 21 w 50"/>
                <a:gd name="T121" fmla="*/ 67 h 114"/>
                <a:gd name="T122" fmla="*/ 22 w 50"/>
                <a:gd name="T123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114">
                  <a:moveTo>
                    <a:pt x="23" y="79"/>
                  </a:moveTo>
                  <a:cubicBezTo>
                    <a:pt x="23" y="79"/>
                    <a:pt x="25" y="80"/>
                    <a:pt x="25" y="81"/>
                  </a:cubicBezTo>
                  <a:cubicBezTo>
                    <a:pt x="26" y="81"/>
                    <a:pt x="27" y="84"/>
                    <a:pt x="27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7"/>
                    <a:pt x="27" y="88"/>
                    <a:pt x="27" y="88"/>
                  </a:cubicBezTo>
                  <a:cubicBezTo>
                    <a:pt x="27" y="88"/>
                    <a:pt x="27" y="91"/>
                    <a:pt x="27" y="91"/>
                  </a:cubicBezTo>
                  <a:cubicBezTo>
                    <a:pt x="27" y="92"/>
                    <a:pt x="26" y="95"/>
                    <a:pt x="26" y="97"/>
                  </a:cubicBezTo>
                  <a:cubicBezTo>
                    <a:pt x="26" y="98"/>
                    <a:pt x="27" y="100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7" y="101"/>
                    <a:pt x="26" y="103"/>
                    <a:pt x="26" y="103"/>
                  </a:cubicBezTo>
                  <a:cubicBezTo>
                    <a:pt x="27" y="103"/>
                    <a:pt x="26" y="104"/>
                    <a:pt x="26" y="104"/>
                  </a:cubicBezTo>
                  <a:cubicBezTo>
                    <a:pt x="26" y="105"/>
                    <a:pt x="27" y="108"/>
                    <a:pt x="27" y="108"/>
                  </a:cubicBezTo>
                  <a:cubicBezTo>
                    <a:pt x="27" y="109"/>
                    <a:pt x="28" y="111"/>
                    <a:pt x="28" y="111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4"/>
                    <a:pt x="30" y="114"/>
                    <a:pt x="30" y="114"/>
                  </a:cubicBezTo>
                  <a:cubicBezTo>
                    <a:pt x="30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2" y="113"/>
                  </a:cubicBezTo>
                  <a:cubicBezTo>
                    <a:pt x="32" y="113"/>
                    <a:pt x="32" y="112"/>
                    <a:pt x="32" y="112"/>
                  </a:cubicBezTo>
                  <a:cubicBezTo>
                    <a:pt x="31" y="112"/>
                    <a:pt x="31" y="110"/>
                    <a:pt x="31" y="110"/>
                  </a:cubicBezTo>
                  <a:cubicBezTo>
                    <a:pt x="32" y="109"/>
                    <a:pt x="33" y="109"/>
                    <a:pt x="33" y="108"/>
                  </a:cubicBezTo>
                  <a:cubicBezTo>
                    <a:pt x="33" y="108"/>
                    <a:pt x="33" y="106"/>
                    <a:pt x="33" y="106"/>
                  </a:cubicBezTo>
                  <a:cubicBezTo>
                    <a:pt x="32" y="106"/>
                    <a:pt x="33" y="104"/>
                    <a:pt x="32" y="103"/>
                  </a:cubicBezTo>
                  <a:cubicBezTo>
                    <a:pt x="32" y="103"/>
                    <a:pt x="34" y="102"/>
                    <a:pt x="34" y="101"/>
                  </a:cubicBezTo>
                  <a:cubicBezTo>
                    <a:pt x="34" y="100"/>
                    <a:pt x="36" y="100"/>
                    <a:pt x="36" y="99"/>
                  </a:cubicBezTo>
                  <a:cubicBezTo>
                    <a:pt x="37" y="99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5"/>
                    <a:pt x="40" y="95"/>
                    <a:pt x="40" y="94"/>
                  </a:cubicBezTo>
                  <a:cubicBezTo>
                    <a:pt x="40" y="94"/>
                    <a:pt x="41" y="92"/>
                    <a:pt x="41" y="92"/>
                  </a:cubicBezTo>
                  <a:cubicBezTo>
                    <a:pt x="42" y="91"/>
                    <a:pt x="42" y="90"/>
                    <a:pt x="42" y="90"/>
                  </a:cubicBezTo>
                  <a:cubicBezTo>
                    <a:pt x="42" y="89"/>
                    <a:pt x="43" y="88"/>
                    <a:pt x="43" y="88"/>
                  </a:cubicBezTo>
                  <a:cubicBezTo>
                    <a:pt x="43" y="88"/>
                    <a:pt x="45" y="87"/>
                    <a:pt x="45" y="87"/>
                  </a:cubicBezTo>
                  <a:cubicBezTo>
                    <a:pt x="46" y="87"/>
                    <a:pt x="46" y="84"/>
                    <a:pt x="46" y="83"/>
                  </a:cubicBezTo>
                  <a:cubicBezTo>
                    <a:pt x="46" y="82"/>
                    <a:pt x="47" y="80"/>
                    <a:pt x="47" y="80"/>
                  </a:cubicBezTo>
                  <a:cubicBezTo>
                    <a:pt x="47" y="80"/>
                    <a:pt x="48" y="79"/>
                    <a:pt x="48" y="79"/>
                  </a:cubicBezTo>
                  <a:cubicBezTo>
                    <a:pt x="48" y="79"/>
                    <a:pt x="48" y="78"/>
                    <a:pt x="48" y="78"/>
                  </a:cubicBezTo>
                  <a:cubicBezTo>
                    <a:pt x="49" y="77"/>
                    <a:pt x="50" y="76"/>
                    <a:pt x="50" y="76"/>
                  </a:cubicBezTo>
                  <a:cubicBezTo>
                    <a:pt x="50" y="76"/>
                    <a:pt x="50" y="75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2"/>
                    <a:pt x="49" y="71"/>
                    <a:pt x="49" y="71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6" y="70"/>
                    <a:pt x="45" y="70"/>
                    <a:pt x="44" y="70"/>
                  </a:cubicBezTo>
                  <a:cubicBezTo>
                    <a:pt x="44" y="70"/>
                    <a:pt x="43" y="69"/>
                    <a:pt x="42" y="68"/>
                  </a:cubicBezTo>
                  <a:cubicBezTo>
                    <a:pt x="42" y="68"/>
                    <a:pt x="40" y="68"/>
                    <a:pt x="40" y="68"/>
                  </a:cubicBezTo>
                  <a:cubicBezTo>
                    <a:pt x="40" y="68"/>
                    <a:pt x="40" y="66"/>
                    <a:pt x="38" y="65"/>
                  </a:cubicBezTo>
                  <a:cubicBezTo>
                    <a:pt x="37" y="64"/>
                    <a:pt x="35" y="63"/>
                    <a:pt x="35" y="62"/>
                  </a:cubicBezTo>
                  <a:cubicBezTo>
                    <a:pt x="35" y="62"/>
                    <a:pt x="33" y="60"/>
                    <a:pt x="32" y="60"/>
                  </a:cubicBezTo>
                  <a:cubicBezTo>
                    <a:pt x="32" y="60"/>
                    <a:pt x="31" y="60"/>
                    <a:pt x="30" y="60"/>
                  </a:cubicBezTo>
                  <a:cubicBezTo>
                    <a:pt x="30" y="60"/>
                    <a:pt x="30" y="59"/>
                    <a:pt x="29" y="58"/>
                  </a:cubicBezTo>
                  <a:cubicBezTo>
                    <a:pt x="29" y="58"/>
                    <a:pt x="27" y="58"/>
                    <a:pt x="27" y="58"/>
                  </a:cubicBezTo>
                  <a:cubicBezTo>
                    <a:pt x="27" y="58"/>
                    <a:pt x="26" y="58"/>
                    <a:pt x="26" y="58"/>
                  </a:cubicBezTo>
                  <a:cubicBezTo>
                    <a:pt x="26" y="58"/>
                    <a:pt x="25" y="58"/>
                    <a:pt x="25" y="58"/>
                  </a:cubicBezTo>
                  <a:cubicBezTo>
                    <a:pt x="25" y="58"/>
                    <a:pt x="24" y="60"/>
                    <a:pt x="23" y="60"/>
                  </a:cubicBezTo>
                  <a:cubicBezTo>
                    <a:pt x="23" y="61"/>
                    <a:pt x="22" y="60"/>
                    <a:pt x="22" y="60"/>
                  </a:cubicBezTo>
                  <a:cubicBezTo>
                    <a:pt x="22" y="60"/>
                    <a:pt x="20" y="60"/>
                    <a:pt x="20" y="60"/>
                  </a:cubicBezTo>
                  <a:cubicBezTo>
                    <a:pt x="20" y="60"/>
                    <a:pt x="19" y="58"/>
                    <a:pt x="19" y="58"/>
                  </a:cubicBezTo>
                  <a:cubicBezTo>
                    <a:pt x="19" y="57"/>
                    <a:pt x="18" y="55"/>
                    <a:pt x="18" y="55"/>
                  </a:cubicBezTo>
                  <a:cubicBezTo>
                    <a:pt x="17" y="55"/>
                    <a:pt x="17" y="53"/>
                    <a:pt x="17" y="52"/>
                  </a:cubicBezTo>
                  <a:cubicBezTo>
                    <a:pt x="17" y="52"/>
                    <a:pt x="15" y="51"/>
                    <a:pt x="15" y="51"/>
                  </a:cubicBezTo>
                  <a:cubicBezTo>
                    <a:pt x="15" y="51"/>
                    <a:pt x="14" y="52"/>
                    <a:pt x="13" y="52"/>
                  </a:cubicBezTo>
                  <a:cubicBezTo>
                    <a:pt x="13" y="53"/>
                    <a:pt x="10" y="52"/>
                    <a:pt x="10" y="50"/>
                  </a:cubicBezTo>
                  <a:cubicBezTo>
                    <a:pt x="11" y="48"/>
                    <a:pt x="12" y="46"/>
                    <a:pt x="13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16" y="46"/>
                    <a:pt x="17" y="45"/>
                    <a:pt x="17" y="45"/>
                  </a:cubicBezTo>
                  <a:cubicBezTo>
                    <a:pt x="17" y="45"/>
                    <a:pt x="19" y="45"/>
                    <a:pt x="19" y="45"/>
                  </a:cubicBezTo>
                  <a:cubicBezTo>
                    <a:pt x="20" y="46"/>
                    <a:pt x="21" y="48"/>
                    <a:pt x="21" y="48"/>
                  </a:cubicBezTo>
                  <a:cubicBezTo>
                    <a:pt x="22" y="48"/>
                    <a:pt x="22" y="47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4"/>
                    <a:pt x="22" y="42"/>
                    <a:pt x="23" y="41"/>
                  </a:cubicBezTo>
                  <a:cubicBezTo>
                    <a:pt x="24" y="41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6" y="36"/>
                    <a:pt x="28" y="35"/>
                    <a:pt x="29" y="35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31" y="31"/>
                    <a:pt x="31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2"/>
                    <a:pt x="34" y="31"/>
                    <a:pt x="34" y="31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4" y="29"/>
                    <a:pt x="34" y="28"/>
                    <a:pt x="34" y="28"/>
                  </a:cubicBezTo>
                  <a:cubicBezTo>
                    <a:pt x="35" y="28"/>
                    <a:pt x="35" y="27"/>
                    <a:pt x="35" y="26"/>
                  </a:cubicBezTo>
                  <a:cubicBezTo>
                    <a:pt x="35" y="26"/>
                    <a:pt x="36" y="27"/>
                    <a:pt x="37" y="26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8"/>
                    <a:pt x="39" y="28"/>
                    <a:pt x="39" y="27"/>
                  </a:cubicBezTo>
                  <a:cubicBezTo>
                    <a:pt x="39" y="27"/>
                    <a:pt x="39" y="24"/>
                    <a:pt x="39" y="24"/>
                  </a:cubicBezTo>
                  <a:cubicBezTo>
                    <a:pt x="39" y="23"/>
                    <a:pt x="38" y="22"/>
                    <a:pt x="38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5" y="18"/>
                    <a:pt x="35" y="17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7"/>
                    <a:pt x="32" y="16"/>
                    <a:pt x="32" y="15"/>
                  </a:cubicBezTo>
                  <a:cubicBezTo>
                    <a:pt x="32" y="15"/>
                    <a:pt x="30" y="14"/>
                    <a:pt x="30" y="14"/>
                  </a:cubicBezTo>
                  <a:cubicBezTo>
                    <a:pt x="30" y="14"/>
                    <a:pt x="29" y="14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7"/>
                    <a:pt x="27" y="18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2" y="20"/>
                    <a:pt x="20" y="19"/>
                    <a:pt x="19" y="19"/>
                  </a:cubicBezTo>
                  <a:cubicBezTo>
                    <a:pt x="19" y="19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2"/>
                    <a:pt x="22" y="12"/>
                  </a:cubicBezTo>
                  <a:cubicBezTo>
                    <a:pt x="22" y="11"/>
                    <a:pt x="23" y="11"/>
                    <a:pt x="23" y="10"/>
                  </a:cubicBezTo>
                  <a:cubicBezTo>
                    <a:pt x="22" y="10"/>
                    <a:pt x="25" y="9"/>
                    <a:pt x="25" y="9"/>
                  </a:cubicBezTo>
                  <a:cubicBezTo>
                    <a:pt x="26" y="9"/>
                    <a:pt x="26" y="7"/>
                    <a:pt x="27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6" y="5"/>
                    <a:pt x="27" y="5"/>
                    <a:pt x="27" y="5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0" y="5"/>
                    <a:pt x="31" y="6"/>
                    <a:pt x="31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1"/>
                    <a:pt x="28" y="12"/>
                    <a:pt x="29" y="12"/>
                  </a:cubicBezTo>
                  <a:cubicBezTo>
                    <a:pt x="30" y="12"/>
                    <a:pt x="33" y="13"/>
                    <a:pt x="33" y="14"/>
                  </a:cubicBezTo>
                  <a:cubicBezTo>
                    <a:pt x="34" y="14"/>
                    <a:pt x="34" y="13"/>
                    <a:pt x="35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4" y="10"/>
                    <a:pt x="36" y="10"/>
                    <a:pt x="36" y="10"/>
                  </a:cubicBezTo>
                  <a:cubicBezTo>
                    <a:pt x="36" y="11"/>
                    <a:pt x="37" y="10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5" y="7"/>
                    <a:pt x="35" y="7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2"/>
                    <a:pt x="29" y="2"/>
                    <a:pt x="29" y="2"/>
                  </a:cubicBezTo>
                  <a:cubicBezTo>
                    <a:pt x="28" y="2"/>
                    <a:pt x="28" y="0"/>
                    <a:pt x="27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3" y="2"/>
                    <a:pt x="23" y="3"/>
                  </a:cubicBezTo>
                  <a:cubicBezTo>
                    <a:pt x="23" y="4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5"/>
                    <a:pt x="22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4"/>
                    <a:pt x="12" y="15"/>
                    <a:pt x="11" y="15"/>
                  </a:cubicBezTo>
                  <a:cubicBezTo>
                    <a:pt x="11" y="16"/>
                    <a:pt x="11" y="16"/>
                    <a:pt x="10" y="17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0"/>
                    <a:pt x="8" y="20"/>
                    <a:pt x="8" y="21"/>
                  </a:cubicBezTo>
                  <a:cubicBezTo>
                    <a:pt x="7" y="22"/>
                    <a:pt x="7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33"/>
                    <a:pt x="2" y="35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1" y="41"/>
                    <a:pt x="1" y="44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1" y="49"/>
                    <a:pt x="3" y="49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0"/>
                    <a:pt x="5" y="53"/>
                    <a:pt x="6" y="53"/>
                  </a:cubicBezTo>
                  <a:cubicBezTo>
                    <a:pt x="6" y="54"/>
                    <a:pt x="10" y="55"/>
                    <a:pt x="11" y="56"/>
                  </a:cubicBezTo>
                  <a:cubicBezTo>
                    <a:pt x="12" y="56"/>
                    <a:pt x="13" y="57"/>
                    <a:pt x="13" y="57"/>
                  </a:cubicBezTo>
                  <a:cubicBezTo>
                    <a:pt x="14" y="58"/>
                    <a:pt x="15" y="58"/>
                    <a:pt x="15" y="58"/>
                  </a:cubicBezTo>
                  <a:cubicBezTo>
                    <a:pt x="16" y="58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9" y="6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1" y="62"/>
                    <a:pt x="22" y="63"/>
                    <a:pt x="22" y="63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2" y="65"/>
                    <a:pt x="21" y="67"/>
                    <a:pt x="21" y="67"/>
                  </a:cubicBezTo>
                  <a:cubicBezTo>
                    <a:pt x="21" y="68"/>
                    <a:pt x="20" y="71"/>
                    <a:pt x="20" y="71"/>
                  </a:cubicBezTo>
                  <a:cubicBezTo>
                    <a:pt x="20" y="72"/>
                    <a:pt x="21" y="73"/>
                    <a:pt x="22" y="73"/>
                  </a:cubicBezTo>
                  <a:cubicBezTo>
                    <a:pt x="22" y="73"/>
                    <a:pt x="22" y="74"/>
                    <a:pt x="22" y="74"/>
                  </a:cubicBezTo>
                  <a:cubicBezTo>
                    <a:pt x="21" y="74"/>
                    <a:pt x="21" y="77"/>
                    <a:pt x="22" y="77"/>
                  </a:cubicBezTo>
                  <a:cubicBezTo>
                    <a:pt x="23" y="77"/>
                    <a:pt x="23" y="79"/>
                    <a:pt x="23" y="79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Line 1387">
              <a:extLst>
                <a:ext uri="{FF2B5EF4-FFF2-40B4-BE49-F238E27FC236}">
                  <a16:creationId xmlns:a16="http://schemas.microsoft.com/office/drawing/2014/main" id="{AC703B76-567D-46AC-B2CF-75BDF5920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8" y="16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Line 1388">
              <a:extLst>
                <a:ext uri="{FF2B5EF4-FFF2-40B4-BE49-F238E27FC236}">
                  <a16:creationId xmlns:a16="http://schemas.microsoft.com/office/drawing/2014/main" id="{EBDAE15B-A487-4D10-A62A-64DD0797F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8" y="16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89">
              <a:extLst>
                <a:ext uri="{FF2B5EF4-FFF2-40B4-BE49-F238E27FC236}">
                  <a16:creationId xmlns:a16="http://schemas.microsoft.com/office/drawing/2014/main" id="{9B3DC9FE-BA89-4EAB-83CD-793F5D4D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67"/>
              <a:ext cx="39" cy="27"/>
            </a:xfrm>
            <a:custGeom>
              <a:avLst/>
              <a:gdLst>
                <a:gd name="T0" fmla="*/ 3 w 16"/>
                <a:gd name="T1" fmla="*/ 11 h 11"/>
                <a:gd name="T2" fmla="*/ 6 w 16"/>
                <a:gd name="T3" fmla="*/ 10 h 11"/>
                <a:gd name="T4" fmla="*/ 6 w 16"/>
                <a:gd name="T5" fmla="*/ 9 h 11"/>
                <a:gd name="T6" fmla="*/ 6 w 16"/>
                <a:gd name="T7" fmla="*/ 9 h 11"/>
                <a:gd name="T8" fmla="*/ 7 w 16"/>
                <a:gd name="T9" fmla="*/ 7 h 11"/>
                <a:gd name="T10" fmla="*/ 10 w 16"/>
                <a:gd name="T11" fmla="*/ 5 h 11"/>
                <a:gd name="T12" fmla="*/ 12 w 16"/>
                <a:gd name="T13" fmla="*/ 4 h 11"/>
                <a:gd name="T14" fmla="*/ 13 w 16"/>
                <a:gd name="T15" fmla="*/ 3 h 11"/>
                <a:gd name="T16" fmla="*/ 15 w 16"/>
                <a:gd name="T17" fmla="*/ 1 h 11"/>
                <a:gd name="T18" fmla="*/ 16 w 16"/>
                <a:gd name="T19" fmla="*/ 0 h 11"/>
                <a:gd name="T20" fmla="*/ 10 w 16"/>
                <a:gd name="T21" fmla="*/ 4 h 11"/>
                <a:gd name="T22" fmla="*/ 10 w 16"/>
                <a:gd name="T23" fmla="*/ 4 h 11"/>
                <a:gd name="T24" fmla="*/ 7 w 16"/>
                <a:gd name="T25" fmla="*/ 6 h 11"/>
                <a:gd name="T26" fmla="*/ 6 w 16"/>
                <a:gd name="T27" fmla="*/ 7 h 11"/>
                <a:gd name="T28" fmla="*/ 5 w 16"/>
                <a:gd name="T29" fmla="*/ 7 h 11"/>
                <a:gd name="T30" fmla="*/ 3 w 16"/>
                <a:gd name="T31" fmla="*/ 9 h 11"/>
                <a:gd name="T32" fmla="*/ 2 w 16"/>
                <a:gd name="T33" fmla="*/ 9 h 11"/>
                <a:gd name="T34" fmla="*/ 0 w 16"/>
                <a:gd name="T35" fmla="*/ 11 h 11"/>
                <a:gd name="T36" fmla="*/ 3 w 16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4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7"/>
                    <a:pt x="7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4"/>
                    <a:pt x="14" y="3"/>
                    <a:pt x="13" y="3"/>
                  </a:cubicBezTo>
                  <a:cubicBezTo>
                    <a:pt x="13" y="2"/>
                    <a:pt x="15" y="2"/>
                    <a:pt x="15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3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1" y="11"/>
                    <a:pt x="3" y="11"/>
                    <a:pt x="3" y="1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90">
              <a:extLst>
                <a:ext uri="{FF2B5EF4-FFF2-40B4-BE49-F238E27FC236}">
                  <a16:creationId xmlns:a16="http://schemas.microsoft.com/office/drawing/2014/main" id="{6A47BF1A-B563-44FD-B79E-9E0ECD5A9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610"/>
              <a:ext cx="38" cy="79"/>
            </a:xfrm>
            <a:custGeom>
              <a:avLst/>
              <a:gdLst>
                <a:gd name="T0" fmla="*/ 15 w 16"/>
                <a:gd name="T1" fmla="*/ 31 h 33"/>
                <a:gd name="T2" fmla="*/ 15 w 16"/>
                <a:gd name="T3" fmla="*/ 32 h 33"/>
                <a:gd name="T4" fmla="*/ 16 w 16"/>
                <a:gd name="T5" fmla="*/ 31 h 33"/>
                <a:gd name="T6" fmla="*/ 16 w 16"/>
                <a:gd name="T7" fmla="*/ 27 h 33"/>
                <a:gd name="T8" fmla="*/ 16 w 16"/>
                <a:gd name="T9" fmla="*/ 27 h 33"/>
                <a:gd name="T10" fmla="*/ 16 w 16"/>
                <a:gd name="T11" fmla="*/ 26 h 33"/>
                <a:gd name="T12" fmla="*/ 16 w 16"/>
                <a:gd name="T13" fmla="*/ 0 h 33"/>
                <a:gd name="T14" fmla="*/ 15 w 16"/>
                <a:gd name="T15" fmla="*/ 1 h 33"/>
                <a:gd name="T16" fmla="*/ 13 w 16"/>
                <a:gd name="T17" fmla="*/ 4 h 33"/>
                <a:gd name="T18" fmla="*/ 12 w 16"/>
                <a:gd name="T19" fmla="*/ 5 h 33"/>
                <a:gd name="T20" fmla="*/ 12 w 16"/>
                <a:gd name="T21" fmla="*/ 5 h 33"/>
                <a:gd name="T22" fmla="*/ 10 w 16"/>
                <a:gd name="T23" fmla="*/ 7 h 33"/>
                <a:gd name="T24" fmla="*/ 10 w 16"/>
                <a:gd name="T25" fmla="*/ 11 h 33"/>
                <a:gd name="T26" fmla="*/ 11 w 16"/>
                <a:gd name="T27" fmla="*/ 13 h 33"/>
                <a:gd name="T28" fmla="*/ 11 w 16"/>
                <a:gd name="T29" fmla="*/ 14 h 33"/>
                <a:gd name="T30" fmla="*/ 11 w 16"/>
                <a:gd name="T31" fmla="*/ 15 h 33"/>
                <a:gd name="T32" fmla="*/ 10 w 16"/>
                <a:gd name="T33" fmla="*/ 16 h 33"/>
                <a:gd name="T34" fmla="*/ 8 w 16"/>
                <a:gd name="T35" fmla="*/ 18 h 33"/>
                <a:gd name="T36" fmla="*/ 7 w 16"/>
                <a:gd name="T37" fmla="*/ 19 h 33"/>
                <a:gd name="T38" fmla="*/ 7 w 16"/>
                <a:gd name="T39" fmla="*/ 18 h 33"/>
                <a:gd name="T40" fmla="*/ 7 w 16"/>
                <a:gd name="T41" fmla="*/ 16 h 33"/>
                <a:gd name="T42" fmla="*/ 6 w 16"/>
                <a:gd name="T43" fmla="*/ 13 h 33"/>
                <a:gd name="T44" fmla="*/ 5 w 16"/>
                <a:gd name="T45" fmla="*/ 12 h 33"/>
                <a:gd name="T46" fmla="*/ 5 w 16"/>
                <a:gd name="T47" fmla="*/ 11 h 33"/>
                <a:gd name="T48" fmla="*/ 4 w 16"/>
                <a:gd name="T49" fmla="*/ 11 h 33"/>
                <a:gd name="T50" fmla="*/ 3 w 16"/>
                <a:gd name="T51" fmla="*/ 14 h 33"/>
                <a:gd name="T52" fmla="*/ 4 w 16"/>
                <a:gd name="T53" fmla="*/ 15 h 33"/>
                <a:gd name="T54" fmla="*/ 4 w 16"/>
                <a:gd name="T55" fmla="*/ 16 h 33"/>
                <a:gd name="T56" fmla="*/ 3 w 16"/>
                <a:gd name="T57" fmla="*/ 18 h 33"/>
                <a:gd name="T58" fmla="*/ 3 w 16"/>
                <a:gd name="T59" fmla="*/ 20 h 33"/>
                <a:gd name="T60" fmla="*/ 5 w 16"/>
                <a:gd name="T61" fmla="*/ 20 h 33"/>
                <a:gd name="T62" fmla="*/ 6 w 16"/>
                <a:gd name="T63" fmla="*/ 20 h 33"/>
                <a:gd name="T64" fmla="*/ 4 w 16"/>
                <a:gd name="T65" fmla="*/ 21 h 33"/>
                <a:gd name="T66" fmla="*/ 3 w 16"/>
                <a:gd name="T67" fmla="*/ 22 h 33"/>
                <a:gd name="T68" fmla="*/ 4 w 16"/>
                <a:gd name="T69" fmla="*/ 23 h 33"/>
                <a:gd name="T70" fmla="*/ 5 w 16"/>
                <a:gd name="T71" fmla="*/ 25 h 33"/>
                <a:gd name="T72" fmla="*/ 5 w 16"/>
                <a:gd name="T73" fmla="*/ 26 h 33"/>
                <a:gd name="T74" fmla="*/ 2 w 16"/>
                <a:gd name="T75" fmla="*/ 26 h 33"/>
                <a:gd name="T76" fmla="*/ 0 w 16"/>
                <a:gd name="T77" fmla="*/ 28 h 33"/>
                <a:gd name="T78" fmla="*/ 1 w 16"/>
                <a:gd name="T79" fmla="*/ 31 h 33"/>
                <a:gd name="T80" fmla="*/ 3 w 16"/>
                <a:gd name="T81" fmla="*/ 32 h 33"/>
                <a:gd name="T82" fmla="*/ 5 w 16"/>
                <a:gd name="T83" fmla="*/ 33 h 33"/>
                <a:gd name="T84" fmla="*/ 6 w 16"/>
                <a:gd name="T85" fmla="*/ 30 h 33"/>
                <a:gd name="T86" fmla="*/ 9 w 16"/>
                <a:gd name="T87" fmla="*/ 27 h 33"/>
                <a:gd name="T88" fmla="*/ 11 w 16"/>
                <a:gd name="T89" fmla="*/ 27 h 33"/>
                <a:gd name="T90" fmla="*/ 11 w 16"/>
                <a:gd name="T91" fmla="*/ 29 h 33"/>
                <a:gd name="T92" fmla="*/ 13 w 16"/>
                <a:gd name="T93" fmla="*/ 29 h 33"/>
                <a:gd name="T94" fmla="*/ 13 w 16"/>
                <a:gd name="T95" fmla="*/ 28 h 33"/>
                <a:gd name="T96" fmla="*/ 15 w 16"/>
                <a:gd name="T97" fmla="*/ 29 h 33"/>
                <a:gd name="T98" fmla="*/ 15 w 16"/>
                <a:gd name="T9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" h="33">
                  <a:moveTo>
                    <a:pt x="15" y="31"/>
                  </a:moveTo>
                  <a:cubicBezTo>
                    <a:pt x="15" y="31"/>
                    <a:pt x="15" y="32"/>
                    <a:pt x="15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13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0" y="7"/>
                    <a:pt x="10" y="7"/>
                  </a:cubicBezTo>
                  <a:cubicBezTo>
                    <a:pt x="9" y="8"/>
                    <a:pt x="10" y="10"/>
                    <a:pt x="10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9" y="16"/>
                    <a:pt x="9" y="17"/>
                    <a:pt x="8" y="18"/>
                  </a:cubicBezTo>
                  <a:cubicBezTo>
                    <a:pt x="8" y="18"/>
                    <a:pt x="7" y="18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7" y="16"/>
                    <a:pt x="7" y="14"/>
                    <a:pt x="6" y="13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4" y="10"/>
                    <a:pt x="4" y="11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3" y="14"/>
                    <a:pt x="4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3" y="16"/>
                    <a:pt x="3" y="18"/>
                    <a:pt x="3" y="18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0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5"/>
                    <a:pt x="5" y="26"/>
                    <a:pt x="5" y="26"/>
                  </a:cubicBezTo>
                  <a:cubicBezTo>
                    <a:pt x="5" y="26"/>
                    <a:pt x="3" y="26"/>
                    <a:pt x="2" y="26"/>
                  </a:cubicBezTo>
                  <a:cubicBezTo>
                    <a:pt x="1" y="26"/>
                    <a:pt x="0" y="28"/>
                    <a:pt x="0" y="28"/>
                  </a:cubicBezTo>
                  <a:cubicBezTo>
                    <a:pt x="0" y="29"/>
                    <a:pt x="0" y="31"/>
                    <a:pt x="1" y="31"/>
                  </a:cubicBezTo>
                  <a:cubicBezTo>
                    <a:pt x="1" y="32"/>
                    <a:pt x="2" y="32"/>
                    <a:pt x="3" y="32"/>
                  </a:cubicBezTo>
                  <a:cubicBezTo>
                    <a:pt x="3" y="33"/>
                    <a:pt x="4" y="32"/>
                    <a:pt x="5" y="33"/>
                  </a:cubicBezTo>
                  <a:cubicBezTo>
                    <a:pt x="5" y="33"/>
                    <a:pt x="6" y="31"/>
                    <a:pt x="6" y="30"/>
                  </a:cubicBezTo>
                  <a:cubicBezTo>
                    <a:pt x="7" y="29"/>
                    <a:pt x="8" y="28"/>
                    <a:pt x="9" y="27"/>
                  </a:cubicBezTo>
                  <a:cubicBezTo>
                    <a:pt x="9" y="27"/>
                    <a:pt x="11" y="27"/>
                    <a:pt x="11" y="27"/>
                  </a:cubicBezTo>
                  <a:cubicBezTo>
                    <a:pt x="12" y="26"/>
                    <a:pt x="11" y="28"/>
                    <a:pt x="11" y="29"/>
                  </a:cubicBezTo>
                  <a:cubicBezTo>
                    <a:pt x="12" y="30"/>
                    <a:pt x="13" y="30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5" y="29"/>
                    <a:pt x="15" y="29"/>
                  </a:cubicBezTo>
                  <a:cubicBezTo>
                    <a:pt x="16" y="30"/>
                    <a:pt x="16" y="31"/>
                    <a:pt x="15" y="3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391">
              <a:extLst>
                <a:ext uri="{FF2B5EF4-FFF2-40B4-BE49-F238E27FC236}">
                  <a16:creationId xmlns:a16="http://schemas.microsoft.com/office/drawing/2014/main" id="{4DBDBE36-1E4F-4FF3-8B6D-ECBF2399B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" y="1687"/>
              <a:ext cx="48" cy="129"/>
            </a:xfrm>
            <a:custGeom>
              <a:avLst/>
              <a:gdLst>
                <a:gd name="T0" fmla="*/ 20 w 20"/>
                <a:gd name="T1" fmla="*/ 4 h 54"/>
                <a:gd name="T2" fmla="*/ 19 w 20"/>
                <a:gd name="T3" fmla="*/ 4 h 54"/>
                <a:gd name="T4" fmla="*/ 17 w 20"/>
                <a:gd name="T5" fmla="*/ 1 h 54"/>
                <a:gd name="T6" fmla="*/ 17 w 20"/>
                <a:gd name="T7" fmla="*/ 0 h 54"/>
                <a:gd name="T8" fmla="*/ 14 w 20"/>
                <a:gd name="T9" fmla="*/ 0 h 54"/>
                <a:gd name="T10" fmla="*/ 9 w 20"/>
                <a:gd name="T11" fmla="*/ 1 h 54"/>
                <a:gd name="T12" fmla="*/ 7 w 20"/>
                <a:gd name="T13" fmla="*/ 1 h 54"/>
                <a:gd name="T14" fmla="*/ 5 w 20"/>
                <a:gd name="T15" fmla="*/ 2 h 54"/>
                <a:gd name="T16" fmla="*/ 4 w 20"/>
                <a:gd name="T17" fmla="*/ 6 h 54"/>
                <a:gd name="T18" fmla="*/ 3 w 20"/>
                <a:gd name="T19" fmla="*/ 7 h 54"/>
                <a:gd name="T20" fmla="*/ 3 w 20"/>
                <a:gd name="T21" fmla="*/ 8 h 54"/>
                <a:gd name="T22" fmla="*/ 0 w 20"/>
                <a:gd name="T23" fmla="*/ 12 h 54"/>
                <a:gd name="T24" fmla="*/ 0 w 20"/>
                <a:gd name="T25" fmla="*/ 18 h 54"/>
                <a:gd name="T26" fmla="*/ 1 w 20"/>
                <a:gd name="T27" fmla="*/ 23 h 54"/>
                <a:gd name="T28" fmla="*/ 4 w 20"/>
                <a:gd name="T29" fmla="*/ 26 h 54"/>
                <a:gd name="T30" fmla="*/ 8 w 20"/>
                <a:gd name="T31" fmla="*/ 27 h 54"/>
                <a:gd name="T32" fmla="*/ 10 w 20"/>
                <a:gd name="T33" fmla="*/ 25 h 54"/>
                <a:gd name="T34" fmla="*/ 11 w 20"/>
                <a:gd name="T35" fmla="*/ 25 h 54"/>
                <a:gd name="T36" fmla="*/ 11 w 20"/>
                <a:gd name="T37" fmla="*/ 26 h 54"/>
                <a:gd name="T38" fmla="*/ 14 w 20"/>
                <a:gd name="T39" fmla="*/ 27 h 54"/>
                <a:gd name="T40" fmla="*/ 15 w 20"/>
                <a:gd name="T41" fmla="*/ 27 h 54"/>
                <a:gd name="T42" fmla="*/ 16 w 20"/>
                <a:gd name="T43" fmla="*/ 30 h 54"/>
                <a:gd name="T44" fmla="*/ 17 w 20"/>
                <a:gd name="T45" fmla="*/ 35 h 54"/>
                <a:gd name="T46" fmla="*/ 18 w 20"/>
                <a:gd name="T47" fmla="*/ 39 h 54"/>
                <a:gd name="T48" fmla="*/ 17 w 20"/>
                <a:gd name="T49" fmla="*/ 44 h 54"/>
                <a:gd name="T50" fmla="*/ 19 w 20"/>
                <a:gd name="T51" fmla="*/ 48 h 54"/>
                <a:gd name="T52" fmla="*/ 19 w 20"/>
                <a:gd name="T53" fmla="*/ 52 h 54"/>
                <a:gd name="T54" fmla="*/ 20 w 20"/>
                <a:gd name="T55" fmla="*/ 54 h 54"/>
                <a:gd name="T56" fmla="*/ 20 w 20"/>
                <a:gd name="T57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54">
                  <a:moveTo>
                    <a:pt x="20" y="4"/>
                  </a:moveTo>
                  <a:cubicBezTo>
                    <a:pt x="20" y="4"/>
                    <a:pt x="20" y="4"/>
                    <a:pt x="19" y="4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  <a:cubicBezTo>
                    <a:pt x="17" y="0"/>
                    <a:pt x="15" y="0"/>
                    <a:pt x="14" y="0"/>
                  </a:cubicBezTo>
                  <a:cubicBezTo>
                    <a:pt x="14" y="1"/>
                    <a:pt x="10" y="1"/>
                    <a:pt x="9" y="1"/>
                  </a:cubicBezTo>
                  <a:cubicBezTo>
                    <a:pt x="9" y="2"/>
                    <a:pt x="7" y="1"/>
                    <a:pt x="7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12"/>
                    <a:pt x="0" y="12"/>
                  </a:cubicBezTo>
                  <a:cubicBezTo>
                    <a:pt x="0" y="13"/>
                    <a:pt x="0" y="17"/>
                    <a:pt x="0" y="18"/>
                  </a:cubicBezTo>
                  <a:cubicBezTo>
                    <a:pt x="0" y="20"/>
                    <a:pt x="1" y="23"/>
                    <a:pt x="1" y="23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9" y="27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6" y="27"/>
                    <a:pt x="16" y="30"/>
                    <a:pt x="16" y="30"/>
                  </a:cubicBezTo>
                  <a:cubicBezTo>
                    <a:pt x="15" y="31"/>
                    <a:pt x="16" y="34"/>
                    <a:pt x="17" y="35"/>
                  </a:cubicBezTo>
                  <a:cubicBezTo>
                    <a:pt x="17" y="36"/>
                    <a:pt x="18" y="38"/>
                    <a:pt x="18" y="39"/>
                  </a:cubicBezTo>
                  <a:cubicBezTo>
                    <a:pt x="18" y="40"/>
                    <a:pt x="17" y="43"/>
                    <a:pt x="17" y="44"/>
                  </a:cubicBezTo>
                  <a:cubicBezTo>
                    <a:pt x="17" y="45"/>
                    <a:pt x="18" y="48"/>
                    <a:pt x="19" y="48"/>
                  </a:cubicBezTo>
                  <a:cubicBezTo>
                    <a:pt x="19" y="49"/>
                    <a:pt x="19" y="51"/>
                    <a:pt x="19" y="52"/>
                  </a:cubicBezTo>
                  <a:cubicBezTo>
                    <a:pt x="19" y="52"/>
                    <a:pt x="20" y="53"/>
                    <a:pt x="20" y="54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392">
              <a:extLst>
                <a:ext uri="{FF2B5EF4-FFF2-40B4-BE49-F238E27FC236}">
                  <a16:creationId xmlns:a16="http://schemas.microsoft.com/office/drawing/2014/main" id="{FD4BF140-3B17-48BB-A79D-B93DA60DF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1856"/>
              <a:ext cx="5" cy="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393">
              <a:extLst>
                <a:ext uri="{FF2B5EF4-FFF2-40B4-BE49-F238E27FC236}">
                  <a16:creationId xmlns:a16="http://schemas.microsoft.com/office/drawing/2014/main" id="{F4C2FE33-98AB-4922-A5D3-62DB06F7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1565"/>
              <a:ext cx="77" cy="69"/>
            </a:xfrm>
            <a:custGeom>
              <a:avLst/>
              <a:gdLst>
                <a:gd name="T0" fmla="*/ 25 w 32"/>
                <a:gd name="T1" fmla="*/ 17 h 29"/>
                <a:gd name="T2" fmla="*/ 26 w 32"/>
                <a:gd name="T3" fmla="*/ 16 h 29"/>
                <a:gd name="T4" fmla="*/ 26 w 32"/>
                <a:gd name="T5" fmla="*/ 16 h 29"/>
                <a:gd name="T6" fmla="*/ 26 w 32"/>
                <a:gd name="T7" fmla="*/ 15 h 29"/>
                <a:gd name="T8" fmla="*/ 28 w 32"/>
                <a:gd name="T9" fmla="*/ 12 h 29"/>
                <a:gd name="T10" fmla="*/ 29 w 32"/>
                <a:gd name="T11" fmla="*/ 10 h 29"/>
                <a:gd name="T12" fmla="*/ 28 w 32"/>
                <a:gd name="T13" fmla="*/ 8 h 29"/>
                <a:gd name="T14" fmla="*/ 29 w 32"/>
                <a:gd name="T15" fmla="*/ 8 h 29"/>
                <a:gd name="T16" fmla="*/ 29 w 32"/>
                <a:gd name="T17" fmla="*/ 6 h 29"/>
                <a:gd name="T18" fmla="*/ 30 w 32"/>
                <a:gd name="T19" fmla="*/ 5 h 29"/>
                <a:gd name="T20" fmla="*/ 32 w 32"/>
                <a:gd name="T21" fmla="*/ 4 h 29"/>
                <a:gd name="T22" fmla="*/ 32 w 32"/>
                <a:gd name="T23" fmla="*/ 3 h 29"/>
                <a:gd name="T24" fmla="*/ 30 w 32"/>
                <a:gd name="T25" fmla="*/ 3 h 29"/>
                <a:gd name="T26" fmla="*/ 28 w 32"/>
                <a:gd name="T27" fmla="*/ 3 h 29"/>
                <a:gd name="T28" fmla="*/ 28 w 32"/>
                <a:gd name="T29" fmla="*/ 1 h 29"/>
                <a:gd name="T30" fmla="*/ 28 w 32"/>
                <a:gd name="T31" fmla="*/ 0 h 29"/>
                <a:gd name="T32" fmla="*/ 25 w 32"/>
                <a:gd name="T33" fmla="*/ 0 h 29"/>
                <a:gd name="T34" fmla="*/ 23 w 32"/>
                <a:gd name="T35" fmla="*/ 0 h 29"/>
                <a:gd name="T36" fmla="*/ 20 w 32"/>
                <a:gd name="T37" fmla="*/ 0 h 29"/>
                <a:gd name="T38" fmla="*/ 15 w 32"/>
                <a:gd name="T39" fmla="*/ 0 h 29"/>
                <a:gd name="T40" fmla="*/ 14 w 32"/>
                <a:gd name="T41" fmla="*/ 2 h 29"/>
                <a:gd name="T42" fmla="*/ 11 w 32"/>
                <a:gd name="T43" fmla="*/ 2 h 29"/>
                <a:gd name="T44" fmla="*/ 5 w 32"/>
                <a:gd name="T45" fmla="*/ 4 h 29"/>
                <a:gd name="T46" fmla="*/ 3 w 32"/>
                <a:gd name="T47" fmla="*/ 6 h 29"/>
                <a:gd name="T48" fmla="*/ 2 w 32"/>
                <a:gd name="T49" fmla="*/ 7 h 29"/>
                <a:gd name="T50" fmla="*/ 0 w 32"/>
                <a:gd name="T51" fmla="*/ 8 h 29"/>
                <a:gd name="T52" fmla="*/ 0 w 32"/>
                <a:gd name="T53" fmla="*/ 9 h 29"/>
                <a:gd name="T54" fmla="*/ 1 w 32"/>
                <a:gd name="T55" fmla="*/ 9 h 29"/>
                <a:gd name="T56" fmla="*/ 3 w 32"/>
                <a:gd name="T57" fmla="*/ 9 h 29"/>
                <a:gd name="T58" fmla="*/ 1 w 32"/>
                <a:gd name="T59" fmla="*/ 10 h 29"/>
                <a:gd name="T60" fmla="*/ 2 w 32"/>
                <a:gd name="T61" fmla="*/ 11 h 29"/>
                <a:gd name="T62" fmla="*/ 4 w 32"/>
                <a:gd name="T63" fmla="*/ 11 h 29"/>
                <a:gd name="T64" fmla="*/ 6 w 32"/>
                <a:gd name="T65" fmla="*/ 12 h 29"/>
                <a:gd name="T66" fmla="*/ 7 w 32"/>
                <a:gd name="T67" fmla="*/ 14 h 29"/>
                <a:gd name="T68" fmla="*/ 7 w 32"/>
                <a:gd name="T69" fmla="*/ 16 h 29"/>
                <a:gd name="T70" fmla="*/ 9 w 32"/>
                <a:gd name="T71" fmla="*/ 16 h 29"/>
                <a:gd name="T72" fmla="*/ 8 w 32"/>
                <a:gd name="T73" fmla="*/ 17 h 29"/>
                <a:gd name="T74" fmla="*/ 9 w 32"/>
                <a:gd name="T75" fmla="*/ 19 h 29"/>
                <a:gd name="T76" fmla="*/ 9 w 32"/>
                <a:gd name="T77" fmla="*/ 20 h 29"/>
                <a:gd name="T78" fmla="*/ 8 w 32"/>
                <a:gd name="T79" fmla="*/ 21 h 29"/>
                <a:gd name="T80" fmla="*/ 10 w 32"/>
                <a:gd name="T81" fmla="*/ 26 h 29"/>
                <a:gd name="T82" fmla="*/ 11 w 32"/>
                <a:gd name="T83" fmla="*/ 29 h 29"/>
                <a:gd name="T84" fmla="*/ 12 w 32"/>
                <a:gd name="T85" fmla="*/ 29 h 29"/>
                <a:gd name="T86" fmla="*/ 13 w 32"/>
                <a:gd name="T87" fmla="*/ 29 h 29"/>
                <a:gd name="T88" fmla="*/ 14 w 32"/>
                <a:gd name="T89" fmla="*/ 27 h 29"/>
                <a:gd name="T90" fmla="*/ 16 w 32"/>
                <a:gd name="T91" fmla="*/ 23 h 29"/>
                <a:gd name="T92" fmla="*/ 18 w 32"/>
                <a:gd name="T93" fmla="*/ 23 h 29"/>
                <a:gd name="T94" fmla="*/ 19 w 32"/>
                <a:gd name="T95" fmla="*/ 22 h 29"/>
                <a:gd name="T96" fmla="*/ 22 w 32"/>
                <a:gd name="T97" fmla="*/ 21 h 29"/>
                <a:gd name="T98" fmla="*/ 24 w 32"/>
                <a:gd name="T99" fmla="*/ 18 h 29"/>
                <a:gd name="T100" fmla="*/ 23 w 32"/>
                <a:gd name="T101" fmla="*/ 18 h 29"/>
                <a:gd name="T102" fmla="*/ 23 w 32"/>
                <a:gd name="T103" fmla="*/ 17 h 29"/>
                <a:gd name="T104" fmla="*/ 25 w 32"/>
                <a:gd name="T10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29">
                  <a:moveTo>
                    <a:pt x="25" y="17"/>
                  </a:moveTo>
                  <a:cubicBezTo>
                    <a:pt x="26" y="17"/>
                    <a:pt x="27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7" y="15"/>
                    <a:pt x="26" y="15"/>
                  </a:cubicBezTo>
                  <a:cubicBezTo>
                    <a:pt x="26" y="15"/>
                    <a:pt x="28" y="13"/>
                    <a:pt x="28" y="12"/>
                  </a:cubicBezTo>
                  <a:cubicBezTo>
                    <a:pt x="27" y="11"/>
                    <a:pt x="28" y="10"/>
                    <a:pt x="29" y="10"/>
                  </a:cubicBezTo>
                  <a:cubicBezTo>
                    <a:pt x="29" y="10"/>
                    <a:pt x="29" y="8"/>
                    <a:pt x="28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9" y="8"/>
                    <a:pt x="29" y="6"/>
                    <a:pt x="29" y="6"/>
                  </a:cubicBezTo>
                  <a:cubicBezTo>
                    <a:pt x="29" y="6"/>
                    <a:pt x="30" y="6"/>
                    <a:pt x="30" y="5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2" y="3"/>
                    <a:pt x="32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28" y="2"/>
                    <a:pt x="28" y="3"/>
                  </a:cubicBezTo>
                  <a:cubicBezTo>
                    <a:pt x="27" y="3"/>
                    <a:pt x="28" y="1"/>
                    <a:pt x="28" y="1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27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5" y="2"/>
                    <a:pt x="12" y="2"/>
                    <a:pt x="11" y="2"/>
                  </a:cubicBezTo>
                  <a:cubicBezTo>
                    <a:pt x="10" y="2"/>
                    <a:pt x="6" y="3"/>
                    <a:pt x="5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2" y="10"/>
                    <a:pt x="1" y="10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16"/>
                    <a:pt x="9" y="17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8" y="20"/>
                    <a:pt x="9" y="21"/>
                    <a:pt x="8" y="21"/>
                  </a:cubicBezTo>
                  <a:cubicBezTo>
                    <a:pt x="8" y="22"/>
                    <a:pt x="10" y="24"/>
                    <a:pt x="10" y="26"/>
                  </a:cubicBezTo>
                  <a:cubicBezTo>
                    <a:pt x="10" y="27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4" y="28"/>
                    <a:pt x="14" y="27"/>
                  </a:cubicBezTo>
                  <a:cubicBezTo>
                    <a:pt x="15" y="27"/>
                    <a:pt x="16" y="24"/>
                    <a:pt x="16" y="23"/>
                  </a:cubicBez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9" y="22"/>
                    <a:pt x="19" y="22"/>
                  </a:cubicBezTo>
                  <a:cubicBezTo>
                    <a:pt x="19" y="22"/>
                    <a:pt x="21" y="21"/>
                    <a:pt x="22" y="21"/>
                  </a:cubicBezTo>
                  <a:cubicBezTo>
                    <a:pt x="22" y="20"/>
                    <a:pt x="23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6"/>
                    <a:pt x="24" y="17"/>
                    <a:pt x="25" y="17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394">
              <a:extLst>
                <a:ext uri="{FF2B5EF4-FFF2-40B4-BE49-F238E27FC236}">
                  <a16:creationId xmlns:a16="http://schemas.microsoft.com/office/drawing/2014/main" id="{E415016E-C618-4883-8C87-91C4B1BBB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" y="1574"/>
              <a:ext cx="12" cy="17"/>
            </a:xfrm>
            <a:custGeom>
              <a:avLst/>
              <a:gdLst>
                <a:gd name="T0" fmla="*/ 4 w 5"/>
                <a:gd name="T1" fmla="*/ 0 h 7"/>
                <a:gd name="T2" fmla="*/ 2 w 5"/>
                <a:gd name="T3" fmla="*/ 1 h 7"/>
                <a:gd name="T4" fmla="*/ 1 w 5"/>
                <a:gd name="T5" fmla="*/ 1 h 7"/>
                <a:gd name="T6" fmla="*/ 0 w 5"/>
                <a:gd name="T7" fmla="*/ 3 h 7"/>
                <a:gd name="T8" fmla="*/ 1 w 5"/>
                <a:gd name="T9" fmla="*/ 4 h 7"/>
                <a:gd name="T10" fmla="*/ 3 w 5"/>
                <a:gd name="T11" fmla="*/ 4 h 7"/>
                <a:gd name="T12" fmla="*/ 3 w 5"/>
                <a:gd name="T13" fmla="*/ 5 h 7"/>
                <a:gd name="T14" fmla="*/ 3 w 5"/>
                <a:gd name="T15" fmla="*/ 6 h 7"/>
                <a:gd name="T16" fmla="*/ 4 w 5"/>
                <a:gd name="T17" fmla="*/ 7 h 7"/>
                <a:gd name="T18" fmla="*/ 5 w 5"/>
                <a:gd name="T19" fmla="*/ 7 h 7"/>
                <a:gd name="T20" fmla="*/ 5 w 5"/>
                <a:gd name="T21" fmla="*/ 2 h 7"/>
                <a:gd name="T22" fmla="*/ 5 w 5"/>
                <a:gd name="T23" fmla="*/ 2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95">
              <a:extLst>
                <a:ext uri="{FF2B5EF4-FFF2-40B4-BE49-F238E27FC236}">
                  <a16:creationId xmlns:a16="http://schemas.microsoft.com/office/drawing/2014/main" id="{A0EC48AC-E4BE-4EC9-B0B4-FFF2886EE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646"/>
              <a:ext cx="4" cy="7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0 w 2"/>
                <a:gd name="T7" fmla="*/ 1 h 3"/>
                <a:gd name="T8" fmla="*/ 0 w 2"/>
                <a:gd name="T9" fmla="*/ 2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396">
              <a:extLst>
                <a:ext uri="{FF2B5EF4-FFF2-40B4-BE49-F238E27FC236}">
                  <a16:creationId xmlns:a16="http://schemas.microsoft.com/office/drawing/2014/main" id="{B0A8A5A0-6C7C-4B71-8AAE-1CF24FA2B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1615"/>
              <a:ext cx="14" cy="10"/>
            </a:xfrm>
            <a:custGeom>
              <a:avLst/>
              <a:gdLst>
                <a:gd name="T0" fmla="*/ 2 w 6"/>
                <a:gd name="T1" fmla="*/ 4 h 4"/>
                <a:gd name="T2" fmla="*/ 3 w 6"/>
                <a:gd name="T3" fmla="*/ 4 h 4"/>
                <a:gd name="T4" fmla="*/ 5 w 6"/>
                <a:gd name="T5" fmla="*/ 4 h 4"/>
                <a:gd name="T6" fmla="*/ 6 w 6"/>
                <a:gd name="T7" fmla="*/ 1 h 4"/>
                <a:gd name="T8" fmla="*/ 3 w 6"/>
                <a:gd name="T9" fmla="*/ 1 h 4"/>
                <a:gd name="T10" fmla="*/ 1 w 6"/>
                <a:gd name="T11" fmla="*/ 0 h 4"/>
                <a:gd name="T12" fmla="*/ 1 w 6"/>
                <a:gd name="T13" fmla="*/ 1 h 4"/>
                <a:gd name="T14" fmla="*/ 1 w 6"/>
                <a:gd name="T15" fmla="*/ 2 h 4"/>
                <a:gd name="T16" fmla="*/ 1 w 6"/>
                <a:gd name="T17" fmla="*/ 3 h 4"/>
                <a:gd name="T18" fmla="*/ 2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397">
              <a:extLst>
                <a:ext uri="{FF2B5EF4-FFF2-40B4-BE49-F238E27FC236}">
                  <a16:creationId xmlns:a16="http://schemas.microsoft.com/office/drawing/2014/main" id="{A6EB9A9B-F13A-40D1-8C8B-5861FAED1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1622"/>
              <a:ext cx="7" cy="5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2 w 3"/>
                <a:gd name="T5" fmla="*/ 1 h 2"/>
                <a:gd name="T6" fmla="*/ 3 w 3"/>
                <a:gd name="T7" fmla="*/ 1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398">
              <a:extLst>
                <a:ext uri="{FF2B5EF4-FFF2-40B4-BE49-F238E27FC236}">
                  <a16:creationId xmlns:a16="http://schemas.microsoft.com/office/drawing/2014/main" id="{96BE9799-A3B6-40C9-B99C-72908BEFE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72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399">
              <a:extLst>
                <a:ext uri="{FF2B5EF4-FFF2-40B4-BE49-F238E27FC236}">
                  <a16:creationId xmlns:a16="http://schemas.microsoft.com/office/drawing/2014/main" id="{C7CAD639-6605-4106-8546-A9C56E92E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715"/>
              <a:ext cx="22" cy="10"/>
            </a:xfrm>
            <a:custGeom>
              <a:avLst/>
              <a:gdLst>
                <a:gd name="T0" fmla="*/ 5 w 9"/>
                <a:gd name="T1" fmla="*/ 2 h 4"/>
                <a:gd name="T2" fmla="*/ 6 w 9"/>
                <a:gd name="T3" fmla="*/ 3 h 4"/>
                <a:gd name="T4" fmla="*/ 8 w 9"/>
                <a:gd name="T5" fmla="*/ 4 h 4"/>
                <a:gd name="T6" fmla="*/ 9 w 9"/>
                <a:gd name="T7" fmla="*/ 4 h 4"/>
                <a:gd name="T8" fmla="*/ 8 w 9"/>
                <a:gd name="T9" fmla="*/ 2 h 4"/>
                <a:gd name="T10" fmla="*/ 6 w 9"/>
                <a:gd name="T11" fmla="*/ 1 h 4"/>
                <a:gd name="T12" fmla="*/ 5 w 9"/>
                <a:gd name="T13" fmla="*/ 0 h 4"/>
                <a:gd name="T14" fmla="*/ 2 w 9"/>
                <a:gd name="T15" fmla="*/ 0 h 4"/>
                <a:gd name="T16" fmla="*/ 0 w 9"/>
                <a:gd name="T17" fmla="*/ 1 h 4"/>
                <a:gd name="T18" fmla="*/ 1 w 9"/>
                <a:gd name="T19" fmla="*/ 1 h 4"/>
                <a:gd name="T20" fmla="*/ 4 w 9"/>
                <a:gd name="T21" fmla="*/ 2 h 4"/>
                <a:gd name="T22" fmla="*/ 5 w 9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2"/>
                    <a:pt x="8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400">
              <a:extLst>
                <a:ext uri="{FF2B5EF4-FFF2-40B4-BE49-F238E27FC236}">
                  <a16:creationId xmlns:a16="http://schemas.microsoft.com/office/drawing/2014/main" id="{C5EDA68F-DEE8-47D1-A0F5-D402BFC6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725"/>
              <a:ext cx="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401">
              <a:extLst>
                <a:ext uri="{FF2B5EF4-FFF2-40B4-BE49-F238E27FC236}">
                  <a16:creationId xmlns:a16="http://schemas.microsoft.com/office/drawing/2014/main" id="{DAB37679-BB0F-4B6E-B280-679D47C00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71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402">
              <a:extLst>
                <a:ext uri="{FF2B5EF4-FFF2-40B4-BE49-F238E27FC236}">
                  <a16:creationId xmlns:a16="http://schemas.microsoft.com/office/drawing/2014/main" id="{6DB8E9FA-7DB1-447C-98B2-5E312D2E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711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403">
              <a:extLst>
                <a:ext uri="{FF2B5EF4-FFF2-40B4-BE49-F238E27FC236}">
                  <a16:creationId xmlns:a16="http://schemas.microsoft.com/office/drawing/2014/main" id="{BF037042-7EFB-4BBC-BB32-80461E64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713"/>
              <a:ext cx="3" cy="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404">
              <a:extLst>
                <a:ext uri="{FF2B5EF4-FFF2-40B4-BE49-F238E27FC236}">
                  <a16:creationId xmlns:a16="http://schemas.microsoft.com/office/drawing/2014/main" id="{23892224-2EF4-42D0-9E58-583018905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589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405">
              <a:extLst>
                <a:ext uri="{FF2B5EF4-FFF2-40B4-BE49-F238E27FC236}">
                  <a16:creationId xmlns:a16="http://schemas.microsoft.com/office/drawing/2014/main" id="{19DE5808-CEF8-4CF4-8A59-4F15EA87C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" y="1651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406">
              <a:extLst>
                <a:ext uri="{FF2B5EF4-FFF2-40B4-BE49-F238E27FC236}">
                  <a16:creationId xmlns:a16="http://schemas.microsoft.com/office/drawing/2014/main" id="{2E2B564B-16FD-465C-95FD-DF63CDF63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589"/>
              <a:ext cx="478" cy="330"/>
            </a:xfrm>
            <a:custGeom>
              <a:avLst/>
              <a:gdLst>
                <a:gd name="T0" fmla="*/ 30 w 200"/>
                <a:gd name="T1" fmla="*/ 129 h 138"/>
                <a:gd name="T2" fmla="*/ 9 w 200"/>
                <a:gd name="T3" fmla="*/ 121 h 138"/>
                <a:gd name="T4" fmla="*/ 24 w 200"/>
                <a:gd name="T5" fmla="*/ 63 h 138"/>
                <a:gd name="T6" fmla="*/ 25 w 200"/>
                <a:gd name="T7" fmla="*/ 62 h 138"/>
                <a:gd name="T8" fmla="*/ 25 w 200"/>
                <a:gd name="T9" fmla="*/ 64 h 138"/>
                <a:gd name="T10" fmla="*/ 10 w 200"/>
                <a:gd name="T11" fmla="*/ 120 h 138"/>
                <a:gd name="T12" fmla="*/ 124 w 200"/>
                <a:gd name="T13" fmla="*/ 83 h 138"/>
                <a:gd name="T14" fmla="*/ 199 w 200"/>
                <a:gd name="T15" fmla="*/ 0 h 138"/>
                <a:gd name="T16" fmla="*/ 200 w 200"/>
                <a:gd name="T17" fmla="*/ 0 h 138"/>
                <a:gd name="T18" fmla="*/ 200 w 200"/>
                <a:gd name="T19" fmla="*/ 1 h 138"/>
                <a:gd name="T20" fmla="*/ 125 w 200"/>
                <a:gd name="T21" fmla="*/ 84 h 138"/>
                <a:gd name="T22" fmla="*/ 30 w 200"/>
                <a:gd name="T23" fmla="*/ 12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38">
                  <a:moveTo>
                    <a:pt x="30" y="129"/>
                  </a:moveTo>
                  <a:cubicBezTo>
                    <a:pt x="20" y="129"/>
                    <a:pt x="13" y="126"/>
                    <a:pt x="9" y="121"/>
                  </a:cubicBezTo>
                  <a:cubicBezTo>
                    <a:pt x="0" y="110"/>
                    <a:pt x="5" y="88"/>
                    <a:pt x="24" y="63"/>
                  </a:cubicBezTo>
                  <a:cubicBezTo>
                    <a:pt x="24" y="62"/>
                    <a:pt x="24" y="62"/>
                    <a:pt x="25" y="62"/>
                  </a:cubicBezTo>
                  <a:cubicBezTo>
                    <a:pt x="25" y="63"/>
                    <a:pt x="25" y="63"/>
                    <a:pt x="25" y="64"/>
                  </a:cubicBezTo>
                  <a:cubicBezTo>
                    <a:pt x="7" y="88"/>
                    <a:pt x="1" y="109"/>
                    <a:pt x="10" y="120"/>
                  </a:cubicBezTo>
                  <a:cubicBezTo>
                    <a:pt x="25" y="138"/>
                    <a:pt x="76" y="122"/>
                    <a:pt x="124" y="83"/>
                  </a:cubicBezTo>
                  <a:cubicBezTo>
                    <a:pt x="162" y="53"/>
                    <a:pt x="185" y="21"/>
                    <a:pt x="199" y="0"/>
                  </a:cubicBezTo>
                  <a:cubicBezTo>
                    <a:pt x="199" y="0"/>
                    <a:pt x="200" y="0"/>
                    <a:pt x="200" y="0"/>
                  </a:cubicBezTo>
                  <a:cubicBezTo>
                    <a:pt x="200" y="0"/>
                    <a:pt x="200" y="1"/>
                    <a:pt x="200" y="1"/>
                  </a:cubicBezTo>
                  <a:cubicBezTo>
                    <a:pt x="187" y="22"/>
                    <a:pt x="163" y="54"/>
                    <a:pt x="125" y="84"/>
                  </a:cubicBezTo>
                  <a:cubicBezTo>
                    <a:pt x="90" y="112"/>
                    <a:pt x="53" y="129"/>
                    <a:pt x="30" y="129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407">
              <a:extLst>
                <a:ext uri="{FF2B5EF4-FFF2-40B4-BE49-F238E27FC236}">
                  <a16:creationId xmlns:a16="http://schemas.microsoft.com/office/drawing/2014/main" id="{F580B260-4C84-4FFB-A1E4-132B6DDB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1577"/>
              <a:ext cx="432" cy="318"/>
            </a:xfrm>
            <a:custGeom>
              <a:avLst/>
              <a:gdLst>
                <a:gd name="T0" fmla="*/ 23 w 181"/>
                <a:gd name="T1" fmla="*/ 125 h 133"/>
                <a:gd name="T2" fmla="*/ 7 w 181"/>
                <a:gd name="T3" fmla="*/ 119 h 133"/>
                <a:gd name="T4" fmla="*/ 17 w 181"/>
                <a:gd name="T5" fmla="*/ 72 h 133"/>
                <a:gd name="T6" fmla="*/ 18 w 181"/>
                <a:gd name="T7" fmla="*/ 72 h 133"/>
                <a:gd name="T8" fmla="*/ 18 w 181"/>
                <a:gd name="T9" fmla="*/ 72 h 133"/>
                <a:gd name="T10" fmla="*/ 8 w 181"/>
                <a:gd name="T11" fmla="*/ 118 h 133"/>
                <a:gd name="T12" fmla="*/ 113 w 181"/>
                <a:gd name="T13" fmla="*/ 76 h 133"/>
                <a:gd name="T14" fmla="*/ 179 w 181"/>
                <a:gd name="T15" fmla="*/ 0 h 133"/>
                <a:gd name="T16" fmla="*/ 180 w 181"/>
                <a:gd name="T17" fmla="*/ 0 h 133"/>
                <a:gd name="T18" fmla="*/ 181 w 181"/>
                <a:gd name="T19" fmla="*/ 1 h 133"/>
                <a:gd name="T20" fmla="*/ 114 w 181"/>
                <a:gd name="T21" fmla="*/ 77 h 133"/>
                <a:gd name="T22" fmla="*/ 23 w 181"/>
                <a:gd name="T23" fmla="*/ 1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" h="133">
                  <a:moveTo>
                    <a:pt x="23" y="125"/>
                  </a:moveTo>
                  <a:cubicBezTo>
                    <a:pt x="16" y="125"/>
                    <a:pt x="11" y="123"/>
                    <a:pt x="7" y="119"/>
                  </a:cubicBezTo>
                  <a:cubicBezTo>
                    <a:pt x="0" y="111"/>
                    <a:pt x="4" y="93"/>
                    <a:pt x="17" y="72"/>
                  </a:cubicBezTo>
                  <a:cubicBezTo>
                    <a:pt x="17" y="71"/>
                    <a:pt x="18" y="71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5" y="93"/>
                    <a:pt x="2" y="110"/>
                    <a:pt x="8" y="118"/>
                  </a:cubicBezTo>
                  <a:cubicBezTo>
                    <a:pt x="22" y="133"/>
                    <a:pt x="69" y="115"/>
                    <a:pt x="113" y="76"/>
                  </a:cubicBezTo>
                  <a:cubicBezTo>
                    <a:pt x="146" y="47"/>
                    <a:pt x="167" y="19"/>
                    <a:pt x="17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1" y="0"/>
                    <a:pt x="181" y="1"/>
                    <a:pt x="181" y="1"/>
                  </a:cubicBezTo>
                  <a:cubicBezTo>
                    <a:pt x="168" y="20"/>
                    <a:pt x="147" y="48"/>
                    <a:pt x="114" y="77"/>
                  </a:cubicBezTo>
                  <a:cubicBezTo>
                    <a:pt x="80" y="107"/>
                    <a:pt x="44" y="125"/>
                    <a:pt x="23" y="125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408">
              <a:extLst>
                <a:ext uri="{FF2B5EF4-FFF2-40B4-BE49-F238E27FC236}">
                  <a16:creationId xmlns:a16="http://schemas.microsoft.com/office/drawing/2014/main" id="{E7B99A21-5412-45F9-BCCB-25CDFA2EC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1512"/>
              <a:ext cx="119" cy="113"/>
            </a:xfrm>
            <a:custGeom>
              <a:avLst/>
              <a:gdLst>
                <a:gd name="T0" fmla="*/ 27 w 50"/>
                <a:gd name="T1" fmla="*/ 22 h 47"/>
                <a:gd name="T2" fmla="*/ 36 w 50"/>
                <a:gd name="T3" fmla="*/ 47 h 47"/>
                <a:gd name="T4" fmla="*/ 42 w 50"/>
                <a:gd name="T5" fmla="*/ 41 h 47"/>
                <a:gd name="T6" fmla="*/ 37 w 50"/>
                <a:gd name="T7" fmla="*/ 8 h 47"/>
                <a:gd name="T8" fmla="*/ 4 w 50"/>
                <a:gd name="T9" fmla="*/ 13 h 47"/>
                <a:gd name="T10" fmla="*/ 0 w 50"/>
                <a:gd name="T11" fmla="*/ 21 h 47"/>
                <a:gd name="T12" fmla="*/ 27 w 50"/>
                <a:gd name="T13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7">
                  <a:moveTo>
                    <a:pt x="27" y="22"/>
                  </a:moveTo>
                  <a:cubicBezTo>
                    <a:pt x="35" y="27"/>
                    <a:pt x="38" y="37"/>
                    <a:pt x="36" y="47"/>
                  </a:cubicBezTo>
                  <a:cubicBezTo>
                    <a:pt x="38" y="45"/>
                    <a:pt x="41" y="43"/>
                    <a:pt x="42" y="41"/>
                  </a:cubicBezTo>
                  <a:cubicBezTo>
                    <a:pt x="50" y="30"/>
                    <a:pt x="47" y="15"/>
                    <a:pt x="37" y="8"/>
                  </a:cubicBezTo>
                  <a:cubicBezTo>
                    <a:pt x="26" y="0"/>
                    <a:pt x="12" y="3"/>
                    <a:pt x="4" y="13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8" y="16"/>
                    <a:pt x="19" y="16"/>
                    <a:pt x="27" y="2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409">
              <a:extLst>
                <a:ext uri="{FF2B5EF4-FFF2-40B4-BE49-F238E27FC236}">
                  <a16:creationId xmlns:a16="http://schemas.microsoft.com/office/drawing/2014/main" id="{EB1CB6D4-A801-4747-ABF1-50BAE238E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1541"/>
              <a:ext cx="43" cy="84"/>
            </a:xfrm>
            <a:custGeom>
              <a:avLst/>
              <a:gdLst>
                <a:gd name="T0" fmla="*/ 10 w 18"/>
                <a:gd name="T1" fmla="*/ 0 h 35"/>
                <a:gd name="T2" fmla="*/ 0 w 18"/>
                <a:gd name="T3" fmla="*/ 14 h 35"/>
                <a:gd name="T4" fmla="*/ 5 w 18"/>
                <a:gd name="T5" fmla="*/ 35 h 35"/>
                <a:gd name="T6" fmla="*/ 11 w 18"/>
                <a:gd name="T7" fmla="*/ 29 h 35"/>
                <a:gd name="T8" fmla="*/ 10 w 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1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20"/>
                    <a:pt x="7" y="27"/>
                    <a:pt x="5" y="35"/>
                  </a:cubicBezTo>
                  <a:cubicBezTo>
                    <a:pt x="7" y="33"/>
                    <a:pt x="10" y="31"/>
                    <a:pt x="11" y="29"/>
                  </a:cubicBezTo>
                  <a:cubicBezTo>
                    <a:pt x="18" y="20"/>
                    <a:pt x="17" y="8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410">
              <a:extLst>
                <a:ext uri="{FF2B5EF4-FFF2-40B4-BE49-F238E27FC236}">
                  <a16:creationId xmlns:a16="http://schemas.microsoft.com/office/drawing/2014/main" id="{2D92F134-78DD-413F-990A-C3EA84F1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1438"/>
              <a:ext cx="117" cy="146"/>
            </a:xfrm>
            <a:custGeom>
              <a:avLst/>
              <a:gdLst>
                <a:gd name="T0" fmla="*/ 7 w 49"/>
                <a:gd name="T1" fmla="*/ 55 h 61"/>
                <a:gd name="T2" fmla="*/ 13 w 49"/>
                <a:gd name="T3" fmla="*/ 61 h 61"/>
                <a:gd name="T4" fmla="*/ 35 w 49"/>
                <a:gd name="T5" fmla="*/ 41 h 61"/>
                <a:gd name="T6" fmla="*/ 47 w 49"/>
                <a:gd name="T7" fmla="*/ 0 h 61"/>
                <a:gd name="T8" fmla="*/ 11 w 49"/>
                <a:gd name="T9" fmla="*/ 24 h 61"/>
                <a:gd name="T10" fmla="*/ 0 w 49"/>
                <a:gd name="T11" fmla="*/ 51 h 61"/>
                <a:gd name="T12" fmla="*/ 7 w 49"/>
                <a:gd name="T13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1">
                  <a:moveTo>
                    <a:pt x="7" y="55"/>
                  </a:moveTo>
                  <a:cubicBezTo>
                    <a:pt x="10" y="57"/>
                    <a:pt x="12" y="59"/>
                    <a:pt x="13" y="61"/>
                  </a:cubicBezTo>
                  <a:cubicBezTo>
                    <a:pt x="21" y="57"/>
                    <a:pt x="29" y="50"/>
                    <a:pt x="35" y="41"/>
                  </a:cubicBezTo>
                  <a:cubicBezTo>
                    <a:pt x="45" y="27"/>
                    <a:pt x="49" y="11"/>
                    <a:pt x="47" y="0"/>
                  </a:cubicBezTo>
                  <a:cubicBezTo>
                    <a:pt x="35" y="1"/>
                    <a:pt x="22" y="10"/>
                    <a:pt x="11" y="24"/>
                  </a:cubicBezTo>
                  <a:cubicBezTo>
                    <a:pt x="5" y="33"/>
                    <a:pt x="1" y="43"/>
                    <a:pt x="0" y="51"/>
                  </a:cubicBezTo>
                  <a:cubicBezTo>
                    <a:pt x="2" y="52"/>
                    <a:pt x="5" y="53"/>
                    <a:pt x="7" y="55"/>
                  </a:cubicBezTo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411">
              <a:extLst>
                <a:ext uri="{FF2B5EF4-FFF2-40B4-BE49-F238E27FC236}">
                  <a16:creationId xmlns:a16="http://schemas.microsoft.com/office/drawing/2014/main" id="{B6C6BC9F-494E-4CB8-9AA4-F7DDCE31B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" y="1438"/>
              <a:ext cx="100" cy="146"/>
            </a:xfrm>
            <a:custGeom>
              <a:avLst/>
              <a:gdLst>
                <a:gd name="T0" fmla="*/ 40 w 42"/>
                <a:gd name="T1" fmla="*/ 0 h 61"/>
                <a:gd name="T2" fmla="*/ 40 w 42"/>
                <a:gd name="T3" fmla="*/ 0 h 61"/>
                <a:gd name="T4" fmla="*/ 0 w 42"/>
                <a:gd name="T5" fmla="*/ 55 h 61"/>
                <a:gd name="T6" fmla="*/ 0 w 42"/>
                <a:gd name="T7" fmla="*/ 55 h 61"/>
                <a:gd name="T8" fmla="*/ 6 w 42"/>
                <a:gd name="T9" fmla="*/ 61 h 61"/>
                <a:gd name="T10" fmla="*/ 28 w 42"/>
                <a:gd name="T11" fmla="*/ 41 h 61"/>
                <a:gd name="T12" fmla="*/ 40 w 4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1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5" y="59"/>
                    <a:pt x="6" y="61"/>
                  </a:cubicBezTo>
                  <a:cubicBezTo>
                    <a:pt x="14" y="57"/>
                    <a:pt x="22" y="50"/>
                    <a:pt x="28" y="41"/>
                  </a:cubicBezTo>
                  <a:cubicBezTo>
                    <a:pt x="38" y="27"/>
                    <a:pt x="42" y="11"/>
                    <a:pt x="40" y="0"/>
                  </a:cubicBezTo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1412">
              <a:extLst>
                <a:ext uri="{FF2B5EF4-FFF2-40B4-BE49-F238E27FC236}">
                  <a16:creationId xmlns:a16="http://schemas.microsoft.com/office/drawing/2014/main" id="{5DD3EE62-B0DB-4D50-928A-8DAB81429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1438"/>
              <a:ext cx="48" cy="48"/>
            </a:xfrm>
            <a:custGeom>
              <a:avLst/>
              <a:gdLst>
                <a:gd name="T0" fmla="*/ 9 w 20"/>
                <a:gd name="T1" fmla="*/ 13 h 20"/>
                <a:gd name="T2" fmla="*/ 18 w 20"/>
                <a:gd name="T3" fmla="*/ 20 h 20"/>
                <a:gd name="T4" fmla="*/ 19 w 20"/>
                <a:gd name="T5" fmla="*/ 0 h 20"/>
                <a:gd name="T6" fmla="*/ 0 w 20"/>
                <a:gd name="T7" fmla="*/ 7 h 20"/>
                <a:gd name="T8" fmla="*/ 9 w 20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3"/>
                  </a:moveTo>
                  <a:cubicBezTo>
                    <a:pt x="12" y="15"/>
                    <a:pt x="15" y="18"/>
                    <a:pt x="18" y="20"/>
                  </a:cubicBezTo>
                  <a:cubicBezTo>
                    <a:pt x="20" y="12"/>
                    <a:pt x="20" y="5"/>
                    <a:pt x="19" y="0"/>
                  </a:cubicBezTo>
                  <a:cubicBezTo>
                    <a:pt x="13" y="0"/>
                    <a:pt x="6" y="3"/>
                    <a:pt x="0" y="7"/>
                  </a:cubicBezTo>
                  <a:cubicBezTo>
                    <a:pt x="3" y="9"/>
                    <a:pt x="6" y="11"/>
                    <a:pt x="9" y="13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413">
              <a:extLst>
                <a:ext uri="{FF2B5EF4-FFF2-40B4-BE49-F238E27FC236}">
                  <a16:creationId xmlns:a16="http://schemas.microsoft.com/office/drawing/2014/main" id="{15791314-D685-497B-8B79-41534298B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1438"/>
              <a:ext cx="27" cy="48"/>
            </a:xfrm>
            <a:custGeom>
              <a:avLst/>
              <a:gdLst>
                <a:gd name="T0" fmla="*/ 10 w 11"/>
                <a:gd name="T1" fmla="*/ 0 h 20"/>
                <a:gd name="T2" fmla="*/ 0 w 11"/>
                <a:gd name="T3" fmla="*/ 13 h 20"/>
                <a:gd name="T4" fmla="*/ 0 w 11"/>
                <a:gd name="T5" fmla="*/ 13 h 20"/>
                <a:gd name="T6" fmla="*/ 9 w 11"/>
                <a:gd name="T7" fmla="*/ 20 h 20"/>
                <a:gd name="T8" fmla="*/ 10 w 11"/>
                <a:gd name="T9" fmla="*/ 0 h 20"/>
                <a:gd name="T10" fmla="*/ 10 w 1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1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6" y="18"/>
                    <a:pt x="9" y="20"/>
                  </a:cubicBezTo>
                  <a:cubicBezTo>
                    <a:pt x="11" y="12"/>
                    <a:pt x="11" y="5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1414">
              <a:extLst>
                <a:ext uri="{FF2B5EF4-FFF2-40B4-BE49-F238E27FC236}">
                  <a16:creationId xmlns:a16="http://schemas.microsoft.com/office/drawing/2014/main" id="{2CCB578E-C8B9-4385-9F29-F439DE8F3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1529"/>
              <a:ext cx="48" cy="65"/>
            </a:xfrm>
            <a:custGeom>
              <a:avLst/>
              <a:gdLst>
                <a:gd name="T0" fmla="*/ 20 w 20"/>
                <a:gd name="T1" fmla="*/ 0 h 27"/>
                <a:gd name="T2" fmla="*/ 7 w 20"/>
                <a:gd name="T3" fmla="*/ 11 h 27"/>
                <a:gd name="T4" fmla="*/ 0 w 20"/>
                <a:gd name="T5" fmla="*/ 27 h 27"/>
                <a:gd name="T6" fmla="*/ 12 w 20"/>
                <a:gd name="T7" fmla="*/ 15 h 27"/>
                <a:gd name="T8" fmla="*/ 20 w 2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7">
                  <a:moveTo>
                    <a:pt x="20" y="0"/>
                  </a:moveTo>
                  <a:cubicBezTo>
                    <a:pt x="16" y="1"/>
                    <a:pt x="12" y="5"/>
                    <a:pt x="7" y="11"/>
                  </a:cubicBezTo>
                  <a:cubicBezTo>
                    <a:pt x="3" y="17"/>
                    <a:pt x="1" y="23"/>
                    <a:pt x="0" y="27"/>
                  </a:cubicBezTo>
                  <a:cubicBezTo>
                    <a:pt x="4" y="25"/>
                    <a:pt x="8" y="21"/>
                    <a:pt x="12" y="15"/>
                  </a:cubicBezTo>
                  <a:cubicBezTo>
                    <a:pt x="17" y="9"/>
                    <a:pt x="19" y="3"/>
                    <a:pt x="20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15">
              <a:extLst>
                <a:ext uri="{FF2B5EF4-FFF2-40B4-BE49-F238E27FC236}">
                  <a16:creationId xmlns:a16="http://schemas.microsoft.com/office/drawing/2014/main" id="{9EE6E150-4419-4EC7-A416-253BFB79C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1529"/>
              <a:ext cx="48" cy="65"/>
            </a:xfrm>
            <a:custGeom>
              <a:avLst/>
              <a:gdLst>
                <a:gd name="T0" fmla="*/ 19 w 20"/>
                <a:gd name="T1" fmla="*/ 0 h 27"/>
                <a:gd name="T2" fmla="*/ 0 w 20"/>
                <a:gd name="T3" fmla="*/ 27 h 27"/>
                <a:gd name="T4" fmla="*/ 0 w 20"/>
                <a:gd name="T5" fmla="*/ 27 h 27"/>
                <a:gd name="T6" fmla="*/ 12 w 20"/>
                <a:gd name="T7" fmla="*/ 15 h 27"/>
                <a:gd name="T8" fmla="*/ 20 w 20"/>
                <a:gd name="T9" fmla="*/ 0 h 27"/>
                <a:gd name="T10" fmla="*/ 19 w 2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7">
                  <a:moveTo>
                    <a:pt x="19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25"/>
                    <a:pt x="8" y="21"/>
                    <a:pt x="12" y="15"/>
                  </a:cubicBezTo>
                  <a:cubicBezTo>
                    <a:pt x="17" y="9"/>
                    <a:pt x="19" y="3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416">
              <a:extLst>
                <a:ext uri="{FF2B5EF4-FFF2-40B4-BE49-F238E27FC236}">
                  <a16:creationId xmlns:a16="http://schemas.microsoft.com/office/drawing/2014/main" id="{A875048D-6A09-4DAC-990D-C4D2B1AB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" y="1479"/>
              <a:ext cx="43" cy="43"/>
            </a:xfrm>
            <a:custGeom>
              <a:avLst/>
              <a:gdLst>
                <a:gd name="T0" fmla="*/ 4 w 18"/>
                <a:gd name="T1" fmla="*/ 16 h 18"/>
                <a:gd name="T2" fmla="*/ 2 w 18"/>
                <a:gd name="T3" fmla="*/ 4 h 18"/>
                <a:gd name="T4" fmla="*/ 14 w 18"/>
                <a:gd name="T5" fmla="*/ 2 h 18"/>
                <a:gd name="T6" fmla="*/ 16 w 18"/>
                <a:gd name="T7" fmla="*/ 14 h 18"/>
                <a:gd name="T8" fmla="*/ 4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4" y="16"/>
                  </a:moveTo>
                  <a:cubicBezTo>
                    <a:pt x="1" y="13"/>
                    <a:pt x="0" y="8"/>
                    <a:pt x="2" y="4"/>
                  </a:cubicBezTo>
                  <a:cubicBezTo>
                    <a:pt x="5" y="0"/>
                    <a:pt x="10" y="0"/>
                    <a:pt x="14" y="2"/>
                  </a:cubicBezTo>
                  <a:cubicBezTo>
                    <a:pt x="17" y="5"/>
                    <a:pt x="18" y="10"/>
                    <a:pt x="16" y="14"/>
                  </a:cubicBezTo>
                  <a:cubicBezTo>
                    <a:pt x="13" y="17"/>
                    <a:pt x="8" y="18"/>
                    <a:pt x="4" y="16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1417">
              <a:extLst>
                <a:ext uri="{FF2B5EF4-FFF2-40B4-BE49-F238E27FC236}">
                  <a16:creationId xmlns:a16="http://schemas.microsoft.com/office/drawing/2014/main" id="{F3910C8E-83C5-4978-901D-544633B82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1484"/>
              <a:ext cx="28" cy="31"/>
            </a:xfrm>
            <a:custGeom>
              <a:avLst/>
              <a:gdLst>
                <a:gd name="T0" fmla="*/ 9 w 12"/>
                <a:gd name="T1" fmla="*/ 2 h 13"/>
                <a:gd name="T2" fmla="*/ 1 w 12"/>
                <a:gd name="T3" fmla="*/ 4 h 13"/>
                <a:gd name="T4" fmla="*/ 3 w 12"/>
                <a:gd name="T5" fmla="*/ 11 h 13"/>
                <a:gd name="T6" fmla="*/ 11 w 12"/>
                <a:gd name="T7" fmla="*/ 10 h 13"/>
                <a:gd name="T8" fmla="*/ 9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cubicBezTo>
                    <a:pt x="7" y="0"/>
                    <a:pt x="3" y="1"/>
                    <a:pt x="1" y="4"/>
                  </a:cubicBezTo>
                  <a:cubicBezTo>
                    <a:pt x="0" y="6"/>
                    <a:pt x="0" y="10"/>
                    <a:pt x="3" y="11"/>
                  </a:cubicBezTo>
                  <a:cubicBezTo>
                    <a:pt x="5" y="13"/>
                    <a:pt x="9" y="13"/>
                    <a:pt x="11" y="10"/>
                  </a:cubicBezTo>
                  <a:cubicBezTo>
                    <a:pt x="12" y="8"/>
                    <a:pt x="12" y="4"/>
                    <a:pt x="9" y="2"/>
                  </a:cubicBezTo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418">
              <a:extLst>
                <a:ext uri="{FF2B5EF4-FFF2-40B4-BE49-F238E27FC236}">
                  <a16:creationId xmlns:a16="http://schemas.microsoft.com/office/drawing/2014/main" id="{BB35B0F4-955A-4045-A97A-EE19B4FE7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484"/>
              <a:ext cx="33" cy="3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8 w 14"/>
                <a:gd name="T5" fmla="*/ 2 h 16"/>
                <a:gd name="T6" fmla="*/ 8 w 14"/>
                <a:gd name="T7" fmla="*/ 2 h 16"/>
                <a:gd name="T8" fmla="*/ 10 w 14"/>
                <a:gd name="T9" fmla="*/ 10 h 16"/>
                <a:gd name="T10" fmla="*/ 2 w 14"/>
                <a:gd name="T11" fmla="*/ 11 h 16"/>
                <a:gd name="T12" fmla="*/ 2 w 14"/>
                <a:gd name="T13" fmla="*/ 11 h 16"/>
                <a:gd name="T14" fmla="*/ 0 w 14"/>
                <a:gd name="T15" fmla="*/ 13 h 16"/>
                <a:gd name="T16" fmla="*/ 0 w 14"/>
                <a:gd name="T17" fmla="*/ 14 h 16"/>
                <a:gd name="T18" fmla="*/ 12 w 14"/>
                <a:gd name="T19" fmla="*/ 12 h 16"/>
                <a:gd name="T20" fmla="*/ 10 w 14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4"/>
                    <a:pt x="11" y="8"/>
                    <a:pt x="10" y="10"/>
                  </a:cubicBezTo>
                  <a:cubicBezTo>
                    <a:pt x="8" y="13"/>
                    <a:pt x="4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4" y="16"/>
                    <a:pt x="9" y="15"/>
                    <a:pt x="12" y="12"/>
                  </a:cubicBezTo>
                  <a:cubicBezTo>
                    <a:pt x="14" y="8"/>
                    <a:pt x="13" y="3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419">
              <a:extLst>
                <a:ext uri="{FF2B5EF4-FFF2-40B4-BE49-F238E27FC236}">
                  <a16:creationId xmlns:a16="http://schemas.microsoft.com/office/drawing/2014/main" id="{31DEA0CC-C572-4470-85AD-BA3A7CBFE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" y="1488"/>
              <a:ext cx="21" cy="27"/>
            </a:xfrm>
            <a:custGeom>
              <a:avLst/>
              <a:gdLst>
                <a:gd name="T0" fmla="*/ 8 w 9"/>
                <a:gd name="T1" fmla="*/ 8 h 11"/>
                <a:gd name="T2" fmla="*/ 6 w 9"/>
                <a:gd name="T3" fmla="*/ 0 h 11"/>
                <a:gd name="T4" fmla="*/ 6 w 9"/>
                <a:gd name="T5" fmla="*/ 0 h 11"/>
                <a:gd name="T6" fmla="*/ 0 w 9"/>
                <a:gd name="T7" fmla="*/ 9 h 11"/>
                <a:gd name="T8" fmla="*/ 0 w 9"/>
                <a:gd name="T9" fmla="*/ 9 h 11"/>
                <a:gd name="T10" fmla="*/ 8 w 9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8" y="8"/>
                  </a:moveTo>
                  <a:cubicBezTo>
                    <a:pt x="9" y="6"/>
                    <a:pt x="9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1"/>
                    <a:pt x="6" y="11"/>
                    <a:pt x="8" y="8"/>
                  </a:cubicBezTo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420">
              <a:extLst>
                <a:ext uri="{FF2B5EF4-FFF2-40B4-BE49-F238E27FC236}">
                  <a16:creationId xmlns:a16="http://schemas.microsoft.com/office/drawing/2014/main" id="{B6E3C973-1064-4501-9B1C-80127DF78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1462"/>
              <a:ext cx="33" cy="34"/>
            </a:xfrm>
            <a:custGeom>
              <a:avLst/>
              <a:gdLst>
                <a:gd name="T0" fmla="*/ 16 w 33"/>
                <a:gd name="T1" fmla="*/ 0 h 34"/>
                <a:gd name="T2" fmla="*/ 14 w 33"/>
                <a:gd name="T3" fmla="*/ 15 h 34"/>
                <a:gd name="T4" fmla="*/ 0 w 33"/>
                <a:gd name="T5" fmla="*/ 17 h 34"/>
                <a:gd name="T6" fmla="*/ 14 w 33"/>
                <a:gd name="T7" fmla="*/ 19 h 34"/>
                <a:gd name="T8" fmla="*/ 16 w 33"/>
                <a:gd name="T9" fmla="*/ 34 h 34"/>
                <a:gd name="T10" fmla="*/ 19 w 33"/>
                <a:gd name="T11" fmla="*/ 19 h 34"/>
                <a:gd name="T12" fmla="*/ 33 w 33"/>
                <a:gd name="T13" fmla="*/ 17 h 34"/>
                <a:gd name="T14" fmla="*/ 19 w 33"/>
                <a:gd name="T15" fmla="*/ 15 h 34"/>
                <a:gd name="T16" fmla="*/ 16 w 33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4" y="15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6" y="34"/>
                  </a:lnTo>
                  <a:lnTo>
                    <a:pt x="19" y="19"/>
                  </a:lnTo>
                  <a:lnTo>
                    <a:pt x="33" y="17"/>
                  </a:lnTo>
                  <a:lnTo>
                    <a:pt x="19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421">
              <a:extLst>
                <a:ext uri="{FF2B5EF4-FFF2-40B4-BE49-F238E27FC236}">
                  <a16:creationId xmlns:a16="http://schemas.microsoft.com/office/drawing/2014/main" id="{29DDBE4C-4A84-4AF2-AC2A-E698BD0A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563"/>
              <a:ext cx="34" cy="33"/>
            </a:xfrm>
            <a:custGeom>
              <a:avLst/>
              <a:gdLst>
                <a:gd name="T0" fmla="*/ 17 w 34"/>
                <a:gd name="T1" fmla="*/ 0 h 33"/>
                <a:gd name="T2" fmla="*/ 15 w 34"/>
                <a:gd name="T3" fmla="*/ 14 h 33"/>
                <a:gd name="T4" fmla="*/ 0 w 34"/>
                <a:gd name="T5" fmla="*/ 16 h 33"/>
                <a:gd name="T6" fmla="*/ 15 w 34"/>
                <a:gd name="T7" fmla="*/ 19 h 33"/>
                <a:gd name="T8" fmla="*/ 17 w 34"/>
                <a:gd name="T9" fmla="*/ 33 h 33"/>
                <a:gd name="T10" fmla="*/ 19 w 34"/>
                <a:gd name="T11" fmla="*/ 19 h 33"/>
                <a:gd name="T12" fmla="*/ 34 w 34"/>
                <a:gd name="T13" fmla="*/ 16 h 33"/>
                <a:gd name="T14" fmla="*/ 19 w 34"/>
                <a:gd name="T15" fmla="*/ 14 h 33"/>
                <a:gd name="T16" fmla="*/ 17 w 34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15" y="14"/>
                  </a:lnTo>
                  <a:lnTo>
                    <a:pt x="0" y="16"/>
                  </a:lnTo>
                  <a:lnTo>
                    <a:pt x="15" y="19"/>
                  </a:lnTo>
                  <a:lnTo>
                    <a:pt x="17" y="33"/>
                  </a:lnTo>
                  <a:lnTo>
                    <a:pt x="19" y="19"/>
                  </a:lnTo>
                  <a:lnTo>
                    <a:pt x="34" y="16"/>
                  </a:lnTo>
                  <a:lnTo>
                    <a:pt x="19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422">
              <a:extLst>
                <a:ext uri="{FF2B5EF4-FFF2-40B4-BE49-F238E27FC236}">
                  <a16:creationId xmlns:a16="http://schemas.microsoft.com/office/drawing/2014/main" id="{2EBA0FE3-D19A-4D10-BE43-B25C6DC7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465"/>
              <a:ext cx="17" cy="16"/>
            </a:xfrm>
            <a:custGeom>
              <a:avLst/>
              <a:gdLst>
                <a:gd name="T0" fmla="*/ 10 w 17"/>
                <a:gd name="T1" fmla="*/ 0 h 16"/>
                <a:gd name="T2" fmla="*/ 8 w 17"/>
                <a:gd name="T3" fmla="*/ 7 h 16"/>
                <a:gd name="T4" fmla="*/ 0 w 17"/>
                <a:gd name="T5" fmla="*/ 9 h 16"/>
                <a:gd name="T6" fmla="*/ 8 w 17"/>
                <a:gd name="T7" fmla="*/ 9 h 16"/>
                <a:gd name="T8" fmla="*/ 10 w 17"/>
                <a:gd name="T9" fmla="*/ 16 h 16"/>
                <a:gd name="T10" fmla="*/ 10 w 17"/>
                <a:gd name="T11" fmla="*/ 9 h 16"/>
                <a:gd name="T12" fmla="*/ 17 w 17"/>
                <a:gd name="T13" fmla="*/ 9 h 16"/>
                <a:gd name="T14" fmla="*/ 10 w 17"/>
                <a:gd name="T15" fmla="*/ 7 h 16"/>
                <a:gd name="T16" fmla="*/ 1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0" y="0"/>
                  </a:moveTo>
                  <a:lnTo>
                    <a:pt x="8" y="7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7" y="9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423">
              <a:extLst>
                <a:ext uri="{FF2B5EF4-FFF2-40B4-BE49-F238E27FC236}">
                  <a16:creationId xmlns:a16="http://schemas.microsoft.com/office/drawing/2014/main" id="{41876AB8-5DAC-481B-AFB4-24F8AD885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1687"/>
              <a:ext cx="33" cy="33"/>
            </a:xfrm>
            <a:custGeom>
              <a:avLst/>
              <a:gdLst>
                <a:gd name="T0" fmla="*/ 16 w 33"/>
                <a:gd name="T1" fmla="*/ 0 h 33"/>
                <a:gd name="T2" fmla="*/ 14 w 33"/>
                <a:gd name="T3" fmla="*/ 14 h 33"/>
                <a:gd name="T4" fmla="*/ 0 w 33"/>
                <a:gd name="T5" fmla="*/ 17 h 33"/>
                <a:gd name="T6" fmla="*/ 14 w 33"/>
                <a:gd name="T7" fmla="*/ 19 h 33"/>
                <a:gd name="T8" fmla="*/ 16 w 33"/>
                <a:gd name="T9" fmla="*/ 33 h 33"/>
                <a:gd name="T10" fmla="*/ 19 w 33"/>
                <a:gd name="T11" fmla="*/ 19 h 33"/>
                <a:gd name="T12" fmla="*/ 33 w 33"/>
                <a:gd name="T13" fmla="*/ 17 h 33"/>
                <a:gd name="T14" fmla="*/ 19 w 33"/>
                <a:gd name="T15" fmla="*/ 14 h 33"/>
                <a:gd name="T16" fmla="*/ 16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14" y="14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6" y="33"/>
                  </a:lnTo>
                  <a:lnTo>
                    <a:pt x="19" y="19"/>
                  </a:lnTo>
                  <a:lnTo>
                    <a:pt x="33" y="17"/>
                  </a:lnTo>
                  <a:lnTo>
                    <a:pt x="19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424">
              <a:extLst>
                <a:ext uri="{FF2B5EF4-FFF2-40B4-BE49-F238E27FC236}">
                  <a16:creationId xmlns:a16="http://schemas.microsoft.com/office/drawing/2014/main" id="{388BF79B-C544-4648-A157-35EE6B25F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" y="1778"/>
              <a:ext cx="17" cy="16"/>
            </a:xfrm>
            <a:custGeom>
              <a:avLst/>
              <a:gdLst>
                <a:gd name="T0" fmla="*/ 7 w 17"/>
                <a:gd name="T1" fmla="*/ 0 h 16"/>
                <a:gd name="T2" fmla="*/ 7 w 17"/>
                <a:gd name="T3" fmla="*/ 7 h 16"/>
                <a:gd name="T4" fmla="*/ 0 w 17"/>
                <a:gd name="T5" fmla="*/ 7 h 16"/>
                <a:gd name="T6" fmla="*/ 7 w 17"/>
                <a:gd name="T7" fmla="*/ 9 h 16"/>
                <a:gd name="T8" fmla="*/ 7 w 17"/>
                <a:gd name="T9" fmla="*/ 16 h 16"/>
                <a:gd name="T10" fmla="*/ 9 w 17"/>
                <a:gd name="T11" fmla="*/ 9 h 16"/>
                <a:gd name="T12" fmla="*/ 17 w 17"/>
                <a:gd name="T13" fmla="*/ 7 h 16"/>
                <a:gd name="T14" fmla="*/ 9 w 17"/>
                <a:gd name="T15" fmla="*/ 7 h 16"/>
                <a:gd name="T16" fmla="*/ 7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9"/>
                  </a:lnTo>
                  <a:lnTo>
                    <a:pt x="7" y="16"/>
                  </a:lnTo>
                  <a:lnTo>
                    <a:pt x="9" y="9"/>
                  </a:lnTo>
                  <a:lnTo>
                    <a:pt x="17" y="7"/>
                  </a:lnTo>
                  <a:lnTo>
                    <a:pt x="9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425">
              <a:extLst>
                <a:ext uri="{FF2B5EF4-FFF2-40B4-BE49-F238E27FC236}">
                  <a16:creationId xmlns:a16="http://schemas.microsoft.com/office/drawing/2014/main" id="{00BA381E-606F-4615-9110-B31E6DBCF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1670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7 w 19"/>
                <a:gd name="T3" fmla="*/ 7 h 19"/>
                <a:gd name="T4" fmla="*/ 0 w 19"/>
                <a:gd name="T5" fmla="*/ 10 h 19"/>
                <a:gd name="T6" fmla="*/ 7 w 19"/>
                <a:gd name="T7" fmla="*/ 10 h 19"/>
                <a:gd name="T8" fmla="*/ 10 w 19"/>
                <a:gd name="T9" fmla="*/ 19 h 19"/>
                <a:gd name="T10" fmla="*/ 10 w 19"/>
                <a:gd name="T11" fmla="*/ 10 h 19"/>
                <a:gd name="T12" fmla="*/ 19 w 19"/>
                <a:gd name="T13" fmla="*/ 10 h 19"/>
                <a:gd name="T14" fmla="*/ 10 w 19"/>
                <a:gd name="T15" fmla="*/ 7 h 19"/>
                <a:gd name="T16" fmla="*/ 10 w 1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19" y="10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426">
              <a:extLst>
                <a:ext uri="{FF2B5EF4-FFF2-40B4-BE49-F238E27FC236}">
                  <a16:creationId xmlns:a16="http://schemas.microsoft.com/office/drawing/2014/main" id="{A3C6E818-B73E-403E-BFF9-7E31272DD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1885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14 w 34"/>
                <a:gd name="T3" fmla="*/ 14 h 34"/>
                <a:gd name="T4" fmla="*/ 0 w 34"/>
                <a:gd name="T5" fmla="*/ 17 h 34"/>
                <a:gd name="T6" fmla="*/ 14 w 34"/>
                <a:gd name="T7" fmla="*/ 19 h 34"/>
                <a:gd name="T8" fmla="*/ 17 w 34"/>
                <a:gd name="T9" fmla="*/ 34 h 34"/>
                <a:gd name="T10" fmla="*/ 19 w 34"/>
                <a:gd name="T11" fmla="*/ 19 h 34"/>
                <a:gd name="T12" fmla="*/ 34 w 34"/>
                <a:gd name="T13" fmla="*/ 17 h 34"/>
                <a:gd name="T14" fmla="*/ 19 w 34"/>
                <a:gd name="T15" fmla="*/ 14 h 34"/>
                <a:gd name="T16" fmla="*/ 17 w 34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14" y="14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7" y="34"/>
                  </a:lnTo>
                  <a:lnTo>
                    <a:pt x="19" y="19"/>
                  </a:lnTo>
                  <a:lnTo>
                    <a:pt x="34" y="17"/>
                  </a:lnTo>
                  <a:lnTo>
                    <a:pt x="19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427">
              <a:extLst>
                <a:ext uri="{FF2B5EF4-FFF2-40B4-BE49-F238E27FC236}">
                  <a16:creationId xmlns:a16="http://schemas.microsoft.com/office/drawing/2014/main" id="{4BFE4C93-50C8-4AF4-983F-4739C9D4C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1422"/>
              <a:ext cx="33" cy="33"/>
            </a:xfrm>
            <a:custGeom>
              <a:avLst/>
              <a:gdLst>
                <a:gd name="T0" fmla="*/ 16 w 33"/>
                <a:gd name="T1" fmla="*/ 0 h 33"/>
                <a:gd name="T2" fmla="*/ 14 w 33"/>
                <a:gd name="T3" fmla="*/ 14 h 33"/>
                <a:gd name="T4" fmla="*/ 0 w 33"/>
                <a:gd name="T5" fmla="*/ 16 h 33"/>
                <a:gd name="T6" fmla="*/ 14 w 33"/>
                <a:gd name="T7" fmla="*/ 19 h 33"/>
                <a:gd name="T8" fmla="*/ 16 w 33"/>
                <a:gd name="T9" fmla="*/ 33 h 33"/>
                <a:gd name="T10" fmla="*/ 19 w 33"/>
                <a:gd name="T11" fmla="*/ 19 h 33"/>
                <a:gd name="T12" fmla="*/ 33 w 33"/>
                <a:gd name="T13" fmla="*/ 16 h 33"/>
                <a:gd name="T14" fmla="*/ 19 w 33"/>
                <a:gd name="T15" fmla="*/ 14 h 33"/>
                <a:gd name="T16" fmla="*/ 16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14" y="14"/>
                  </a:lnTo>
                  <a:lnTo>
                    <a:pt x="0" y="16"/>
                  </a:lnTo>
                  <a:lnTo>
                    <a:pt x="14" y="19"/>
                  </a:lnTo>
                  <a:lnTo>
                    <a:pt x="16" y="33"/>
                  </a:lnTo>
                  <a:lnTo>
                    <a:pt x="19" y="19"/>
                  </a:lnTo>
                  <a:lnTo>
                    <a:pt x="33" y="16"/>
                  </a:lnTo>
                  <a:lnTo>
                    <a:pt x="19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428">
              <a:extLst>
                <a:ext uri="{FF2B5EF4-FFF2-40B4-BE49-F238E27FC236}">
                  <a16:creationId xmlns:a16="http://schemas.microsoft.com/office/drawing/2014/main" id="{F1EA72A1-EB93-4326-B74C-CA2EAECC9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" y="1486"/>
              <a:ext cx="16" cy="17"/>
            </a:xfrm>
            <a:custGeom>
              <a:avLst/>
              <a:gdLst>
                <a:gd name="T0" fmla="*/ 7 w 16"/>
                <a:gd name="T1" fmla="*/ 0 h 17"/>
                <a:gd name="T2" fmla="*/ 7 w 16"/>
                <a:gd name="T3" fmla="*/ 7 h 17"/>
                <a:gd name="T4" fmla="*/ 0 w 16"/>
                <a:gd name="T5" fmla="*/ 10 h 17"/>
                <a:gd name="T6" fmla="*/ 7 w 16"/>
                <a:gd name="T7" fmla="*/ 10 h 17"/>
                <a:gd name="T8" fmla="*/ 7 w 16"/>
                <a:gd name="T9" fmla="*/ 17 h 17"/>
                <a:gd name="T10" fmla="*/ 9 w 16"/>
                <a:gd name="T11" fmla="*/ 10 h 17"/>
                <a:gd name="T12" fmla="*/ 16 w 16"/>
                <a:gd name="T13" fmla="*/ 10 h 17"/>
                <a:gd name="T14" fmla="*/ 9 w 16"/>
                <a:gd name="T15" fmla="*/ 7 h 17"/>
                <a:gd name="T16" fmla="*/ 7 w 16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7" y="0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9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61148" y="1447800"/>
            <a:ext cx="4549452" cy="424731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Hãy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yêu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thiên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nhiên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,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đất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nước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môi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sống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bảo</a:t>
            </a:r>
            <a:endParaRPr lang="en-US" sz="3600" dirty="0">
              <a:solidFill>
                <a:srgbClr val="0070C0"/>
              </a:solidFill>
              <a:latin typeface="iCiel Cadena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vệ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thiên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nhiên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,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môi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</p:txBody>
      </p:sp>
      <p:grpSp>
        <p:nvGrpSpPr>
          <p:cNvPr id="11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766760" y="228600"/>
            <a:ext cx="3344151" cy="2242610"/>
            <a:chOff x="-163273" y="-185210"/>
            <a:chExt cx="2659657" cy="1647202"/>
          </a:xfrm>
        </p:grpSpPr>
        <p:pic>
          <p:nvPicPr>
            <p:cNvPr id="11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1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1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3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162235" y="1620"/>
            <a:ext cx="2352365" cy="1979580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4846B24-8C99-4FAF-B76C-64CCF51D8193}"/>
              </a:ext>
            </a:extLst>
          </p:cNvPr>
          <p:cNvGrpSpPr>
            <a:grpSpLocks noChangeAspect="1"/>
          </p:cNvGrpSpPr>
          <p:nvPr/>
        </p:nvGrpSpPr>
        <p:grpSpPr>
          <a:xfrm>
            <a:off x="4837210" y="3185994"/>
            <a:ext cx="4310408" cy="3443406"/>
            <a:chOff x="6323726" y="550436"/>
            <a:chExt cx="5966821" cy="4968000"/>
          </a:xfrm>
        </p:grpSpPr>
        <p:sp>
          <p:nvSpPr>
            <p:cNvPr id="9" name="任意多边形 174">
              <a:extLst>
                <a:ext uri="{FF2B5EF4-FFF2-40B4-BE49-F238E27FC236}">
                  <a16:creationId xmlns:a16="http://schemas.microsoft.com/office/drawing/2014/main" id="{B1A6C3F7-B853-4C9A-9BA0-E082176FBD4B}"/>
                </a:ext>
              </a:extLst>
            </p:cNvPr>
            <p:cNvSpPr/>
            <p:nvPr/>
          </p:nvSpPr>
          <p:spPr>
            <a:xfrm>
              <a:off x="7604068" y="1889662"/>
              <a:ext cx="4686479" cy="2794200"/>
            </a:xfrm>
            <a:custGeom>
              <a:avLst/>
              <a:gdLst>
                <a:gd name="connsiteX0" fmla="*/ 0 w 4414141"/>
                <a:gd name="connsiteY0" fmla="*/ 0 h 2631826"/>
                <a:gd name="connsiteX1" fmla="*/ 321120 w 4414141"/>
                <a:gd name="connsiteY1" fmla="*/ 0 h 2631826"/>
                <a:gd name="connsiteX2" fmla="*/ 321120 w 4414141"/>
                <a:gd name="connsiteY2" fmla="*/ 1276535 h 2631826"/>
                <a:gd name="connsiteX3" fmla="*/ 1424344 w 4414141"/>
                <a:gd name="connsiteY3" fmla="*/ 2379759 h 2631826"/>
                <a:gd name="connsiteX4" fmla="*/ 4149896 w 4414141"/>
                <a:gd name="connsiteY4" fmla="*/ 2379759 h 2631826"/>
                <a:gd name="connsiteX5" fmla="*/ 4372234 w 4414141"/>
                <a:gd name="connsiteY5" fmla="*/ 2357346 h 2631826"/>
                <a:gd name="connsiteX6" fmla="*/ 4414141 w 4414141"/>
                <a:gd name="connsiteY6" fmla="*/ 2346570 h 2631826"/>
                <a:gd name="connsiteX7" fmla="*/ 4414141 w 4414141"/>
                <a:gd name="connsiteY7" fmla="*/ 2627743 h 2631826"/>
                <a:gd name="connsiteX8" fmla="*/ 4333285 w 4414141"/>
                <a:gd name="connsiteY8" fmla="*/ 2631826 h 2631826"/>
                <a:gd name="connsiteX9" fmla="*/ 1246715 w 4414141"/>
                <a:gd name="connsiteY9" fmla="*/ 2631826 h 2631826"/>
                <a:gd name="connsiteX10" fmla="*/ 0 w 4414141"/>
                <a:gd name="connsiteY10" fmla="*/ 1385111 h 263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4141" h="2631826">
                  <a:moveTo>
                    <a:pt x="0" y="0"/>
                  </a:moveTo>
                  <a:lnTo>
                    <a:pt x="321120" y="0"/>
                  </a:lnTo>
                  <a:lnTo>
                    <a:pt x="321120" y="1276535"/>
                  </a:lnTo>
                  <a:cubicBezTo>
                    <a:pt x="321120" y="1885829"/>
                    <a:pt x="815050" y="2379759"/>
                    <a:pt x="1424344" y="2379759"/>
                  </a:cubicBezTo>
                  <a:lnTo>
                    <a:pt x="4149896" y="2379759"/>
                  </a:lnTo>
                  <a:cubicBezTo>
                    <a:pt x="4226058" y="2379759"/>
                    <a:pt x="4300417" y="2372042"/>
                    <a:pt x="4372234" y="2357346"/>
                  </a:cubicBezTo>
                  <a:lnTo>
                    <a:pt x="4414141" y="2346570"/>
                  </a:lnTo>
                  <a:lnTo>
                    <a:pt x="4414141" y="2627743"/>
                  </a:lnTo>
                  <a:lnTo>
                    <a:pt x="4333285" y="2631826"/>
                  </a:lnTo>
                  <a:lnTo>
                    <a:pt x="1246715" y="2631826"/>
                  </a:lnTo>
                  <a:cubicBezTo>
                    <a:pt x="558173" y="2631826"/>
                    <a:pt x="0" y="2073653"/>
                    <a:pt x="0" y="1385111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175">
              <a:extLst>
                <a:ext uri="{FF2B5EF4-FFF2-40B4-BE49-F238E27FC236}">
                  <a16:creationId xmlns:a16="http://schemas.microsoft.com/office/drawing/2014/main" id="{C2DDC0B6-25BA-4073-9736-4922A477A71F}"/>
                </a:ext>
              </a:extLst>
            </p:cNvPr>
            <p:cNvSpPr/>
            <p:nvPr/>
          </p:nvSpPr>
          <p:spPr>
            <a:xfrm>
              <a:off x="7257021" y="1498114"/>
              <a:ext cx="5033526" cy="3494151"/>
            </a:xfrm>
            <a:custGeom>
              <a:avLst/>
              <a:gdLst>
                <a:gd name="connsiteX0" fmla="*/ 0 w 4741021"/>
                <a:gd name="connsiteY0" fmla="*/ 0 h 3291102"/>
                <a:gd name="connsiteX1" fmla="*/ 326880 w 4741021"/>
                <a:gd name="connsiteY1" fmla="*/ 0 h 3291102"/>
                <a:gd name="connsiteX2" fmla="*/ 326880 w 4741021"/>
                <a:gd name="connsiteY2" fmla="*/ 1790059 h 3291102"/>
                <a:gd name="connsiteX3" fmla="*/ 1573595 w 4741021"/>
                <a:gd name="connsiteY3" fmla="*/ 3036774 h 3291102"/>
                <a:gd name="connsiteX4" fmla="*/ 4660165 w 4741021"/>
                <a:gd name="connsiteY4" fmla="*/ 3036774 h 3291102"/>
                <a:gd name="connsiteX5" fmla="*/ 4741021 w 4741021"/>
                <a:gd name="connsiteY5" fmla="*/ 3032691 h 3291102"/>
                <a:gd name="connsiteX6" fmla="*/ 4741021 w 4741021"/>
                <a:gd name="connsiteY6" fmla="*/ 3291102 h 3291102"/>
                <a:gd name="connsiteX7" fmla="*/ 1391494 w 4741021"/>
                <a:gd name="connsiteY7" fmla="*/ 3291102 h 3291102"/>
                <a:gd name="connsiteX8" fmla="*/ 0 w 4741021"/>
                <a:gd name="connsiteY8" fmla="*/ 1899608 h 329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1021" h="3291102">
                  <a:moveTo>
                    <a:pt x="0" y="0"/>
                  </a:moveTo>
                  <a:lnTo>
                    <a:pt x="326880" y="0"/>
                  </a:lnTo>
                  <a:lnTo>
                    <a:pt x="326880" y="1790059"/>
                  </a:lnTo>
                  <a:cubicBezTo>
                    <a:pt x="326880" y="2478601"/>
                    <a:pt x="885053" y="3036774"/>
                    <a:pt x="1573595" y="3036774"/>
                  </a:cubicBezTo>
                  <a:lnTo>
                    <a:pt x="4660165" y="3036774"/>
                  </a:lnTo>
                  <a:lnTo>
                    <a:pt x="4741021" y="3032691"/>
                  </a:lnTo>
                  <a:lnTo>
                    <a:pt x="4741021" y="3291102"/>
                  </a:lnTo>
                  <a:lnTo>
                    <a:pt x="1391494" y="3291102"/>
                  </a:lnTo>
                  <a:cubicBezTo>
                    <a:pt x="622993" y="3291102"/>
                    <a:pt x="0" y="2668109"/>
                    <a:pt x="0" y="189960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76">
              <a:extLst>
                <a:ext uri="{FF2B5EF4-FFF2-40B4-BE49-F238E27FC236}">
                  <a16:creationId xmlns:a16="http://schemas.microsoft.com/office/drawing/2014/main" id="{EB9F1488-90F6-4E7D-86CD-E5BDF1545643}"/>
                </a:ext>
              </a:extLst>
            </p:cNvPr>
            <p:cNvSpPr/>
            <p:nvPr/>
          </p:nvSpPr>
          <p:spPr>
            <a:xfrm>
              <a:off x="6913031" y="1137524"/>
              <a:ext cx="5377516" cy="4124760"/>
            </a:xfrm>
            <a:custGeom>
              <a:avLst/>
              <a:gdLst>
                <a:gd name="connsiteX0" fmla="*/ 1207 w 5065021"/>
                <a:gd name="connsiteY0" fmla="*/ 0 h 3885066"/>
                <a:gd name="connsiteX1" fmla="*/ 330739 w 5065021"/>
                <a:gd name="connsiteY1" fmla="*/ 0 h 3885066"/>
                <a:gd name="connsiteX2" fmla="*/ 324000 w 5065021"/>
                <a:gd name="connsiteY2" fmla="*/ 133448 h 3885066"/>
                <a:gd name="connsiteX3" fmla="*/ 324000 w 5065021"/>
                <a:gd name="connsiteY3" fmla="*/ 2239243 h 3885066"/>
                <a:gd name="connsiteX4" fmla="*/ 1715494 w 5065021"/>
                <a:gd name="connsiteY4" fmla="*/ 3630737 h 3885066"/>
                <a:gd name="connsiteX5" fmla="*/ 5065021 w 5065021"/>
                <a:gd name="connsiteY5" fmla="*/ 3630737 h 3885066"/>
                <a:gd name="connsiteX6" fmla="*/ 5065021 w 5065021"/>
                <a:gd name="connsiteY6" fmla="*/ 3885066 h 3885066"/>
                <a:gd name="connsiteX7" fmla="*/ 1536274 w 5065021"/>
                <a:gd name="connsiteY7" fmla="*/ 3885066 h 3885066"/>
                <a:gd name="connsiteX8" fmla="*/ 0 w 5065021"/>
                <a:gd name="connsiteY8" fmla="*/ 2348792 h 3885066"/>
                <a:gd name="connsiteX9" fmla="*/ 0 w 5065021"/>
                <a:gd name="connsiteY9" fmla="*/ 23897 h 388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021" h="3885066">
                  <a:moveTo>
                    <a:pt x="1207" y="0"/>
                  </a:moveTo>
                  <a:lnTo>
                    <a:pt x="330739" y="0"/>
                  </a:lnTo>
                  <a:lnTo>
                    <a:pt x="324000" y="133448"/>
                  </a:lnTo>
                  <a:lnTo>
                    <a:pt x="324000" y="2239243"/>
                  </a:lnTo>
                  <a:cubicBezTo>
                    <a:pt x="324000" y="3007744"/>
                    <a:pt x="946993" y="3630737"/>
                    <a:pt x="1715494" y="3630737"/>
                  </a:cubicBezTo>
                  <a:lnTo>
                    <a:pt x="5065021" y="3630737"/>
                  </a:lnTo>
                  <a:lnTo>
                    <a:pt x="5065021" y="3885066"/>
                  </a:lnTo>
                  <a:lnTo>
                    <a:pt x="1536274" y="3885066"/>
                  </a:lnTo>
                  <a:cubicBezTo>
                    <a:pt x="687813" y="3885066"/>
                    <a:pt x="0" y="3197253"/>
                    <a:pt x="0" y="2348792"/>
                  </a:cubicBezTo>
                  <a:lnTo>
                    <a:pt x="0" y="23897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77">
              <a:extLst>
                <a:ext uri="{FF2B5EF4-FFF2-40B4-BE49-F238E27FC236}">
                  <a16:creationId xmlns:a16="http://schemas.microsoft.com/office/drawing/2014/main" id="{8E568B21-405B-444A-8629-8C220327BCE5}"/>
                </a:ext>
              </a:extLst>
            </p:cNvPr>
            <p:cNvSpPr/>
            <p:nvPr/>
          </p:nvSpPr>
          <p:spPr>
            <a:xfrm>
              <a:off x="6569042" y="3536825"/>
              <a:ext cx="5721505" cy="1981611"/>
            </a:xfrm>
            <a:custGeom>
              <a:avLst/>
              <a:gdLst>
                <a:gd name="connsiteX0" fmla="*/ 0 w 5389021"/>
                <a:gd name="connsiteY0" fmla="*/ 0 h 1866457"/>
                <a:gd name="connsiteX1" fmla="*/ 324000 w 5389021"/>
                <a:gd name="connsiteY1" fmla="*/ 0 h 1866457"/>
                <a:gd name="connsiteX2" fmla="*/ 324000 w 5389021"/>
                <a:gd name="connsiteY2" fmla="*/ 75854 h 1866457"/>
                <a:gd name="connsiteX3" fmla="*/ 1860274 w 5389021"/>
                <a:gd name="connsiteY3" fmla="*/ 1612128 h 1866457"/>
                <a:gd name="connsiteX4" fmla="*/ 5389021 w 5389021"/>
                <a:gd name="connsiteY4" fmla="*/ 1612128 h 1866457"/>
                <a:gd name="connsiteX5" fmla="*/ 5389021 w 5389021"/>
                <a:gd name="connsiteY5" fmla="*/ 1866457 h 1866457"/>
                <a:gd name="connsiteX6" fmla="*/ 1681054 w 5389021"/>
                <a:gd name="connsiteY6" fmla="*/ 1866457 h 1866457"/>
                <a:gd name="connsiteX7" fmla="*/ 0 w 5389021"/>
                <a:gd name="connsiteY7" fmla="*/ 185403 h 186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9021" h="1866457">
                  <a:moveTo>
                    <a:pt x="0" y="0"/>
                  </a:moveTo>
                  <a:lnTo>
                    <a:pt x="324000" y="0"/>
                  </a:lnTo>
                  <a:lnTo>
                    <a:pt x="324000" y="75854"/>
                  </a:lnTo>
                  <a:cubicBezTo>
                    <a:pt x="324000" y="924315"/>
                    <a:pt x="1011813" y="1612128"/>
                    <a:pt x="1860274" y="1612128"/>
                  </a:cubicBezTo>
                  <a:lnTo>
                    <a:pt x="5389021" y="1612128"/>
                  </a:lnTo>
                  <a:lnTo>
                    <a:pt x="5389021" y="1866457"/>
                  </a:lnTo>
                  <a:lnTo>
                    <a:pt x="1681054" y="1866457"/>
                  </a:lnTo>
                  <a:cubicBezTo>
                    <a:pt x="752634" y="1866457"/>
                    <a:pt x="0" y="1113823"/>
                    <a:pt x="0" y="185403"/>
                  </a:cubicBezTo>
                  <a:close/>
                </a:path>
              </a:pathLst>
            </a:custGeom>
            <a:solidFill>
              <a:srgbClr val="D43A3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F5B67B5-4ABE-4AEB-9793-ABF618E9B7AE}"/>
                </a:ext>
              </a:extLst>
            </p:cNvPr>
            <p:cNvGrpSpPr>
              <a:grpSpLocks noChangeAspect="1"/>
            </p:cNvGrpSpPr>
            <p:nvPr/>
          </p:nvGrpSpPr>
          <p:grpSpPr>
            <a:xfrm rot="19566766">
              <a:off x="7383901" y="1623410"/>
              <a:ext cx="798773" cy="1146632"/>
              <a:chOff x="10898674" y="198977"/>
              <a:chExt cx="1103454" cy="1584000"/>
            </a:xfrm>
          </p:grpSpPr>
          <p:grpSp>
            <p:nvGrpSpPr>
              <p:cNvPr id="89" name="组合 88">
                <a:extLst>
                  <a:ext uri="{FF2B5EF4-FFF2-40B4-BE49-F238E27FC236}">
                    <a16:creationId xmlns:a16="http://schemas.microsoft.com/office/drawing/2014/main" id="{DA9259D9-345A-4392-81F9-23D9D777C8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97" name="任意多边形 187">
                  <a:extLst>
                    <a:ext uri="{FF2B5EF4-FFF2-40B4-BE49-F238E27FC236}">
                      <a16:creationId xmlns:a16="http://schemas.microsoft.com/office/drawing/2014/main" id="{9BB23027-7D81-4726-8BF7-ED12E1FAC3C6}"/>
                    </a:ext>
                  </a:extLst>
                </p:cNvPr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任意多边形 188">
                  <a:extLst>
                    <a:ext uri="{FF2B5EF4-FFF2-40B4-BE49-F238E27FC236}">
                      <a16:creationId xmlns:a16="http://schemas.microsoft.com/office/drawing/2014/main" id="{86DA9BB2-37EF-48F3-8952-F4C6433EADC1}"/>
                    </a:ext>
                  </a:extLst>
                </p:cNvPr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9" name="组合 98">
                  <a:extLst>
                    <a:ext uri="{FF2B5EF4-FFF2-40B4-BE49-F238E27FC236}">
                      <a16:creationId xmlns:a16="http://schemas.microsoft.com/office/drawing/2014/main" id="{17794761-949F-4CBA-B54D-10F95EA5B43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101" name="组合 100">
                    <a:extLst>
                      <a:ext uri="{FF2B5EF4-FFF2-40B4-BE49-F238E27FC236}">
                        <a16:creationId xmlns:a16="http://schemas.microsoft.com/office/drawing/2014/main" id="{16FA655C-8294-49CD-A670-B62B0653239E}"/>
                      </a:ext>
                    </a:extLst>
                  </p:cNvPr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111" name="任意多边形 201">
                      <a:extLst>
                        <a:ext uri="{FF2B5EF4-FFF2-40B4-BE49-F238E27FC236}">
                          <a16:creationId xmlns:a16="http://schemas.microsoft.com/office/drawing/2014/main" id="{5A55F3CD-C68B-48D6-8A46-4DB19F2E45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2" name="任意多边形 202">
                      <a:extLst>
                        <a:ext uri="{FF2B5EF4-FFF2-40B4-BE49-F238E27FC236}">
                          <a16:creationId xmlns:a16="http://schemas.microsoft.com/office/drawing/2014/main" id="{DDFC6BE4-354C-42EA-83A6-F455D7A1D94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02" name="组合 101">
                    <a:extLst>
                      <a:ext uri="{FF2B5EF4-FFF2-40B4-BE49-F238E27FC236}">
                        <a16:creationId xmlns:a16="http://schemas.microsoft.com/office/drawing/2014/main" id="{F5834C6C-FAFE-4D2A-ADA7-E4731A84BF3A}"/>
                      </a:ext>
                    </a:extLst>
                  </p:cNvPr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109" name="任意多边形 199">
                      <a:extLst>
                        <a:ext uri="{FF2B5EF4-FFF2-40B4-BE49-F238E27FC236}">
                          <a16:creationId xmlns:a16="http://schemas.microsoft.com/office/drawing/2014/main" id="{8DA4A301-5A4F-4D2E-8F82-F315D5D206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0" name="任意多边形 200">
                      <a:extLst>
                        <a:ext uri="{FF2B5EF4-FFF2-40B4-BE49-F238E27FC236}">
                          <a16:creationId xmlns:a16="http://schemas.microsoft.com/office/drawing/2014/main" id="{0D79512C-F063-460B-925E-455E5E54646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03" name="组合 102">
                    <a:extLst>
                      <a:ext uri="{FF2B5EF4-FFF2-40B4-BE49-F238E27FC236}">
                        <a16:creationId xmlns:a16="http://schemas.microsoft.com/office/drawing/2014/main" id="{FE80FDEC-7E65-4DE8-8FC1-AA0F77C3E6B1}"/>
                      </a:ext>
                    </a:extLst>
                  </p:cNvPr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107" name="任意多边形 197">
                      <a:extLst>
                        <a:ext uri="{FF2B5EF4-FFF2-40B4-BE49-F238E27FC236}">
                          <a16:creationId xmlns:a16="http://schemas.microsoft.com/office/drawing/2014/main" id="{9FF55BB5-9D81-42CC-9FC6-9EEDC572F9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8" name="任意多边形 198">
                      <a:extLst>
                        <a:ext uri="{FF2B5EF4-FFF2-40B4-BE49-F238E27FC236}">
                          <a16:creationId xmlns:a16="http://schemas.microsoft.com/office/drawing/2014/main" id="{D2F974BE-E86C-4FD6-B2CC-98F096DB45E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04" name="组合 103">
                    <a:extLst>
                      <a:ext uri="{FF2B5EF4-FFF2-40B4-BE49-F238E27FC236}">
                        <a16:creationId xmlns:a16="http://schemas.microsoft.com/office/drawing/2014/main" id="{C6B99605-6007-4968-A8B9-C76EAFBEA3C2}"/>
                      </a:ext>
                    </a:extLst>
                  </p:cNvPr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105" name="任意多边形 195">
                      <a:extLst>
                        <a:ext uri="{FF2B5EF4-FFF2-40B4-BE49-F238E27FC236}">
                          <a16:creationId xmlns:a16="http://schemas.microsoft.com/office/drawing/2014/main" id="{ACD05EFA-4415-4370-A083-2B6BB328C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6" name="任意多边形 196">
                      <a:extLst>
                        <a:ext uri="{FF2B5EF4-FFF2-40B4-BE49-F238E27FC236}">
                          <a16:creationId xmlns:a16="http://schemas.microsoft.com/office/drawing/2014/main" id="{B400800A-78F5-4028-8E11-37E1A28A933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00" name="任意多边形 190">
                  <a:extLst>
                    <a:ext uri="{FF2B5EF4-FFF2-40B4-BE49-F238E27FC236}">
                      <a16:creationId xmlns:a16="http://schemas.microsoft.com/office/drawing/2014/main" id="{722FA32C-504B-4AB2-8285-1429E8E35F1E}"/>
                    </a:ext>
                  </a:extLst>
                </p:cNvPr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641549F1-9DB5-4924-9060-F6B6390922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6EC84D93-25B2-4CCC-86E9-B99F362184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任意多边形 182">
                  <a:extLst>
                    <a:ext uri="{FF2B5EF4-FFF2-40B4-BE49-F238E27FC236}">
                      <a16:creationId xmlns:a16="http://schemas.microsoft.com/office/drawing/2014/main" id="{96C6421E-4581-4319-8F5B-E3447B0027DE}"/>
                    </a:ext>
                  </a:extLst>
                </p:cNvPr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任意多边形 183">
                  <a:extLst>
                    <a:ext uri="{FF2B5EF4-FFF2-40B4-BE49-F238E27FC236}">
                      <a16:creationId xmlns:a16="http://schemas.microsoft.com/office/drawing/2014/main" id="{BB10DA2B-AA48-4D24-9C88-515A716610FB}"/>
                    </a:ext>
                  </a:extLst>
                </p:cNvPr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任意多边形 184">
                  <a:extLst>
                    <a:ext uri="{FF2B5EF4-FFF2-40B4-BE49-F238E27FC236}">
                      <a16:creationId xmlns:a16="http://schemas.microsoft.com/office/drawing/2014/main" id="{E8EF2CCC-4187-48C1-BD4D-9F81911941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任意多边形 185">
                  <a:extLst>
                    <a:ext uri="{FF2B5EF4-FFF2-40B4-BE49-F238E27FC236}">
                      <a16:creationId xmlns:a16="http://schemas.microsoft.com/office/drawing/2014/main" id="{2C670231-2F2E-4A06-B6E2-D0058753DFE6}"/>
                    </a:ext>
                  </a:extLst>
                </p:cNvPr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任意多边形 186">
                  <a:extLst>
                    <a:ext uri="{FF2B5EF4-FFF2-40B4-BE49-F238E27FC236}">
                      <a16:creationId xmlns:a16="http://schemas.microsoft.com/office/drawing/2014/main" id="{CA20BB1D-E903-485D-B2C4-3F83196805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3981024-EFC4-434C-B353-9490F47F6747}"/>
                </a:ext>
              </a:extLst>
            </p:cNvPr>
            <p:cNvGrpSpPr>
              <a:grpSpLocks noChangeAspect="1"/>
            </p:cNvGrpSpPr>
            <p:nvPr/>
          </p:nvGrpSpPr>
          <p:grpSpPr>
            <a:xfrm rot="19566766">
              <a:off x="7066627" y="1034407"/>
              <a:ext cx="798773" cy="1146632"/>
              <a:chOff x="10898674" y="198977"/>
              <a:chExt cx="1103454" cy="1584000"/>
            </a:xfrm>
          </p:grpSpPr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C290ED20-E7F1-4408-A8B2-4820D7724CD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73" name="任意多边形 212">
                  <a:extLst>
                    <a:ext uri="{FF2B5EF4-FFF2-40B4-BE49-F238E27FC236}">
                      <a16:creationId xmlns:a16="http://schemas.microsoft.com/office/drawing/2014/main" id="{2D84A116-D17F-46F9-91B5-8CFEEDCC55C3}"/>
                    </a:ext>
                  </a:extLst>
                </p:cNvPr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任意多边形 213">
                  <a:extLst>
                    <a:ext uri="{FF2B5EF4-FFF2-40B4-BE49-F238E27FC236}">
                      <a16:creationId xmlns:a16="http://schemas.microsoft.com/office/drawing/2014/main" id="{61B0E65B-3E9A-4198-AEEC-1C92C2924CA6}"/>
                    </a:ext>
                  </a:extLst>
                </p:cNvPr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组合 74">
                  <a:extLst>
                    <a:ext uri="{FF2B5EF4-FFF2-40B4-BE49-F238E27FC236}">
                      <a16:creationId xmlns:a16="http://schemas.microsoft.com/office/drawing/2014/main" id="{AC9D4056-E083-4046-8C1A-45238D649A0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77" name="组合 76">
                    <a:extLst>
                      <a:ext uri="{FF2B5EF4-FFF2-40B4-BE49-F238E27FC236}">
                        <a16:creationId xmlns:a16="http://schemas.microsoft.com/office/drawing/2014/main" id="{80FE3DBD-1B16-4C96-8B24-1273F91E67DF}"/>
                      </a:ext>
                    </a:extLst>
                  </p:cNvPr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87" name="任意多边形 226">
                      <a:extLst>
                        <a:ext uri="{FF2B5EF4-FFF2-40B4-BE49-F238E27FC236}">
                          <a16:creationId xmlns:a16="http://schemas.microsoft.com/office/drawing/2014/main" id="{C865E9AE-06CD-426E-B7AF-AD718B922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8" name="任意多边形 227">
                      <a:extLst>
                        <a:ext uri="{FF2B5EF4-FFF2-40B4-BE49-F238E27FC236}">
                          <a16:creationId xmlns:a16="http://schemas.microsoft.com/office/drawing/2014/main" id="{4227F441-6827-439D-A401-36342591DBE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78" name="组合 77">
                    <a:extLst>
                      <a:ext uri="{FF2B5EF4-FFF2-40B4-BE49-F238E27FC236}">
                        <a16:creationId xmlns:a16="http://schemas.microsoft.com/office/drawing/2014/main" id="{C7312C06-84D9-44C1-9AD3-2585975BA88A}"/>
                      </a:ext>
                    </a:extLst>
                  </p:cNvPr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85" name="任意多边形 224">
                      <a:extLst>
                        <a:ext uri="{FF2B5EF4-FFF2-40B4-BE49-F238E27FC236}">
                          <a16:creationId xmlns:a16="http://schemas.microsoft.com/office/drawing/2014/main" id="{C2531833-6EA8-4E56-ADD4-451341D6E38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6" name="任意多边形 225">
                      <a:extLst>
                        <a:ext uri="{FF2B5EF4-FFF2-40B4-BE49-F238E27FC236}">
                          <a16:creationId xmlns:a16="http://schemas.microsoft.com/office/drawing/2014/main" id="{AA24934E-1FE3-4C9D-8860-1D3C47A7C0D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79" name="组合 78">
                    <a:extLst>
                      <a:ext uri="{FF2B5EF4-FFF2-40B4-BE49-F238E27FC236}">
                        <a16:creationId xmlns:a16="http://schemas.microsoft.com/office/drawing/2014/main" id="{A3CA8BF1-8FE7-42EE-A735-6AFA46A30C5E}"/>
                      </a:ext>
                    </a:extLst>
                  </p:cNvPr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83" name="任意多边形 222">
                      <a:extLst>
                        <a:ext uri="{FF2B5EF4-FFF2-40B4-BE49-F238E27FC236}">
                          <a16:creationId xmlns:a16="http://schemas.microsoft.com/office/drawing/2014/main" id="{AF4D2835-B094-4786-924D-271D50696D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4" name="任意多边形 223">
                      <a:extLst>
                        <a:ext uri="{FF2B5EF4-FFF2-40B4-BE49-F238E27FC236}">
                          <a16:creationId xmlns:a16="http://schemas.microsoft.com/office/drawing/2014/main" id="{F0B8ADF3-41EA-4446-9771-C389BD98536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组合 79">
                    <a:extLst>
                      <a:ext uri="{FF2B5EF4-FFF2-40B4-BE49-F238E27FC236}">
                        <a16:creationId xmlns:a16="http://schemas.microsoft.com/office/drawing/2014/main" id="{3B8BD521-828D-4494-B08F-FE0342D08852}"/>
                      </a:ext>
                    </a:extLst>
                  </p:cNvPr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81" name="任意多边形 220">
                      <a:extLst>
                        <a:ext uri="{FF2B5EF4-FFF2-40B4-BE49-F238E27FC236}">
                          <a16:creationId xmlns:a16="http://schemas.microsoft.com/office/drawing/2014/main" id="{A62B2E3F-9310-497F-BE22-45F0EAD25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2" name="任意多边形 221">
                      <a:extLst>
                        <a:ext uri="{FF2B5EF4-FFF2-40B4-BE49-F238E27FC236}">
                          <a16:creationId xmlns:a16="http://schemas.microsoft.com/office/drawing/2014/main" id="{0EDD2807-3C39-485A-8E0A-BB29194909D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任意多边形 215">
                  <a:extLst>
                    <a:ext uri="{FF2B5EF4-FFF2-40B4-BE49-F238E27FC236}">
                      <a16:creationId xmlns:a16="http://schemas.microsoft.com/office/drawing/2014/main" id="{7B4CB791-7938-4B28-9982-FD1B93689858}"/>
                    </a:ext>
                  </a:extLst>
                </p:cNvPr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373DDD56-2DCA-4769-9410-86F7B9C4ED6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67" name="椭圆 66">
                  <a:extLst>
                    <a:ext uri="{FF2B5EF4-FFF2-40B4-BE49-F238E27FC236}">
                      <a16:creationId xmlns:a16="http://schemas.microsoft.com/office/drawing/2014/main" id="{88DB65B6-7B74-42A8-927C-8FCB9267A0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任意多边形 207">
                  <a:extLst>
                    <a:ext uri="{FF2B5EF4-FFF2-40B4-BE49-F238E27FC236}">
                      <a16:creationId xmlns:a16="http://schemas.microsoft.com/office/drawing/2014/main" id="{DFCF83E2-CE2D-4BB3-8990-E6B56D7CEC41}"/>
                    </a:ext>
                  </a:extLst>
                </p:cNvPr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任意多边形 208">
                  <a:extLst>
                    <a:ext uri="{FF2B5EF4-FFF2-40B4-BE49-F238E27FC236}">
                      <a16:creationId xmlns:a16="http://schemas.microsoft.com/office/drawing/2014/main" id="{99A3FAA0-6A03-4D11-8325-B9B5FCBE87F2}"/>
                    </a:ext>
                  </a:extLst>
                </p:cNvPr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任意多边形 209">
                  <a:extLst>
                    <a:ext uri="{FF2B5EF4-FFF2-40B4-BE49-F238E27FC236}">
                      <a16:creationId xmlns:a16="http://schemas.microsoft.com/office/drawing/2014/main" id="{EC6D5460-DCA1-43D6-9EBA-047FD144C7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任意多边形 210">
                  <a:extLst>
                    <a:ext uri="{FF2B5EF4-FFF2-40B4-BE49-F238E27FC236}">
                      <a16:creationId xmlns:a16="http://schemas.microsoft.com/office/drawing/2014/main" id="{74DE747A-A601-452A-9FBD-AC5C3E9E58A1}"/>
                    </a:ext>
                  </a:extLst>
                </p:cNvPr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任意多边形 211">
                  <a:extLst>
                    <a:ext uri="{FF2B5EF4-FFF2-40B4-BE49-F238E27FC236}">
                      <a16:creationId xmlns:a16="http://schemas.microsoft.com/office/drawing/2014/main" id="{5AD20BB6-D1E2-4016-A813-387D75C189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104883D-6BA9-40B8-A719-C9FD4CAA917A}"/>
                </a:ext>
              </a:extLst>
            </p:cNvPr>
            <p:cNvGrpSpPr>
              <a:grpSpLocks noChangeAspect="1"/>
            </p:cNvGrpSpPr>
            <p:nvPr/>
          </p:nvGrpSpPr>
          <p:grpSpPr>
            <a:xfrm rot="19566766">
              <a:off x="6695772" y="550436"/>
              <a:ext cx="798773" cy="1146632"/>
              <a:chOff x="10898674" y="198977"/>
              <a:chExt cx="1103454" cy="1584000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2F95065-A554-427C-8528-6035C422E4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49" name="任意多边形 237">
                  <a:extLst>
                    <a:ext uri="{FF2B5EF4-FFF2-40B4-BE49-F238E27FC236}">
                      <a16:creationId xmlns:a16="http://schemas.microsoft.com/office/drawing/2014/main" id="{069979FE-093F-4824-9196-A01684002394}"/>
                    </a:ext>
                  </a:extLst>
                </p:cNvPr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任意多边形 238">
                  <a:extLst>
                    <a:ext uri="{FF2B5EF4-FFF2-40B4-BE49-F238E27FC236}">
                      <a16:creationId xmlns:a16="http://schemas.microsoft.com/office/drawing/2014/main" id="{DA448A9B-6C95-43D8-BC38-B641E6263801}"/>
                    </a:ext>
                  </a:extLst>
                </p:cNvPr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1" name="组合 50">
                  <a:extLst>
                    <a:ext uri="{FF2B5EF4-FFF2-40B4-BE49-F238E27FC236}">
                      <a16:creationId xmlns:a16="http://schemas.microsoft.com/office/drawing/2014/main" id="{8C5E462E-B7A9-4621-A5F0-036057C2634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6EE300D7-6C66-479D-B7C2-8998DED2213C}"/>
                      </a:ext>
                    </a:extLst>
                  </p:cNvPr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63" name="任意多边形 251">
                      <a:extLst>
                        <a:ext uri="{FF2B5EF4-FFF2-40B4-BE49-F238E27FC236}">
                          <a16:creationId xmlns:a16="http://schemas.microsoft.com/office/drawing/2014/main" id="{2B73D003-5FD9-4A17-BA43-9CA641874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4" name="任意多边形 252">
                      <a:extLst>
                        <a:ext uri="{FF2B5EF4-FFF2-40B4-BE49-F238E27FC236}">
                          <a16:creationId xmlns:a16="http://schemas.microsoft.com/office/drawing/2014/main" id="{94E80C73-94F2-4076-A0DE-4DE4278AF13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54" name="组合 53">
                    <a:extLst>
                      <a:ext uri="{FF2B5EF4-FFF2-40B4-BE49-F238E27FC236}">
                        <a16:creationId xmlns:a16="http://schemas.microsoft.com/office/drawing/2014/main" id="{EF34167C-9FFA-4926-9538-48FCA595B921}"/>
                      </a:ext>
                    </a:extLst>
                  </p:cNvPr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61" name="任意多边形 249">
                      <a:extLst>
                        <a:ext uri="{FF2B5EF4-FFF2-40B4-BE49-F238E27FC236}">
                          <a16:creationId xmlns:a16="http://schemas.microsoft.com/office/drawing/2014/main" id="{8B488C6F-6193-43D3-A62C-179E0544D32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2" name="任意多边形 250">
                      <a:extLst>
                        <a:ext uri="{FF2B5EF4-FFF2-40B4-BE49-F238E27FC236}">
                          <a16:creationId xmlns:a16="http://schemas.microsoft.com/office/drawing/2014/main" id="{57B24796-C1A9-4537-A09F-ADB307012A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55" name="组合 54">
                    <a:extLst>
                      <a:ext uri="{FF2B5EF4-FFF2-40B4-BE49-F238E27FC236}">
                        <a16:creationId xmlns:a16="http://schemas.microsoft.com/office/drawing/2014/main" id="{E0FCF0A7-68E3-4FE4-B698-1C8ACDC50E03}"/>
                      </a:ext>
                    </a:extLst>
                  </p:cNvPr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59" name="任意多边形 247">
                      <a:extLst>
                        <a:ext uri="{FF2B5EF4-FFF2-40B4-BE49-F238E27FC236}">
                          <a16:creationId xmlns:a16="http://schemas.microsoft.com/office/drawing/2014/main" id="{97FD4493-AB9A-4483-87A4-F6CDA3AB5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0" name="任意多边形 248">
                      <a:extLst>
                        <a:ext uri="{FF2B5EF4-FFF2-40B4-BE49-F238E27FC236}">
                          <a16:creationId xmlns:a16="http://schemas.microsoft.com/office/drawing/2014/main" id="{244C2D15-83BF-49B4-BBBC-216B23E9B8D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56" name="组合 55">
                    <a:extLst>
                      <a:ext uri="{FF2B5EF4-FFF2-40B4-BE49-F238E27FC236}">
                        <a16:creationId xmlns:a16="http://schemas.microsoft.com/office/drawing/2014/main" id="{2C35B4A9-F135-40DF-8641-7512F01ADC3F}"/>
                      </a:ext>
                    </a:extLst>
                  </p:cNvPr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57" name="任意多边形 245">
                      <a:extLst>
                        <a:ext uri="{FF2B5EF4-FFF2-40B4-BE49-F238E27FC236}">
                          <a16:creationId xmlns:a16="http://schemas.microsoft.com/office/drawing/2014/main" id="{C270BD84-7AE3-4BBF-9FED-A50BA8520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58" name="任意多边形 246">
                      <a:extLst>
                        <a:ext uri="{FF2B5EF4-FFF2-40B4-BE49-F238E27FC236}">
                          <a16:creationId xmlns:a16="http://schemas.microsoft.com/office/drawing/2014/main" id="{E8D56E99-D2B1-416C-A6FB-9FB8800137F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2" name="任意多边形 240">
                  <a:extLst>
                    <a:ext uri="{FF2B5EF4-FFF2-40B4-BE49-F238E27FC236}">
                      <a16:creationId xmlns:a16="http://schemas.microsoft.com/office/drawing/2014/main" id="{8DC11CF2-8E8B-4060-93CD-7BF51E9C2967}"/>
                    </a:ext>
                  </a:extLst>
                </p:cNvPr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4531927-901A-41C0-8873-C8A9C37E1A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8215EE69-7522-49AC-9E03-3E556540DD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任意多边形 232">
                  <a:extLst>
                    <a:ext uri="{FF2B5EF4-FFF2-40B4-BE49-F238E27FC236}">
                      <a16:creationId xmlns:a16="http://schemas.microsoft.com/office/drawing/2014/main" id="{9F7F6A5A-F536-4605-AFC4-E87743771FB1}"/>
                    </a:ext>
                  </a:extLst>
                </p:cNvPr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任意多边形 233">
                  <a:extLst>
                    <a:ext uri="{FF2B5EF4-FFF2-40B4-BE49-F238E27FC236}">
                      <a16:creationId xmlns:a16="http://schemas.microsoft.com/office/drawing/2014/main" id="{CCBEC726-18EB-4ABF-ABB5-F2DC865CC0D9}"/>
                    </a:ext>
                  </a:extLst>
                </p:cNvPr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任意多边形 234">
                  <a:extLst>
                    <a:ext uri="{FF2B5EF4-FFF2-40B4-BE49-F238E27FC236}">
                      <a16:creationId xmlns:a16="http://schemas.microsoft.com/office/drawing/2014/main" id="{E61B0A7A-A09E-4BE8-A0D0-DFD678A603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任意多边形 235">
                  <a:extLst>
                    <a:ext uri="{FF2B5EF4-FFF2-40B4-BE49-F238E27FC236}">
                      <a16:creationId xmlns:a16="http://schemas.microsoft.com/office/drawing/2014/main" id="{AD2BC2BD-9C4C-47BA-AB99-D52F7BF2E43D}"/>
                    </a:ext>
                  </a:extLst>
                </p:cNvPr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任意多边形 236">
                  <a:extLst>
                    <a:ext uri="{FF2B5EF4-FFF2-40B4-BE49-F238E27FC236}">
                      <a16:creationId xmlns:a16="http://schemas.microsoft.com/office/drawing/2014/main" id="{968EE5C2-14E1-49E6-8FA8-DCBE95DD5F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22FF963-044A-468E-A2E1-23A67DD491F2}"/>
                </a:ext>
              </a:extLst>
            </p:cNvPr>
            <p:cNvGrpSpPr>
              <a:grpSpLocks noChangeAspect="1"/>
            </p:cNvGrpSpPr>
            <p:nvPr/>
          </p:nvGrpSpPr>
          <p:grpSpPr>
            <a:xfrm rot="19566766">
              <a:off x="6323726" y="2931136"/>
              <a:ext cx="798773" cy="1146632"/>
              <a:chOff x="10898674" y="198977"/>
              <a:chExt cx="1103454" cy="158400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CC3D2E13-532B-42B4-93E6-68D01B7D7A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25" name="任意多边形 262">
                  <a:extLst>
                    <a:ext uri="{FF2B5EF4-FFF2-40B4-BE49-F238E27FC236}">
                      <a16:creationId xmlns:a16="http://schemas.microsoft.com/office/drawing/2014/main" id="{882D2832-776C-416C-8268-16DE9ACD6168}"/>
                    </a:ext>
                  </a:extLst>
                </p:cNvPr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任意多边形 263">
                  <a:extLst>
                    <a:ext uri="{FF2B5EF4-FFF2-40B4-BE49-F238E27FC236}">
                      <a16:creationId xmlns:a16="http://schemas.microsoft.com/office/drawing/2014/main" id="{F1D07700-541F-4ABE-A6B9-1C8E2B8A9472}"/>
                    </a:ext>
                  </a:extLst>
                </p:cNvPr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" name="组合 26">
                  <a:extLst>
                    <a:ext uri="{FF2B5EF4-FFF2-40B4-BE49-F238E27FC236}">
                      <a16:creationId xmlns:a16="http://schemas.microsoft.com/office/drawing/2014/main" id="{FD86A885-DFF2-48A9-90FC-100806B961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29" name="组合 28">
                    <a:extLst>
                      <a:ext uri="{FF2B5EF4-FFF2-40B4-BE49-F238E27FC236}">
                        <a16:creationId xmlns:a16="http://schemas.microsoft.com/office/drawing/2014/main" id="{EA61050B-B1CE-4360-9AB9-153DD212A938}"/>
                      </a:ext>
                    </a:extLst>
                  </p:cNvPr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39" name="任意多边形 276">
                      <a:extLst>
                        <a:ext uri="{FF2B5EF4-FFF2-40B4-BE49-F238E27FC236}">
                          <a16:creationId xmlns:a16="http://schemas.microsoft.com/office/drawing/2014/main" id="{E40BCA67-3364-4BCE-9E9A-FDA6298DE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0" name="任意多边形 277">
                      <a:extLst>
                        <a:ext uri="{FF2B5EF4-FFF2-40B4-BE49-F238E27FC236}">
                          <a16:creationId xmlns:a16="http://schemas.microsoft.com/office/drawing/2014/main" id="{5C042A9C-D34E-4219-A997-C1E21538A2E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30" name="组合 29">
                    <a:extLst>
                      <a:ext uri="{FF2B5EF4-FFF2-40B4-BE49-F238E27FC236}">
                        <a16:creationId xmlns:a16="http://schemas.microsoft.com/office/drawing/2014/main" id="{C200C79B-D058-4DEB-B676-7148EB122198}"/>
                      </a:ext>
                    </a:extLst>
                  </p:cNvPr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37" name="任意多边形 274">
                      <a:extLst>
                        <a:ext uri="{FF2B5EF4-FFF2-40B4-BE49-F238E27FC236}">
                          <a16:creationId xmlns:a16="http://schemas.microsoft.com/office/drawing/2014/main" id="{5355736C-44D1-47CF-B30B-92C526E9A95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8" name="任意多边形 275">
                      <a:extLst>
                        <a:ext uri="{FF2B5EF4-FFF2-40B4-BE49-F238E27FC236}">
                          <a16:creationId xmlns:a16="http://schemas.microsoft.com/office/drawing/2014/main" id="{BD322041-DA26-43AD-AEEE-5CB65E4DCF9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A954E196-CD18-4E09-843E-FB74A8F850EA}"/>
                      </a:ext>
                    </a:extLst>
                  </p:cNvPr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35" name="任意多边形 272">
                      <a:extLst>
                        <a:ext uri="{FF2B5EF4-FFF2-40B4-BE49-F238E27FC236}">
                          <a16:creationId xmlns:a16="http://schemas.microsoft.com/office/drawing/2014/main" id="{C7109384-6F50-4EDC-9BF3-586D03FD4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6" name="任意多边形 273">
                      <a:extLst>
                        <a:ext uri="{FF2B5EF4-FFF2-40B4-BE49-F238E27FC236}">
                          <a16:creationId xmlns:a16="http://schemas.microsoft.com/office/drawing/2014/main" id="{1B955A95-4BFB-4599-8B53-E7DDD1D0B89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5580BC78-4EE7-48A7-A4E8-91C2B0423DB6}"/>
                      </a:ext>
                    </a:extLst>
                  </p:cNvPr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33" name="任意多边形 270">
                      <a:extLst>
                        <a:ext uri="{FF2B5EF4-FFF2-40B4-BE49-F238E27FC236}">
                          <a16:creationId xmlns:a16="http://schemas.microsoft.com/office/drawing/2014/main" id="{02AD8966-023E-4A22-AA42-CC9683ADD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4" name="任意多边形 271">
                      <a:extLst>
                        <a:ext uri="{FF2B5EF4-FFF2-40B4-BE49-F238E27FC236}">
                          <a16:creationId xmlns:a16="http://schemas.microsoft.com/office/drawing/2014/main" id="{DA390224-557F-482E-BD8D-B113957A9DD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8" name="任意多边形 265">
                  <a:extLst>
                    <a:ext uri="{FF2B5EF4-FFF2-40B4-BE49-F238E27FC236}">
                      <a16:creationId xmlns:a16="http://schemas.microsoft.com/office/drawing/2014/main" id="{D80DBBED-9975-46D2-9000-4ADA4BC80999}"/>
                    </a:ext>
                  </a:extLst>
                </p:cNvPr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273D2FCC-02ED-4A01-9257-08C4D26847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1BC6CBC6-6738-4FE0-8DFD-F8DB7ED498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任意多边形 257">
                  <a:extLst>
                    <a:ext uri="{FF2B5EF4-FFF2-40B4-BE49-F238E27FC236}">
                      <a16:creationId xmlns:a16="http://schemas.microsoft.com/office/drawing/2014/main" id="{50B1365D-C5F0-42AC-A1BB-E0214ADF6D4D}"/>
                    </a:ext>
                  </a:extLst>
                </p:cNvPr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任意多边形 258">
                  <a:extLst>
                    <a:ext uri="{FF2B5EF4-FFF2-40B4-BE49-F238E27FC236}">
                      <a16:creationId xmlns:a16="http://schemas.microsoft.com/office/drawing/2014/main" id="{0C2879E3-6212-49B2-A0CF-4B680BCE7134}"/>
                    </a:ext>
                  </a:extLst>
                </p:cNvPr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任意多边形 259">
                  <a:extLst>
                    <a:ext uri="{FF2B5EF4-FFF2-40B4-BE49-F238E27FC236}">
                      <a16:creationId xmlns:a16="http://schemas.microsoft.com/office/drawing/2014/main" id="{D2E1B71C-72CB-4D7B-9BCC-00C9000883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任意多边形 260">
                  <a:extLst>
                    <a:ext uri="{FF2B5EF4-FFF2-40B4-BE49-F238E27FC236}">
                      <a16:creationId xmlns:a16="http://schemas.microsoft.com/office/drawing/2014/main" id="{530F4A28-E23A-4B81-BE56-3B34E2E9AB1F}"/>
                    </a:ext>
                  </a:extLst>
                </p:cNvPr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任意多边形 261">
                  <a:extLst>
                    <a:ext uri="{FF2B5EF4-FFF2-40B4-BE49-F238E27FC236}">
                      <a16:creationId xmlns:a16="http://schemas.microsoft.com/office/drawing/2014/main" id="{0B3F68B1-B461-4D86-9274-82FCA54844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297E92EB-0F2F-4056-8D50-DE115904246D}"/>
              </a:ext>
            </a:extLst>
          </p:cNvPr>
          <p:cNvGrpSpPr/>
          <p:nvPr/>
        </p:nvGrpSpPr>
        <p:grpSpPr>
          <a:xfrm>
            <a:off x="3408233" y="4415100"/>
            <a:ext cx="1092382" cy="618159"/>
            <a:chOff x="4893159" y="1762174"/>
            <a:chExt cx="1105135" cy="504096"/>
          </a:xfrm>
        </p:grpSpPr>
        <p:sp>
          <p:nvSpPr>
            <p:cNvPr id="115" name="任意多边形 147">
              <a:extLst>
                <a:ext uri="{FF2B5EF4-FFF2-40B4-BE49-F238E27FC236}">
                  <a16:creationId xmlns:a16="http://schemas.microsoft.com/office/drawing/2014/main" id="{C7291507-DFE4-44E9-AF79-F20D9F969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4294" y="1783832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rgbClr val="D9D9D9"/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任意多边形 146">
              <a:extLst>
                <a:ext uri="{FF2B5EF4-FFF2-40B4-BE49-F238E27FC236}">
                  <a16:creationId xmlns:a16="http://schemas.microsoft.com/office/drawing/2014/main" id="{42C6BE7E-8AA7-4090-B20E-DB38014D67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3159" y="1762174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89097C39-7293-446B-8096-2A7E5BF2718F}"/>
              </a:ext>
            </a:extLst>
          </p:cNvPr>
          <p:cNvGrpSpPr/>
          <p:nvPr/>
        </p:nvGrpSpPr>
        <p:grpSpPr>
          <a:xfrm>
            <a:off x="312841" y="5691749"/>
            <a:ext cx="1637757" cy="973984"/>
            <a:chOff x="4893159" y="1762174"/>
            <a:chExt cx="1105135" cy="504096"/>
          </a:xfrm>
        </p:grpSpPr>
        <p:sp>
          <p:nvSpPr>
            <p:cNvPr id="118" name="任意多边形 150">
              <a:extLst>
                <a:ext uri="{FF2B5EF4-FFF2-40B4-BE49-F238E27FC236}">
                  <a16:creationId xmlns:a16="http://schemas.microsoft.com/office/drawing/2014/main" id="{6BFA2BA6-4246-4785-B46F-60671D26B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4294" y="1783832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rgbClr val="D9D9D9"/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任意多边形 151">
              <a:extLst>
                <a:ext uri="{FF2B5EF4-FFF2-40B4-BE49-F238E27FC236}">
                  <a16:creationId xmlns:a16="http://schemas.microsoft.com/office/drawing/2014/main" id="{9334D5C4-7749-4773-BE19-F35F0E43DF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3159" y="1762174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99332" y="3404301"/>
            <a:ext cx="343184" cy="2363875"/>
            <a:chOff x="8556633" y="2255388"/>
            <a:chExt cx="457579" cy="2363875"/>
          </a:xfrm>
        </p:grpSpPr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444D74EC-346A-441F-833B-01209A92CB59}"/>
                </a:ext>
              </a:extLst>
            </p:cNvPr>
            <p:cNvSpPr/>
            <p:nvPr/>
          </p:nvSpPr>
          <p:spPr>
            <a:xfrm>
              <a:off x="8558231" y="2255388"/>
              <a:ext cx="455981" cy="455981"/>
            </a:xfrm>
            <a:prstGeom prst="ellipse">
              <a:avLst/>
            </a:prstGeom>
            <a:solidFill>
              <a:srgbClr val="FFF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BEEE4A2F-38E7-4726-9E67-2419C35FACD7}"/>
                </a:ext>
              </a:extLst>
            </p:cNvPr>
            <p:cNvSpPr/>
            <p:nvPr/>
          </p:nvSpPr>
          <p:spPr>
            <a:xfrm>
              <a:off x="8556633" y="2893282"/>
              <a:ext cx="455981" cy="455981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5B3A691F-DDA0-4E7D-9E11-B9B46B57D894}"/>
                </a:ext>
              </a:extLst>
            </p:cNvPr>
            <p:cNvSpPr/>
            <p:nvPr/>
          </p:nvSpPr>
          <p:spPr>
            <a:xfrm>
              <a:off x="8556633" y="3528282"/>
              <a:ext cx="455981" cy="455981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31CB8701-D6CF-4829-8268-EE48E714C4EB}"/>
                </a:ext>
              </a:extLst>
            </p:cNvPr>
            <p:cNvSpPr/>
            <p:nvPr/>
          </p:nvSpPr>
          <p:spPr>
            <a:xfrm>
              <a:off x="8556633" y="4163282"/>
              <a:ext cx="455981" cy="455981"/>
            </a:xfrm>
            <a:prstGeom prst="ellipse">
              <a:avLst/>
            </a:prstGeom>
            <a:solidFill>
              <a:srgbClr val="D4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16" y="3185994"/>
            <a:ext cx="1089054" cy="68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398" y="477294"/>
            <a:ext cx="771526" cy="48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533400" y="1219200"/>
            <a:ext cx="8836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iCiel Cadena" pitchFamily="2" charset="0"/>
                <a:cs typeface="Times New Roman" pitchFamily="18" charset="0"/>
              </a:rPr>
              <a:t>  </a:t>
            </a:r>
            <a:r>
              <a:rPr lang="en-US" sz="6000" b="1" dirty="0">
                <a:solidFill>
                  <a:schemeClr val="accent5"/>
                </a:solidFill>
                <a:latin typeface="iCiel Cadena" pitchFamily="2" charset="0"/>
                <a:cs typeface="Times New Roman" pitchFamily="18" charset="0"/>
              </a:rPr>
              <a:t>XIN CHÀO </a:t>
            </a:r>
          </a:p>
          <a:p>
            <a:r>
              <a:rPr lang="en-US" sz="6000" b="1" dirty="0">
                <a:solidFill>
                  <a:schemeClr val="accent5"/>
                </a:solidFill>
                <a:latin typeface="iCiel Cadena" pitchFamily="2" charset="0"/>
                <a:cs typeface="Times New Roman" pitchFamily="18" charset="0"/>
              </a:rPr>
              <a:t>VÀ HẸ GẶP LẠI CÁC EM ! </a:t>
            </a:r>
          </a:p>
          <a:p>
            <a:endParaRPr lang="vi-VN" sz="6000" b="1" dirty="0">
              <a:solidFill>
                <a:srgbClr val="FF0000"/>
              </a:solidFill>
              <a:latin typeface="iCiel Cadena" pitchFamily="2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0" y="659963"/>
            <a:ext cx="1044413" cy="65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6" y="3162382"/>
            <a:ext cx="2295773" cy="247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0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3AFBF6-DC77-4064-81BB-4369869E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18B8884-A131-4B81-9BB7-043BCA6551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00951" y="-258928"/>
            <a:ext cx="3882577" cy="77604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A82207-2731-42E6-81E8-AE58C48A74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402" y="76296"/>
            <a:ext cx="852784" cy="66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90B73B3-CA9F-4390-8A17-E2A84D683F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670" y="-259771"/>
            <a:ext cx="2321041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A5F563B-4CFA-4CFD-988E-C4352AF232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016" y="-135776"/>
            <a:ext cx="2938746" cy="324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1A56470-C144-4DD3-B856-25D00B61FBD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737">
            <a:off x="-18681" y="4582467"/>
            <a:ext cx="3777228" cy="213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FF91AD6-005B-4C49-8EC3-3FFC770B00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7239">
            <a:off x="7538136" y="2638946"/>
            <a:ext cx="1370351" cy="437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B21CFF2-8691-4C77-B7A2-44ABAB3E6C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695" y="2612962"/>
            <a:ext cx="852784" cy="66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14863" y="1828800"/>
            <a:ext cx="6537754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-31750" extrusionH="57150">
              <a:bevelT w="57150" h="38100" prst="hardEdge"/>
              <a:bevelB w="12700" h="260350"/>
            </a:sp3d>
          </a:bodyPr>
          <a:lstStyle/>
          <a:p>
            <a:pPr algn="ctr"/>
            <a:r>
              <a:rPr lang="en-US" sz="4800" dirty="0" err="1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Tiết</a:t>
            </a:r>
            <a:r>
              <a:rPr lang="en-US" sz="48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4</a:t>
            </a:r>
          </a:p>
          <a:p>
            <a:pPr algn="ctr"/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Góc</a:t>
            </a: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mĩ</a:t>
            </a: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thuật</a:t>
            </a: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của</a:t>
            </a: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em</a:t>
            </a: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 </a:t>
            </a:r>
          </a:p>
        </p:txBody>
      </p:sp>
      <p:pic>
        <p:nvPicPr>
          <p:cNvPr id="15" name="图片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9" y="1010724"/>
            <a:ext cx="4114800" cy="755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7">
            <a:extLst>
              <a:ext uri="{FF2B5EF4-FFF2-40B4-BE49-F238E27FC236}">
                <a16:creationId xmlns:a16="http://schemas.microsoft.com/office/drawing/2014/main" id="{A1B77780-05C6-4DB6-86E0-D6C3671441B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10" y="4821584"/>
            <a:ext cx="1645980" cy="127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00A82207-2731-42E6-81E8-AE58C48A74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709" y="5737161"/>
            <a:ext cx="852784" cy="66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B77780-05C6-4DB6-86E0-D6C3671441B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690" y="1766317"/>
            <a:ext cx="1103119" cy="85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5">
            <a:extLst>
              <a:ext uri="{FF2B5EF4-FFF2-40B4-BE49-F238E27FC236}">
                <a16:creationId xmlns:a16="http://schemas.microsoft.com/office/drawing/2014/main" id="{00A82207-2731-42E6-81E8-AE58C48A74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10" y="3113802"/>
            <a:ext cx="852784" cy="66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54" y="3164487"/>
            <a:ext cx="2492085" cy="210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6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95784" y="939881"/>
            <a:ext cx="6578987" cy="3873583"/>
            <a:chOff x="2822497" y="939800"/>
            <a:chExt cx="8477180" cy="3266519"/>
          </a:xfrm>
        </p:grpSpPr>
        <p:sp>
          <p:nvSpPr>
            <p:cNvPr id="175" name="任意多边形 419">
              <a:extLst>
                <a:ext uri="{FF2B5EF4-FFF2-40B4-BE49-F238E27FC236}">
                  <a16:creationId xmlns:a16="http://schemas.microsoft.com/office/drawing/2014/main" id="{E49D014F-7625-4F29-A456-0C8C6B3116D9}"/>
                </a:ext>
              </a:extLst>
            </p:cNvPr>
            <p:cNvSpPr/>
            <p:nvPr/>
          </p:nvSpPr>
          <p:spPr>
            <a:xfrm rot="10800000">
              <a:off x="2822497" y="1097300"/>
              <a:ext cx="8477180" cy="3109019"/>
            </a:xfrm>
            <a:custGeom>
              <a:avLst/>
              <a:gdLst>
                <a:gd name="connsiteX0" fmla="*/ 7859486 w 8477180"/>
                <a:gd name="connsiteY0" fmla="*/ 3109019 h 3109019"/>
                <a:gd name="connsiteX1" fmla="*/ 0 w 8477180"/>
                <a:gd name="connsiteY1" fmla="*/ 3109019 h 3109019"/>
                <a:gd name="connsiteX2" fmla="*/ 0 w 8477180"/>
                <a:gd name="connsiteY2" fmla="*/ 214748 h 3109019"/>
                <a:gd name="connsiteX3" fmla="*/ 7638068 w 8477180"/>
                <a:gd name="connsiteY3" fmla="*/ 214748 h 3109019"/>
                <a:gd name="connsiteX4" fmla="*/ 8477180 w 8477180"/>
                <a:gd name="connsiteY4" fmla="*/ 0 h 3109019"/>
                <a:gd name="connsiteX5" fmla="*/ 7859486 w 8477180"/>
                <a:gd name="connsiteY5" fmla="*/ 392277 h 31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180" h="3109019">
                  <a:moveTo>
                    <a:pt x="7859486" y="3109019"/>
                  </a:moveTo>
                  <a:lnTo>
                    <a:pt x="0" y="3109019"/>
                  </a:lnTo>
                  <a:lnTo>
                    <a:pt x="0" y="214748"/>
                  </a:lnTo>
                  <a:lnTo>
                    <a:pt x="7638068" y="214748"/>
                  </a:lnTo>
                  <a:lnTo>
                    <a:pt x="8477180" y="0"/>
                  </a:lnTo>
                  <a:lnTo>
                    <a:pt x="7859486" y="392277"/>
                  </a:lnTo>
                  <a:close/>
                </a:path>
              </a:pathLst>
            </a:cu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B83A3578-E84B-4C6C-9A55-CBD84EE10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550" y="1501556"/>
              <a:ext cx="338329" cy="33834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5">
              <a:extLst>
                <a:ext uri="{FF2B5EF4-FFF2-40B4-BE49-F238E27FC236}">
                  <a16:creationId xmlns:a16="http://schemas.microsoft.com/office/drawing/2014/main" id="{5E39F920-D7A9-45DC-84DB-BBBB93397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118" y="1114932"/>
              <a:ext cx="225945" cy="225955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52AF2B97-1BAA-4A3D-A948-70FB0F77B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6011" y="1879172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25096869-2340-4DC8-8056-47234B339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166" y="3314673"/>
              <a:ext cx="137978" cy="13798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A736799D-F211-40ED-ABC5-8A143C063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413" y="2377075"/>
              <a:ext cx="170771" cy="170778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4D1B8FA9-9996-4EA0-8A2E-9D18173D1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5565" y="1547781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4641184B-731F-4389-95B5-5FB67E7D1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256" y="1255821"/>
              <a:ext cx="245726" cy="24573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2C699ADB-1317-4F4B-80E6-BF13B6F1E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295" y="3567230"/>
              <a:ext cx="147650" cy="14765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DC36E8B6-B841-448C-8078-AE23E6E93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1338728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119D62D2-ADB7-46DA-B8D7-BC4866B0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0651" y="3629819"/>
              <a:ext cx="170127" cy="17013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FB3A4ECC-2FC9-4595-99A7-701AE6095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3622791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6E4C3A75-8993-4C5D-AC80-A327376B3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6416" y="3560145"/>
              <a:ext cx="125288" cy="125293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A2066B5B-617A-4B49-BB2C-919F6D3BF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1859" y="3048055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9F75D63B-4FB2-47DC-8906-02713F456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1345" y="1511944"/>
              <a:ext cx="175334" cy="17534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id="{4A84E753-0399-4702-A15A-D3CD3F69A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1934" y="939800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294433" y="-111031"/>
            <a:ext cx="3318331" cy="2755218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D49D9773-D057-4AAA-A5BB-4C5F41311B42}"/>
              </a:ext>
            </a:extLst>
          </p:cNvPr>
          <p:cNvGrpSpPr/>
          <p:nvPr/>
        </p:nvGrpSpPr>
        <p:grpSpPr>
          <a:xfrm>
            <a:off x="86377" y="3857409"/>
            <a:ext cx="2335910" cy="2831615"/>
            <a:chOff x="1168174" y="675821"/>
            <a:chExt cx="1743718" cy="1932169"/>
          </a:xfrm>
        </p:grpSpPr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485AFC39-1FD2-4637-A016-AE4F8231B902}"/>
                </a:ext>
              </a:extLst>
            </p:cNvPr>
            <p:cNvGrpSpPr/>
            <p:nvPr/>
          </p:nvGrpSpPr>
          <p:grpSpPr>
            <a:xfrm>
              <a:off x="1168174" y="675821"/>
              <a:ext cx="1743718" cy="1839232"/>
              <a:chOff x="1614488" y="1738313"/>
              <a:chExt cx="2376488" cy="2506662"/>
            </a:xfrm>
          </p:grpSpPr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1D425841-8449-425C-A3F3-554E4F89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2892425"/>
                <a:ext cx="611188" cy="425450"/>
              </a:xfrm>
              <a:custGeom>
                <a:avLst/>
                <a:gdLst>
                  <a:gd name="T0" fmla="*/ 283 w 460"/>
                  <a:gd name="T1" fmla="*/ 17 h 321"/>
                  <a:gd name="T2" fmla="*/ 263 w 460"/>
                  <a:gd name="T3" fmla="*/ 24 h 321"/>
                  <a:gd name="T4" fmla="*/ 0 w 460"/>
                  <a:gd name="T5" fmla="*/ 111 h 321"/>
                  <a:gd name="T6" fmla="*/ 26 w 460"/>
                  <a:gd name="T7" fmla="*/ 216 h 321"/>
                  <a:gd name="T8" fmla="*/ 52 w 460"/>
                  <a:gd name="T9" fmla="*/ 321 h 321"/>
                  <a:gd name="T10" fmla="*/ 325 w 460"/>
                  <a:gd name="T11" fmla="*/ 277 h 321"/>
                  <a:gd name="T12" fmla="*/ 346 w 460"/>
                  <a:gd name="T13" fmla="*/ 273 h 321"/>
                  <a:gd name="T14" fmla="*/ 442 w 460"/>
                  <a:gd name="T15" fmla="*/ 114 h 321"/>
                  <a:gd name="T16" fmla="*/ 283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283" y="17"/>
                    </a:moveTo>
                    <a:cubicBezTo>
                      <a:pt x="276" y="19"/>
                      <a:pt x="269" y="21"/>
                      <a:pt x="263" y="2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325" y="277"/>
                      <a:pt x="325" y="277"/>
                      <a:pt x="325" y="277"/>
                    </a:cubicBezTo>
                    <a:cubicBezTo>
                      <a:pt x="332" y="276"/>
                      <a:pt x="339" y="275"/>
                      <a:pt x="346" y="273"/>
                    </a:cubicBezTo>
                    <a:cubicBezTo>
                      <a:pt x="416" y="256"/>
                      <a:pt x="460" y="185"/>
                      <a:pt x="442" y="114"/>
                    </a:cubicBezTo>
                    <a:cubicBezTo>
                      <a:pt x="425" y="43"/>
                      <a:pt x="354" y="0"/>
                      <a:pt x="283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7">
                <a:extLst>
                  <a:ext uri="{FF2B5EF4-FFF2-40B4-BE49-F238E27FC236}">
                    <a16:creationId xmlns:a16="http://schemas.microsoft.com/office/drawing/2014/main" id="{A8BCDE23-6303-4340-8B11-E28D3A5C6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563" y="2940050"/>
                <a:ext cx="288925" cy="288925"/>
              </a:xfrm>
              <a:custGeom>
                <a:avLst/>
                <a:gdLst>
                  <a:gd name="T0" fmla="*/ 205 w 218"/>
                  <a:gd name="T1" fmla="*/ 86 h 218"/>
                  <a:gd name="T2" fmla="*/ 132 w 218"/>
                  <a:gd name="T3" fmla="*/ 205 h 218"/>
                  <a:gd name="T4" fmla="*/ 13 w 218"/>
                  <a:gd name="T5" fmla="*/ 133 h 218"/>
                  <a:gd name="T6" fmla="*/ 85 w 218"/>
                  <a:gd name="T7" fmla="*/ 13 h 218"/>
                  <a:gd name="T8" fmla="*/ 205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205" y="86"/>
                    </a:moveTo>
                    <a:cubicBezTo>
                      <a:pt x="218" y="139"/>
                      <a:pt x="185" y="192"/>
                      <a:pt x="132" y="205"/>
                    </a:cubicBezTo>
                    <a:cubicBezTo>
                      <a:pt x="79" y="218"/>
                      <a:pt x="26" y="186"/>
                      <a:pt x="13" y="133"/>
                    </a:cubicBezTo>
                    <a:cubicBezTo>
                      <a:pt x="0" y="80"/>
                      <a:pt x="32" y="26"/>
                      <a:pt x="85" y="13"/>
                    </a:cubicBezTo>
                    <a:cubicBezTo>
                      <a:pt x="138" y="0"/>
                      <a:pt x="192" y="33"/>
                      <a:pt x="205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8">
                <a:extLst>
                  <a:ext uri="{FF2B5EF4-FFF2-40B4-BE49-F238E27FC236}">
                    <a16:creationId xmlns:a16="http://schemas.microsoft.com/office/drawing/2014/main" id="{C6E605F6-B1B2-4AD3-87C2-16C0DAFA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2892425"/>
                <a:ext cx="611188" cy="425450"/>
              </a:xfrm>
              <a:custGeom>
                <a:avLst/>
                <a:gdLst>
                  <a:gd name="T0" fmla="*/ 177 w 460"/>
                  <a:gd name="T1" fmla="*/ 17 h 321"/>
                  <a:gd name="T2" fmla="*/ 197 w 460"/>
                  <a:gd name="T3" fmla="*/ 24 h 321"/>
                  <a:gd name="T4" fmla="*/ 460 w 460"/>
                  <a:gd name="T5" fmla="*/ 111 h 321"/>
                  <a:gd name="T6" fmla="*/ 434 w 460"/>
                  <a:gd name="T7" fmla="*/ 216 h 321"/>
                  <a:gd name="T8" fmla="*/ 408 w 460"/>
                  <a:gd name="T9" fmla="*/ 321 h 321"/>
                  <a:gd name="T10" fmla="*/ 135 w 460"/>
                  <a:gd name="T11" fmla="*/ 277 h 321"/>
                  <a:gd name="T12" fmla="*/ 114 w 460"/>
                  <a:gd name="T13" fmla="*/ 273 h 321"/>
                  <a:gd name="T14" fmla="*/ 18 w 460"/>
                  <a:gd name="T15" fmla="*/ 114 h 321"/>
                  <a:gd name="T16" fmla="*/ 177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177" y="17"/>
                    </a:moveTo>
                    <a:cubicBezTo>
                      <a:pt x="184" y="19"/>
                      <a:pt x="191" y="21"/>
                      <a:pt x="197" y="24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08" y="321"/>
                      <a:pt x="408" y="321"/>
                      <a:pt x="408" y="321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28" y="276"/>
                      <a:pt x="121" y="275"/>
                      <a:pt x="114" y="273"/>
                    </a:cubicBezTo>
                    <a:cubicBezTo>
                      <a:pt x="44" y="256"/>
                      <a:pt x="0" y="185"/>
                      <a:pt x="18" y="114"/>
                    </a:cubicBezTo>
                    <a:cubicBezTo>
                      <a:pt x="35" y="43"/>
                      <a:pt x="106" y="0"/>
                      <a:pt x="177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9">
                <a:extLst>
                  <a:ext uri="{FF2B5EF4-FFF2-40B4-BE49-F238E27FC236}">
                    <a16:creationId xmlns:a16="http://schemas.microsoft.com/office/drawing/2014/main" id="{A77B19B5-42CA-414B-9AEE-3A23DE2D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6" y="2940050"/>
                <a:ext cx="288925" cy="288925"/>
              </a:xfrm>
              <a:custGeom>
                <a:avLst/>
                <a:gdLst>
                  <a:gd name="T0" fmla="*/ 13 w 218"/>
                  <a:gd name="T1" fmla="*/ 86 h 218"/>
                  <a:gd name="T2" fmla="*/ 86 w 218"/>
                  <a:gd name="T3" fmla="*/ 205 h 218"/>
                  <a:gd name="T4" fmla="*/ 205 w 218"/>
                  <a:gd name="T5" fmla="*/ 133 h 218"/>
                  <a:gd name="T6" fmla="*/ 133 w 218"/>
                  <a:gd name="T7" fmla="*/ 13 h 218"/>
                  <a:gd name="T8" fmla="*/ 13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13" y="86"/>
                    </a:moveTo>
                    <a:cubicBezTo>
                      <a:pt x="0" y="139"/>
                      <a:pt x="33" y="192"/>
                      <a:pt x="86" y="205"/>
                    </a:cubicBezTo>
                    <a:cubicBezTo>
                      <a:pt x="139" y="218"/>
                      <a:pt x="192" y="186"/>
                      <a:pt x="205" y="133"/>
                    </a:cubicBezTo>
                    <a:cubicBezTo>
                      <a:pt x="218" y="80"/>
                      <a:pt x="186" y="26"/>
                      <a:pt x="133" y="13"/>
                    </a:cubicBezTo>
                    <a:cubicBezTo>
                      <a:pt x="80" y="0"/>
                      <a:pt x="26" y="33"/>
                      <a:pt x="13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EC1B5334-D985-4F1E-A90D-9BA89744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2968625"/>
                <a:ext cx="2376488" cy="1146175"/>
              </a:xfrm>
              <a:custGeom>
                <a:avLst/>
                <a:gdLst>
                  <a:gd name="T0" fmla="*/ 1074 w 1788"/>
                  <a:gd name="T1" fmla="*/ 0 h 862"/>
                  <a:gd name="T2" fmla="*/ 894 w 1788"/>
                  <a:gd name="T3" fmla="*/ 0 h 862"/>
                  <a:gd name="T4" fmla="*/ 714 w 1788"/>
                  <a:gd name="T5" fmla="*/ 0 h 862"/>
                  <a:gd name="T6" fmla="*/ 894 w 1788"/>
                  <a:gd name="T7" fmla="*/ 862 h 862"/>
                  <a:gd name="T8" fmla="*/ 1074 w 1788"/>
                  <a:gd name="T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8" h="862">
                    <a:moveTo>
                      <a:pt x="1074" y="0"/>
                    </a:moveTo>
                    <a:cubicBezTo>
                      <a:pt x="894" y="0"/>
                      <a:pt x="894" y="0"/>
                      <a:pt x="89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0" y="862"/>
                      <a:pt x="894" y="862"/>
                    </a:cubicBezTo>
                    <a:cubicBezTo>
                      <a:pt x="1788" y="862"/>
                      <a:pt x="1074" y="0"/>
                      <a:pt x="1074" y="0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B07072C0-5235-45B7-8BB0-656FD7639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DD5B32D2-C9F3-4452-B31E-CB381FAD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24">
                <a:extLst>
                  <a:ext uri="{FF2B5EF4-FFF2-40B4-BE49-F238E27FC236}">
                    <a16:creationId xmlns:a16="http://schemas.microsoft.com/office/drawing/2014/main" id="{7D7CAC45-4404-4DD0-8456-809378F20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038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25">
                <a:extLst>
                  <a:ext uri="{FF2B5EF4-FFF2-40B4-BE49-F238E27FC236}">
                    <a16:creationId xmlns:a16="http://schemas.microsoft.com/office/drawing/2014/main" id="{5996C2DD-D1FE-4E9A-B24F-312D591F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6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26">
                <a:extLst>
                  <a:ext uri="{FF2B5EF4-FFF2-40B4-BE49-F238E27FC236}">
                    <a16:creationId xmlns:a16="http://schemas.microsoft.com/office/drawing/2014/main" id="{E9B88580-4C3B-40BE-A79A-2A170CCF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601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27">
                <a:extLst>
                  <a:ext uri="{FF2B5EF4-FFF2-40B4-BE49-F238E27FC236}">
                    <a16:creationId xmlns:a16="http://schemas.microsoft.com/office/drawing/2014/main" id="{8870680D-76AC-4326-9DD7-B08B862F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28">
                <a:extLst>
                  <a:ext uri="{FF2B5EF4-FFF2-40B4-BE49-F238E27FC236}">
                    <a16:creationId xmlns:a16="http://schemas.microsoft.com/office/drawing/2014/main" id="{C377A9A3-05A3-4CCA-87A1-0319A734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276" y="1879600"/>
                <a:ext cx="1204913" cy="12033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30">
                <a:extLst>
                  <a:ext uri="{FF2B5EF4-FFF2-40B4-BE49-F238E27FC236}">
                    <a16:creationId xmlns:a16="http://schemas.microsoft.com/office/drawing/2014/main" id="{D0C3F02B-A778-4792-B165-BD81C060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2425700"/>
                <a:ext cx="649288" cy="482600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32">
                <a:extLst>
                  <a:ext uri="{FF2B5EF4-FFF2-40B4-BE49-F238E27FC236}">
                    <a16:creationId xmlns:a16="http://schemas.microsoft.com/office/drawing/2014/main" id="{52304932-C982-4DE7-A77F-6D8A8339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33">
                <a:extLst>
                  <a:ext uri="{FF2B5EF4-FFF2-40B4-BE49-F238E27FC236}">
                    <a16:creationId xmlns:a16="http://schemas.microsoft.com/office/drawing/2014/main" id="{62979BEB-76B9-45BA-B48E-FB4432BB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543E8B1A-04F1-4BF4-991F-2109FB6EA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2693988"/>
                <a:ext cx="360363" cy="147638"/>
              </a:xfrm>
              <a:custGeom>
                <a:avLst/>
                <a:gdLst>
                  <a:gd name="T0" fmla="*/ 267 w 270"/>
                  <a:gd name="T1" fmla="*/ 12 h 111"/>
                  <a:gd name="T2" fmla="*/ 3 w 270"/>
                  <a:gd name="T3" fmla="*/ 12 h 111"/>
                  <a:gd name="T4" fmla="*/ 6 w 270"/>
                  <a:gd name="T5" fmla="*/ 0 h 111"/>
                  <a:gd name="T6" fmla="*/ 17 w 270"/>
                  <a:gd name="T7" fmla="*/ 8 h 111"/>
                  <a:gd name="T8" fmla="*/ 253 w 270"/>
                  <a:gd name="T9" fmla="*/ 8 h 111"/>
                  <a:gd name="T10" fmla="*/ 263 w 270"/>
                  <a:gd name="T11" fmla="*/ 0 h 111"/>
                  <a:gd name="T12" fmla="*/ 267 w 270"/>
                  <a:gd name="T13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11">
                    <a:moveTo>
                      <a:pt x="267" y="12"/>
                    </a:moveTo>
                    <a:cubicBezTo>
                      <a:pt x="227" y="111"/>
                      <a:pt x="43" y="111"/>
                      <a:pt x="3" y="12"/>
                    </a:cubicBezTo>
                    <a:cubicBezTo>
                      <a:pt x="0" y="7"/>
                      <a:pt x="2" y="1"/>
                      <a:pt x="6" y="0"/>
                    </a:cubicBezTo>
                    <a:cubicBezTo>
                      <a:pt x="11" y="0"/>
                      <a:pt x="15" y="4"/>
                      <a:pt x="17" y="8"/>
                    </a:cubicBezTo>
                    <a:cubicBezTo>
                      <a:pt x="53" y="96"/>
                      <a:pt x="217" y="96"/>
                      <a:pt x="253" y="8"/>
                    </a:cubicBezTo>
                    <a:cubicBezTo>
                      <a:pt x="255" y="4"/>
                      <a:pt x="259" y="0"/>
                      <a:pt x="263" y="0"/>
                    </a:cubicBezTo>
                    <a:cubicBezTo>
                      <a:pt x="268" y="1"/>
                      <a:pt x="270" y="7"/>
                      <a:pt x="267" y="12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35">
                <a:extLst>
                  <a:ext uri="{FF2B5EF4-FFF2-40B4-BE49-F238E27FC236}">
                    <a16:creationId xmlns:a16="http://schemas.microsoft.com/office/drawing/2014/main" id="{06F40347-3281-49C8-960F-B76EE4F5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1" y="2203450"/>
                <a:ext cx="423863" cy="422275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36">
                <a:extLst>
                  <a:ext uri="{FF2B5EF4-FFF2-40B4-BE49-F238E27FC236}">
                    <a16:creationId xmlns:a16="http://schemas.microsoft.com/office/drawing/2014/main" id="{9CAB4CF2-3EDC-48D0-9E90-A5E0F2E20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7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37">
                <a:extLst>
                  <a:ext uri="{FF2B5EF4-FFF2-40B4-BE49-F238E27FC236}">
                    <a16:creationId xmlns:a16="http://schemas.microsoft.com/office/drawing/2014/main" id="{872FCBDC-7484-401C-A0A7-C25DEFB7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38">
                <a:extLst>
                  <a:ext uri="{FF2B5EF4-FFF2-40B4-BE49-F238E27FC236}">
                    <a16:creationId xmlns:a16="http://schemas.microsoft.com/office/drawing/2014/main" id="{3433757F-F5CD-4A45-8997-6116F146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39">
                <a:extLst>
                  <a:ext uri="{FF2B5EF4-FFF2-40B4-BE49-F238E27FC236}">
                    <a16:creationId xmlns:a16="http://schemas.microsoft.com/office/drawing/2014/main" id="{9F9A2EDD-2428-468F-B251-FC396D3F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1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3A1C6C8-48E7-4BF1-8874-163C88D57792}"/>
                </a:ext>
              </a:extLst>
            </p:cNvPr>
            <p:cNvSpPr/>
            <p:nvPr/>
          </p:nvSpPr>
          <p:spPr>
            <a:xfrm>
              <a:off x="1597989" y="2542676"/>
              <a:ext cx="892628" cy="653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37"/>
          <p:cNvSpPr txBox="1"/>
          <p:nvPr/>
        </p:nvSpPr>
        <p:spPr>
          <a:xfrm>
            <a:off x="2577686" y="1295400"/>
            <a:ext cx="5897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Hoạt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động</a:t>
            </a:r>
            <a:endParaRPr lang="en-US" altLang="zh-CN" sz="60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2CFE22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  <a:p>
            <a:pPr algn="ctr"/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Sáng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tạo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ứng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dụng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theo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nhóm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60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65202"/>
            <a:ext cx="3570160" cy="28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2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70"/>
            <a:ext cx="9144000" cy="6858000"/>
          </a:xfrm>
          <a:prstGeom prst="rect">
            <a:avLst/>
          </a:prstGeom>
        </p:spPr>
      </p:pic>
      <p:pic>
        <p:nvPicPr>
          <p:cNvPr id="1026" name="Picture 2" descr="D:\chan trời sang tạo lớp 1\gf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28244"/>
            <a:ext cx="7086600" cy="5153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2502" y="6248399"/>
            <a:ext cx="439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)-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9157" y="152400"/>
            <a:ext cx="750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Tham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khảo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tưởng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4705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27709" y="635781"/>
            <a:ext cx="3629891" cy="2133600"/>
            <a:chOff x="-163273" y="-273434"/>
            <a:chExt cx="2659657" cy="1735426"/>
          </a:xfrm>
        </p:grpSpPr>
        <p:pic>
          <p:nvPicPr>
            <p:cNvPr id="16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273434"/>
              <a:ext cx="1927862" cy="1091785"/>
            </a:xfrm>
            <a:prstGeom prst="rect">
              <a:avLst/>
            </a:prstGeom>
          </p:spPr>
        </p:pic>
        <p:pic>
          <p:nvPicPr>
            <p:cNvPr id="20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21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6464"/>
              <a:ext cx="2298704" cy="1373092"/>
            </a:xfrm>
            <a:prstGeom prst="rect">
              <a:avLst/>
            </a:prstGeom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5"/>
            <a:ext cx="1517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entagon 16"/>
          <p:cNvSpPr/>
          <p:nvPr/>
        </p:nvSpPr>
        <p:spPr>
          <a:xfrm>
            <a:off x="3962400" y="6243843"/>
            <a:ext cx="4523204" cy="3810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2" descr="D:\chan trời sang tạo lớp 1\fgnjmh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4944533" cy="5562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91968" y="4953000"/>
            <a:ext cx="861432" cy="1148576"/>
            <a:chOff x="3861284" y="1471157"/>
            <a:chExt cx="1148576" cy="1148576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AE8AABA-EBC0-4723-B852-D50DAFE3A2A3}"/>
                </a:ext>
              </a:extLst>
            </p:cNvPr>
            <p:cNvSpPr/>
            <p:nvPr/>
          </p:nvSpPr>
          <p:spPr>
            <a:xfrm>
              <a:off x="3861284" y="1471157"/>
              <a:ext cx="1148576" cy="114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1177" y="1614828"/>
              <a:ext cx="840800" cy="945175"/>
            </a:xfrm>
            <a:prstGeom prst="rect">
              <a:avLst/>
            </a:prstGeom>
          </p:spPr>
        </p:pic>
      </p:grpSp>
      <p:grpSp>
        <p:nvGrpSpPr>
          <p:cNvPr id="94" name="组合 93"/>
          <p:cNvGrpSpPr/>
          <p:nvPr/>
        </p:nvGrpSpPr>
        <p:grpSpPr>
          <a:xfrm>
            <a:off x="3455115" y="4953000"/>
            <a:ext cx="861432" cy="1148576"/>
            <a:chOff x="3861284" y="5243416"/>
            <a:chExt cx="1148576" cy="1148576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C1F1B72-088A-491F-B6F3-B12544D9CCC5}"/>
                </a:ext>
              </a:extLst>
            </p:cNvPr>
            <p:cNvSpPr/>
            <p:nvPr/>
          </p:nvSpPr>
          <p:spPr>
            <a:xfrm>
              <a:off x="3861284" y="5243416"/>
              <a:ext cx="1148576" cy="114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8745" y="5349902"/>
              <a:ext cx="717585" cy="85006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3" y="3348593"/>
            <a:ext cx="3254633" cy="3399651"/>
          </a:xfrm>
          <a:prstGeom prst="rect">
            <a:avLst/>
          </a:prstGeom>
        </p:spPr>
      </p:pic>
      <p:sp>
        <p:nvSpPr>
          <p:cNvPr id="23" name="矩形 9">
            <a:extLst>
              <a:ext uri="{FF2B5EF4-FFF2-40B4-BE49-F238E27FC236}">
                <a16:creationId xmlns:a16="http://schemas.microsoft.com/office/drawing/2014/main" id="{6D5BC1A6-99C8-4E27-A025-81DF51E4D5BC}"/>
              </a:ext>
            </a:extLst>
          </p:cNvPr>
          <p:cNvSpPr/>
          <p:nvPr/>
        </p:nvSpPr>
        <p:spPr>
          <a:xfrm>
            <a:off x="2352579" y="630007"/>
            <a:ext cx="6656720" cy="3865861"/>
          </a:xfrm>
          <a:prstGeom prst="rect">
            <a:avLst/>
          </a:prstGeom>
          <a:solidFill>
            <a:srgbClr val="F1C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6" name="组合 92"/>
          <p:cNvGrpSpPr/>
          <p:nvPr/>
        </p:nvGrpSpPr>
        <p:grpSpPr>
          <a:xfrm>
            <a:off x="5281713" y="4914061"/>
            <a:ext cx="1042895" cy="1310529"/>
            <a:chOff x="4358477" y="3247834"/>
            <a:chExt cx="1148576" cy="1148576"/>
          </a:xfrm>
        </p:grpSpPr>
        <p:sp>
          <p:nvSpPr>
            <p:cNvPr id="27" name="椭圆 34">
              <a:extLst>
                <a:ext uri="{FF2B5EF4-FFF2-40B4-BE49-F238E27FC236}">
                  <a16:creationId xmlns:a16="http://schemas.microsoft.com/office/drawing/2014/main" id="{025D07CC-AA8D-426E-A5F7-D1662362C3C0}"/>
                </a:ext>
              </a:extLst>
            </p:cNvPr>
            <p:cNvSpPr/>
            <p:nvPr/>
          </p:nvSpPr>
          <p:spPr>
            <a:xfrm>
              <a:off x="4358477" y="3247834"/>
              <a:ext cx="1148576" cy="114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8" name="图片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2906" y="3365623"/>
              <a:ext cx="776164" cy="872516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467893" y="1752600"/>
            <a:ext cx="6295108" cy="80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3600" dirty="0">
              <a:solidFill>
                <a:srgbClr val="0070C0"/>
              </a:solidFill>
              <a:latin typeface="iCiel Cadena" pitchFamily="2" charset="0"/>
            </a:endParaRPr>
          </a:p>
        </p:txBody>
      </p:sp>
      <p:grpSp>
        <p:nvGrpSpPr>
          <p:cNvPr id="31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76200" y="-228599"/>
            <a:ext cx="3124200" cy="2590800"/>
            <a:chOff x="-163273" y="-185210"/>
            <a:chExt cx="2659657" cy="1647202"/>
          </a:xfrm>
        </p:grpSpPr>
        <p:pic>
          <p:nvPicPr>
            <p:cNvPr id="32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467893" y="685800"/>
            <a:ext cx="654140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HS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 4-6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C00000"/>
              </a:solidFill>
              <a:latin typeface="iCiel Cadena" pitchFamily="2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hoàn</a:t>
            </a:r>
            <a:endParaRPr lang="en-US" sz="2800" dirty="0">
              <a:solidFill>
                <a:srgbClr val="002060"/>
              </a:solidFill>
              <a:latin typeface="iCiel Cadena" pitchFamily="2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thiện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trưng</a:t>
            </a:r>
            <a:endParaRPr lang="en-US" sz="2800" dirty="0">
              <a:solidFill>
                <a:srgbClr val="002060"/>
              </a:solidFill>
              <a:latin typeface="iCiel Cadena" pitchFamily="2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41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8" y="974980"/>
            <a:ext cx="8940401" cy="48101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3533"/>
            <a:ext cx="1102698" cy="1362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709208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u="sng" dirty="0">
                <a:solidFill>
                  <a:srgbClr val="FF0000"/>
                </a:solidFill>
                <a:latin typeface="iCiel Cadena" pitchFamily="2" charset="0"/>
              </a:rPr>
              <a:t>HS </a:t>
            </a:r>
            <a:r>
              <a:rPr lang="en-US" sz="3200" u="sng" dirty="0" err="1">
                <a:solidFill>
                  <a:srgbClr val="FF0000"/>
                </a:solidFill>
                <a:latin typeface="iCiel Cadena" pitchFamily="2" charset="0"/>
              </a:rPr>
              <a:t>luyện</a:t>
            </a:r>
            <a:r>
              <a:rPr lang="en-US" sz="3200" u="sng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iCiel Cadena" pitchFamily="2" charset="0"/>
              </a:rPr>
              <a:t>tập</a:t>
            </a:r>
            <a:r>
              <a:rPr lang="en-US" sz="3200" u="sng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iCiel Cadena" pitchFamily="2" charset="0"/>
              </a:rPr>
              <a:t>thực</a:t>
            </a:r>
            <a:r>
              <a:rPr lang="en-US" sz="3200" u="sng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iCiel Cadena" pitchFamily="2" charset="0"/>
              </a:rPr>
              <a:t>hành</a:t>
            </a:r>
            <a:r>
              <a:rPr lang="vi-VN" sz="3200" u="sng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vi-VN" sz="2800" dirty="0">
                <a:solidFill>
                  <a:srgbClr val="0070C0"/>
                </a:solidFill>
                <a:latin typeface="iCiel Cadena" pitchFamily="2" charset="0"/>
              </a:rPr>
              <a:t>Các nhóm chủ động hoàn thành sản phẩm trên lớp </a:t>
            </a:r>
          </a:p>
        </p:txBody>
      </p:sp>
    </p:spTree>
    <p:extLst>
      <p:ext uri="{BB962C8B-B14F-4D97-AF65-F5344CB8AC3E}">
        <p14:creationId xmlns:p14="http://schemas.microsoft.com/office/powerpoint/2010/main" val="346747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95811" y="939881"/>
            <a:ext cx="6867217" cy="3873583"/>
            <a:chOff x="2822497" y="939800"/>
            <a:chExt cx="8477180" cy="3266519"/>
          </a:xfrm>
        </p:grpSpPr>
        <p:sp>
          <p:nvSpPr>
            <p:cNvPr id="175" name="任意多边形 419">
              <a:extLst>
                <a:ext uri="{FF2B5EF4-FFF2-40B4-BE49-F238E27FC236}">
                  <a16:creationId xmlns:a16="http://schemas.microsoft.com/office/drawing/2014/main" id="{E49D014F-7625-4F29-A456-0C8C6B3116D9}"/>
                </a:ext>
              </a:extLst>
            </p:cNvPr>
            <p:cNvSpPr/>
            <p:nvPr/>
          </p:nvSpPr>
          <p:spPr>
            <a:xfrm rot="10800000">
              <a:off x="2822497" y="1097300"/>
              <a:ext cx="8477180" cy="3109019"/>
            </a:xfrm>
            <a:custGeom>
              <a:avLst/>
              <a:gdLst>
                <a:gd name="connsiteX0" fmla="*/ 7859486 w 8477180"/>
                <a:gd name="connsiteY0" fmla="*/ 3109019 h 3109019"/>
                <a:gd name="connsiteX1" fmla="*/ 0 w 8477180"/>
                <a:gd name="connsiteY1" fmla="*/ 3109019 h 3109019"/>
                <a:gd name="connsiteX2" fmla="*/ 0 w 8477180"/>
                <a:gd name="connsiteY2" fmla="*/ 214748 h 3109019"/>
                <a:gd name="connsiteX3" fmla="*/ 7638068 w 8477180"/>
                <a:gd name="connsiteY3" fmla="*/ 214748 h 3109019"/>
                <a:gd name="connsiteX4" fmla="*/ 8477180 w 8477180"/>
                <a:gd name="connsiteY4" fmla="*/ 0 h 3109019"/>
                <a:gd name="connsiteX5" fmla="*/ 7859486 w 8477180"/>
                <a:gd name="connsiteY5" fmla="*/ 392277 h 31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180" h="3109019">
                  <a:moveTo>
                    <a:pt x="7859486" y="3109019"/>
                  </a:moveTo>
                  <a:lnTo>
                    <a:pt x="0" y="3109019"/>
                  </a:lnTo>
                  <a:lnTo>
                    <a:pt x="0" y="214748"/>
                  </a:lnTo>
                  <a:lnTo>
                    <a:pt x="7638068" y="214748"/>
                  </a:lnTo>
                  <a:lnTo>
                    <a:pt x="8477180" y="0"/>
                  </a:lnTo>
                  <a:lnTo>
                    <a:pt x="7859486" y="392277"/>
                  </a:lnTo>
                  <a:close/>
                </a:path>
              </a:pathLst>
            </a:cu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B83A3578-E84B-4C6C-9A55-CBD84EE10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550" y="1501556"/>
              <a:ext cx="338329" cy="33834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5">
              <a:extLst>
                <a:ext uri="{FF2B5EF4-FFF2-40B4-BE49-F238E27FC236}">
                  <a16:creationId xmlns:a16="http://schemas.microsoft.com/office/drawing/2014/main" id="{5E39F920-D7A9-45DC-84DB-BBBB93397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118" y="1114932"/>
              <a:ext cx="225945" cy="225955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52AF2B97-1BAA-4A3D-A948-70FB0F77B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6011" y="1879172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25096869-2340-4DC8-8056-47234B339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166" y="3314673"/>
              <a:ext cx="137978" cy="13798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A736799D-F211-40ED-ABC5-8A143C063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413" y="2377075"/>
              <a:ext cx="170771" cy="170778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4D1B8FA9-9996-4EA0-8A2E-9D18173D1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5565" y="1547781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4641184B-731F-4389-95B5-5FB67E7D1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256" y="1255821"/>
              <a:ext cx="245726" cy="24573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2C699ADB-1317-4F4B-80E6-BF13B6F1E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295" y="3567230"/>
              <a:ext cx="147650" cy="14765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DC36E8B6-B841-448C-8078-AE23E6E93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1338728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119D62D2-ADB7-46DA-B8D7-BC4866B0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0651" y="3629819"/>
              <a:ext cx="170127" cy="17013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FB3A4ECC-2FC9-4595-99A7-701AE6095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3622791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6E4C3A75-8993-4C5D-AC80-A327376B3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6416" y="3560145"/>
              <a:ext cx="125288" cy="125293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A2066B5B-617A-4B49-BB2C-919F6D3BF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1859" y="3048055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9F75D63B-4FB2-47DC-8906-02713F456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1345" y="1511944"/>
              <a:ext cx="175334" cy="17534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id="{4A84E753-0399-4702-A15A-D3CD3F69A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1934" y="939800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294433" y="-111031"/>
            <a:ext cx="3318331" cy="2755218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D49D9773-D057-4AAA-A5BB-4C5F41311B42}"/>
              </a:ext>
            </a:extLst>
          </p:cNvPr>
          <p:cNvGrpSpPr/>
          <p:nvPr/>
        </p:nvGrpSpPr>
        <p:grpSpPr>
          <a:xfrm>
            <a:off x="86377" y="3857409"/>
            <a:ext cx="2335910" cy="2831615"/>
            <a:chOff x="1168174" y="675821"/>
            <a:chExt cx="1743718" cy="1932169"/>
          </a:xfrm>
        </p:grpSpPr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485AFC39-1FD2-4637-A016-AE4F8231B902}"/>
                </a:ext>
              </a:extLst>
            </p:cNvPr>
            <p:cNvGrpSpPr/>
            <p:nvPr/>
          </p:nvGrpSpPr>
          <p:grpSpPr>
            <a:xfrm>
              <a:off x="1168174" y="675821"/>
              <a:ext cx="1743718" cy="1839232"/>
              <a:chOff x="1614488" y="1738313"/>
              <a:chExt cx="2376488" cy="2506662"/>
            </a:xfrm>
          </p:grpSpPr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1D425841-8449-425C-A3F3-554E4F89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2892425"/>
                <a:ext cx="611188" cy="425450"/>
              </a:xfrm>
              <a:custGeom>
                <a:avLst/>
                <a:gdLst>
                  <a:gd name="T0" fmla="*/ 283 w 460"/>
                  <a:gd name="T1" fmla="*/ 17 h 321"/>
                  <a:gd name="T2" fmla="*/ 263 w 460"/>
                  <a:gd name="T3" fmla="*/ 24 h 321"/>
                  <a:gd name="T4" fmla="*/ 0 w 460"/>
                  <a:gd name="T5" fmla="*/ 111 h 321"/>
                  <a:gd name="T6" fmla="*/ 26 w 460"/>
                  <a:gd name="T7" fmla="*/ 216 h 321"/>
                  <a:gd name="T8" fmla="*/ 52 w 460"/>
                  <a:gd name="T9" fmla="*/ 321 h 321"/>
                  <a:gd name="T10" fmla="*/ 325 w 460"/>
                  <a:gd name="T11" fmla="*/ 277 h 321"/>
                  <a:gd name="T12" fmla="*/ 346 w 460"/>
                  <a:gd name="T13" fmla="*/ 273 h 321"/>
                  <a:gd name="T14" fmla="*/ 442 w 460"/>
                  <a:gd name="T15" fmla="*/ 114 h 321"/>
                  <a:gd name="T16" fmla="*/ 283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283" y="17"/>
                    </a:moveTo>
                    <a:cubicBezTo>
                      <a:pt x="276" y="19"/>
                      <a:pt x="269" y="21"/>
                      <a:pt x="263" y="2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325" y="277"/>
                      <a:pt x="325" y="277"/>
                      <a:pt x="325" y="277"/>
                    </a:cubicBezTo>
                    <a:cubicBezTo>
                      <a:pt x="332" y="276"/>
                      <a:pt x="339" y="275"/>
                      <a:pt x="346" y="273"/>
                    </a:cubicBezTo>
                    <a:cubicBezTo>
                      <a:pt x="416" y="256"/>
                      <a:pt x="460" y="185"/>
                      <a:pt x="442" y="114"/>
                    </a:cubicBezTo>
                    <a:cubicBezTo>
                      <a:pt x="425" y="43"/>
                      <a:pt x="354" y="0"/>
                      <a:pt x="283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7">
                <a:extLst>
                  <a:ext uri="{FF2B5EF4-FFF2-40B4-BE49-F238E27FC236}">
                    <a16:creationId xmlns:a16="http://schemas.microsoft.com/office/drawing/2014/main" id="{A8BCDE23-6303-4340-8B11-E28D3A5C6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563" y="2940050"/>
                <a:ext cx="288925" cy="288925"/>
              </a:xfrm>
              <a:custGeom>
                <a:avLst/>
                <a:gdLst>
                  <a:gd name="T0" fmla="*/ 205 w 218"/>
                  <a:gd name="T1" fmla="*/ 86 h 218"/>
                  <a:gd name="T2" fmla="*/ 132 w 218"/>
                  <a:gd name="T3" fmla="*/ 205 h 218"/>
                  <a:gd name="T4" fmla="*/ 13 w 218"/>
                  <a:gd name="T5" fmla="*/ 133 h 218"/>
                  <a:gd name="T6" fmla="*/ 85 w 218"/>
                  <a:gd name="T7" fmla="*/ 13 h 218"/>
                  <a:gd name="T8" fmla="*/ 205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205" y="86"/>
                    </a:moveTo>
                    <a:cubicBezTo>
                      <a:pt x="218" y="139"/>
                      <a:pt x="185" y="192"/>
                      <a:pt x="132" y="205"/>
                    </a:cubicBezTo>
                    <a:cubicBezTo>
                      <a:pt x="79" y="218"/>
                      <a:pt x="26" y="186"/>
                      <a:pt x="13" y="133"/>
                    </a:cubicBezTo>
                    <a:cubicBezTo>
                      <a:pt x="0" y="80"/>
                      <a:pt x="32" y="26"/>
                      <a:pt x="85" y="13"/>
                    </a:cubicBezTo>
                    <a:cubicBezTo>
                      <a:pt x="138" y="0"/>
                      <a:pt x="192" y="33"/>
                      <a:pt x="205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8">
                <a:extLst>
                  <a:ext uri="{FF2B5EF4-FFF2-40B4-BE49-F238E27FC236}">
                    <a16:creationId xmlns:a16="http://schemas.microsoft.com/office/drawing/2014/main" id="{C6E605F6-B1B2-4AD3-87C2-16C0DAFA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2892425"/>
                <a:ext cx="611188" cy="425450"/>
              </a:xfrm>
              <a:custGeom>
                <a:avLst/>
                <a:gdLst>
                  <a:gd name="T0" fmla="*/ 177 w 460"/>
                  <a:gd name="T1" fmla="*/ 17 h 321"/>
                  <a:gd name="T2" fmla="*/ 197 w 460"/>
                  <a:gd name="T3" fmla="*/ 24 h 321"/>
                  <a:gd name="T4" fmla="*/ 460 w 460"/>
                  <a:gd name="T5" fmla="*/ 111 h 321"/>
                  <a:gd name="T6" fmla="*/ 434 w 460"/>
                  <a:gd name="T7" fmla="*/ 216 h 321"/>
                  <a:gd name="T8" fmla="*/ 408 w 460"/>
                  <a:gd name="T9" fmla="*/ 321 h 321"/>
                  <a:gd name="T10" fmla="*/ 135 w 460"/>
                  <a:gd name="T11" fmla="*/ 277 h 321"/>
                  <a:gd name="T12" fmla="*/ 114 w 460"/>
                  <a:gd name="T13" fmla="*/ 273 h 321"/>
                  <a:gd name="T14" fmla="*/ 18 w 460"/>
                  <a:gd name="T15" fmla="*/ 114 h 321"/>
                  <a:gd name="T16" fmla="*/ 177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177" y="17"/>
                    </a:moveTo>
                    <a:cubicBezTo>
                      <a:pt x="184" y="19"/>
                      <a:pt x="191" y="21"/>
                      <a:pt x="197" y="24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08" y="321"/>
                      <a:pt x="408" y="321"/>
                      <a:pt x="408" y="321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28" y="276"/>
                      <a:pt x="121" y="275"/>
                      <a:pt x="114" y="273"/>
                    </a:cubicBezTo>
                    <a:cubicBezTo>
                      <a:pt x="44" y="256"/>
                      <a:pt x="0" y="185"/>
                      <a:pt x="18" y="114"/>
                    </a:cubicBezTo>
                    <a:cubicBezTo>
                      <a:pt x="35" y="43"/>
                      <a:pt x="106" y="0"/>
                      <a:pt x="177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9">
                <a:extLst>
                  <a:ext uri="{FF2B5EF4-FFF2-40B4-BE49-F238E27FC236}">
                    <a16:creationId xmlns:a16="http://schemas.microsoft.com/office/drawing/2014/main" id="{A77B19B5-42CA-414B-9AEE-3A23DE2D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6" y="2940050"/>
                <a:ext cx="288925" cy="288925"/>
              </a:xfrm>
              <a:custGeom>
                <a:avLst/>
                <a:gdLst>
                  <a:gd name="T0" fmla="*/ 13 w 218"/>
                  <a:gd name="T1" fmla="*/ 86 h 218"/>
                  <a:gd name="T2" fmla="*/ 86 w 218"/>
                  <a:gd name="T3" fmla="*/ 205 h 218"/>
                  <a:gd name="T4" fmla="*/ 205 w 218"/>
                  <a:gd name="T5" fmla="*/ 133 h 218"/>
                  <a:gd name="T6" fmla="*/ 133 w 218"/>
                  <a:gd name="T7" fmla="*/ 13 h 218"/>
                  <a:gd name="T8" fmla="*/ 13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13" y="86"/>
                    </a:moveTo>
                    <a:cubicBezTo>
                      <a:pt x="0" y="139"/>
                      <a:pt x="33" y="192"/>
                      <a:pt x="86" y="205"/>
                    </a:cubicBezTo>
                    <a:cubicBezTo>
                      <a:pt x="139" y="218"/>
                      <a:pt x="192" y="186"/>
                      <a:pt x="205" y="133"/>
                    </a:cubicBezTo>
                    <a:cubicBezTo>
                      <a:pt x="218" y="80"/>
                      <a:pt x="186" y="26"/>
                      <a:pt x="133" y="13"/>
                    </a:cubicBezTo>
                    <a:cubicBezTo>
                      <a:pt x="80" y="0"/>
                      <a:pt x="26" y="33"/>
                      <a:pt x="13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EC1B5334-D985-4F1E-A90D-9BA89744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2968625"/>
                <a:ext cx="2376488" cy="1146175"/>
              </a:xfrm>
              <a:custGeom>
                <a:avLst/>
                <a:gdLst>
                  <a:gd name="T0" fmla="*/ 1074 w 1788"/>
                  <a:gd name="T1" fmla="*/ 0 h 862"/>
                  <a:gd name="T2" fmla="*/ 894 w 1788"/>
                  <a:gd name="T3" fmla="*/ 0 h 862"/>
                  <a:gd name="T4" fmla="*/ 714 w 1788"/>
                  <a:gd name="T5" fmla="*/ 0 h 862"/>
                  <a:gd name="T6" fmla="*/ 894 w 1788"/>
                  <a:gd name="T7" fmla="*/ 862 h 862"/>
                  <a:gd name="T8" fmla="*/ 1074 w 1788"/>
                  <a:gd name="T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8" h="862">
                    <a:moveTo>
                      <a:pt x="1074" y="0"/>
                    </a:moveTo>
                    <a:cubicBezTo>
                      <a:pt x="894" y="0"/>
                      <a:pt x="894" y="0"/>
                      <a:pt x="89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0" y="862"/>
                      <a:pt x="894" y="862"/>
                    </a:cubicBezTo>
                    <a:cubicBezTo>
                      <a:pt x="1788" y="862"/>
                      <a:pt x="1074" y="0"/>
                      <a:pt x="1074" y="0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B07072C0-5235-45B7-8BB0-656FD7639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DD5B32D2-C9F3-4452-B31E-CB381FAD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24">
                <a:extLst>
                  <a:ext uri="{FF2B5EF4-FFF2-40B4-BE49-F238E27FC236}">
                    <a16:creationId xmlns:a16="http://schemas.microsoft.com/office/drawing/2014/main" id="{7D7CAC45-4404-4DD0-8456-809378F20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038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25">
                <a:extLst>
                  <a:ext uri="{FF2B5EF4-FFF2-40B4-BE49-F238E27FC236}">
                    <a16:creationId xmlns:a16="http://schemas.microsoft.com/office/drawing/2014/main" id="{5996C2DD-D1FE-4E9A-B24F-312D591F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6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26">
                <a:extLst>
                  <a:ext uri="{FF2B5EF4-FFF2-40B4-BE49-F238E27FC236}">
                    <a16:creationId xmlns:a16="http://schemas.microsoft.com/office/drawing/2014/main" id="{E9B88580-4C3B-40BE-A79A-2A170CCF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601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27">
                <a:extLst>
                  <a:ext uri="{FF2B5EF4-FFF2-40B4-BE49-F238E27FC236}">
                    <a16:creationId xmlns:a16="http://schemas.microsoft.com/office/drawing/2014/main" id="{8870680D-76AC-4326-9DD7-B08B862F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28">
                <a:extLst>
                  <a:ext uri="{FF2B5EF4-FFF2-40B4-BE49-F238E27FC236}">
                    <a16:creationId xmlns:a16="http://schemas.microsoft.com/office/drawing/2014/main" id="{C377A9A3-05A3-4CCA-87A1-0319A734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276" y="1879600"/>
                <a:ext cx="1204913" cy="12033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30">
                <a:extLst>
                  <a:ext uri="{FF2B5EF4-FFF2-40B4-BE49-F238E27FC236}">
                    <a16:creationId xmlns:a16="http://schemas.microsoft.com/office/drawing/2014/main" id="{D0C3F02B-A778-4792-B165-BD81C060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2425700"/>
                <a:ext cx="649288" cy="482600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32">
                <a:extLst>
                  <a:ext uri="{FF2B5EF4-FFF2-40B4-BE49-F238E27FC236}">
                    <a16:creationId xmlns:a16="http://schemas.microsoft.com/office/drawing/2014/main" id="{52304932-C982-4DE7-A77F-6D8A8339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33">
                <a:extLst>
                  <a:ext uri="{FF2B5EF4-FFF2-40B4-BE49-F238E27FC236}">
                    <a16:creationId xmlns:a16="http://schemas.microsoft.com/office/drawing/2014/main" id="{62979BEB-76B9-45BA-B48E-FB4432BB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543E8B1A-04F1-4BF4-991F-2109FB6EA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2693988"/>
                <a:ext cx="360363" cy="147638"/>
              </a:xfrm>
              <a:custGeom>
                <a:avLst/>
                <a:gdLst>
                  <a:gd name="T0" fmla="*/ 267 w 270"/>
                  <a:gd name="T1" fmla="*/ 12 h 111"/>
                  <a:gd name="T2" fmla="*/ 3 w 270"/>
                  <a:gd name="T3" fmla="*/ 12 h 111"/>
                  <a:gd name="T4" fmla="*/ 6 w 270"/>
                  <a:gd name="T5" fmla="*/ 0 h 111"/>
                  <a:gd name="T6" fmla="*/ 17 w 270"/>
                  <a:gd name="T7" fmla="*/ 8 h 111"/>
                  <a:gd name="T8" fmla="*/ 253 w 270"/>
                  <a:gd name="T9" fmla="*/ 8 h 111"/>
                  <a:gd name="T10" fmla="*/ 263 w 270"/>
                  <a:gd name="T11" fmla="*/ 0 h 111"/>
                  <a:gd name="T12" fmla="*/ 267 w 270"/>
                  <a:gd name="T13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11">
                    <a:moveTo>
                      <a:pt x="267" y="12"/>
                    </a:moveTo>
                    <a:cubicBezTo>
                      <a:pt x="227" y="111"/>
                      <a:pt x="43" y="111"/>
                      <a:pt x="3" y="12"/>
                    </a:cubicBezTo>
                    <a:cubicBezTo>
                      <a:pt x="0" y="7"/>
                      <a:pt x="2" y="1"/>
                      <a:pt x="6" y="0"/>
                    </a:cubicBezTo>
                    <a:cubicBezTo>
                      <a:pt x="11" y="0"/>
                      <a:pt x="15" y="4"/>
                      <a:pt x="17" y="8"/>
                    </a:cubicBezTo>
                    <a:cubicBezTo>
                      <a:pt x="53" y="96"/>
                      <a:pt x="217" y="96"/>
                      <a:pt x="253" y="8"/>
                    </a:cubicBezTo>
                    <a:cubicBezTo>
                      <a:pt x="255" y="4"/>
                      <a:pt x="259" y="0"/>
                      <a:pt x="263" y="0"/>
                    </a:cubicBezTo>
                    <a:cubicBezTo>
                      <a:pt x="268" y="1"/>
                      <a:pt x="270" y="7"/>
                      <a:pt x="267" y="12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35">
                <a:extLst>
                  <a:ext uri="{FF2B5EF4-FFF2-40B4-BE49-F238E27FC236}">
                    <a16:creationId xmlns:a16="http://schemas.microsoft.com/office/drawing/2014/main" id="{06F40347-3281-49C8-960F-B76EE4F5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1" y="2203450"/>
                <a:ext cx="423863" cy="422275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36">
                <a:extLst>
                  <a:ext uri="{FF2B5EF4-FFF2-40B4-BE49-F238E27FC236}">
                    <a16:creationId xmlns:a16="http://schemas.microsoft.com/office/drawing/2014/main" id="{9CAB4CF2-3EDC-48D0-9E90-A5E0F2E20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7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37">
                <a:extLst>
                  <a:ext uri="{FF2B5EF4-FFF2-40B4-BE49-F238E27FC236}">
                    <a16:creationId xmlns:a16="http://schemas.microsoft.com/office/drawing/2014/main" id="{872FCBDC-7484-401C-A0A7-C25DEFB7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38">
                <a:extLst>
                  <a:ext uri="{FF2B5EF4-FFF2-40B4-BE49-F238E27FC236}">
                    <a16:creationId xmlns:a16="http://schemas.microsoft.com/office/drawing/2014/main" id="{3433757F-F5CD-4A45-8997-6116F146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39">
                <a:extLst>
                  <a:ext uri="{FF2B5EF4-FFF2-40B4-BE49-F238E27FC236}">
                    <a16:creationId xmlns:a16="http://schemas.microsoft.com/office/drawing/2014/main" id="{9F9A2EDD-2428-468F-B251-FC396D3F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1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3A1C6C8-48E7-4BF1-8874-163C88D57792}"/>
                </a:ext>
              </a:extLst>
            </p:cNvPr>
            <p:cNvSpPr/>
            <p:nvPr/>
          </p:nvSpPr>
          <p:spPr>
            <a:xfrm>
              <a:off x="1597989" y="2542676"/>
              <a:ext cx="892628" cy="653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37"/>
          <p:cNvSpPr txBox="1"/>
          <p:nvPr/>
        </p:nvSpPr>
        <p:spPr>
          <a:xfrm>
            <a:off x="2195243" y="2140803"/>
            <a:ext cx="679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Phân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tích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– </a:t>
            </a:r>
            <a:r>
              <a:rPr lang="en-US" altLang="zh-CN" sz="48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đánh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giá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48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65202"/>
            <a:ext cx="3570160" cy="28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1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han trời sang tạo lớp 1\ghjdh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001000" cy="47011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715000"/>
            <a:ext cx="8011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Trưng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/ 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chỗ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HS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dễ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7448</TotalTime>
  <Words>226</Words>
  <Application>Microsoft Office PowerPoint</Application>
  <PresentationFormat>On-screen Show (4:3)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等线</vt:lpstr>
      <vt:lpstr>等线 Light</vt:lpstr>
      <vt:lpstr>微软雅黑</vt:lpstr>
      <vt:lpstr>Arial</vt:lpstr>
      <vt:lpstr>Calibri</vt:lpstr>
      <vt:lpstr>iCiel Cadena</vt:lpstr>
      <vt:lpstr>Times New Roman</vt:lpstr>
      <vt:lpstr>https://www.freeppt7.com</vt:lpstr>
      <vt:lpstr>4_www.jpppt.com</vt:lpstr>
      <vt:lpstr>rt</vt:lpstr>
      <vt:lpstr>2_第一PPT，www.1ppt.com</vt:lpstr>
      <vt:lpstr>3_第一PPT，www.1ppt.com</vt:lpstr>
      <vt:lpstr>4_第一PPT，www.1ppt.com</vt:lpstr>
      <vt:lpstr>5_第一PPT，www.1ppt.com</vt:lpstr>
      <vt:lpstr>6_第一PPT，www.1ppt.com</vt:lpstr>
      <vt:lpstr>7_第一PPT，www.1ppt.com</vt:lpstr>
      <vt:lpstr>8_第一PPT，www.1ppt.com</vt:lpstr>
      <vt:lpstr>9_第一PPT，www.1ppt.com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nximlqd@gmail.com</cp:lastModifiedBy>
  <cp:revision>632</cp:revision>
  <dcterms:created xsi:type="dcterms:W3CDTF">2020-08-13T08:18:23Z</dcterms:created>
  <dcterms:modified xsi:type="dcterms:W3CDTF">2024-12-16T01:06:36Z</dcterms:modified>
</cp:coreProperties>
</file>