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697" r:id="rId4"/>
    <p:sldMasterId id="2147483721" r:id="rId5"/>
    <p:sldMasterId id="2147483733" r:id="rId6"/>
    <p:sldMasterId id="2147483745" r:id="rId7"/>
    <p:sldMasterId id="2147483757" r:id="rId8"/>
    <p:sldMasterId id="2147483769" r:id="rId9"/>
  </p:sldMasterIdLst>
  <p:notesMasterIdLst>
    <p:notesMasterId r:id="rId31"/>
  </p:notesMasterIdLst>
  <p:sldIdLst>
    <p:sldId id="294" r:id="rId10"/>
    <p:sldId id="295" r:id="rId11"/>
    <p:sldId id="276" r:id="rId12"/>
    <p:sldId id="297" r:id="rId13"/>
    <p:sldId id="285" r:id="rId14"/>
    <p:sldId id="298" r:id="rId15"/>
    <p:sldId id="299" r:id="rId16"/>
    <p:sldId id="301" r:id="rId17"/>
    <p:sldId id="300" r:id="rId18"/>
    <p:sldId id="312" r:id="rId19"/>
    <p:sldId id="304" r:id="rId20"/>
    <p:sldId id="286" r:id="rId21"/>
    <p:sldId id="293" r:id="rId22"/>
    <p:sldId id="303" r:id="rId23"/>
    <p:sldId id="305" r:id="rId24"/>
    <p:sldId id="306" r:id="rId25"/>
    <p:sldId id="307" r:id="rId26"/>
    <p:sldId id="308" r:id="rId27"/>
    <p:sldId id="310" r:id="rId28"/>
    <p:sldId id="309" r:id="rId29"/>
    <p:sldId id="284" r:id="rId3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4"/>
            <p14:sldId id="295"/>
            <p14:sldId id="276"/>
            <p14:sldId id="297"/>
            <p14:sldId id="285"/>
            <p14:sldId id="298"/>
            <p14:sldId id="299"/>
            <p14:sldId id="301"/>
            <p14:sldId id="300"/>
            <p14:sldId id="312"/>
            <p14:sldId id="304"/>
            <p14:sldId id="286"/>
            <p14:sldId id="293"/>
            <p14:sldId id="303"/>
            <p14:sldId id="305"/>
            <p14:sldId id="306"/>
            <p14:sldId id="307"/>
            <p14:sldId id="308"/>
            <p14:sldId id="310"/>
            <p14:sldId id="309"/>
            <p14:sldId id="284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60" autoAdjust="0"/>
  </p:normalViewPr>
  <p:slideViewPr>
    <p:cSldViewPr>
      <p:cViewPr varScale="1">
        <p:scale>
          <a:sx n="71" d="100"/>
          <a:sy n="71" d="100"/>
        </p:scale>
        <p:origin x="134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349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53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68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68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68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5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01763"/>
      </p:ext>
    </p:extLst>
  </p:cSld>
  <p:clrMapOvr>
    <a:masterClrMapping/>
  </p:clrMapOvr>
  <p:transition spd="slow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44735"/>
      </p:ext>
    </p:extLst>
  </p:cSld>
  <p:clrMapOvr>
    <a:masterClrMapping/>
  </p:clrMapOvr>
  <p:transition spd="slow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58542"/>
      </p:ext>
    </p:extLst>
  </p:cSld>
  <p:clrMapOvr>
    <a:masterClrMapping/>
  </p:clrMapOvr>
  <p:transition spd="slow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20310"/>
      </p:ext>
    </p:extLst>
  </p:cSld>
  <p:clrMapOvr>
    <a:masterClrMapping/>
  </p:clrMapOvr>
  <p:transition spd="slow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72690"/>
      </p:ext>
    </p:extLst>
  </p:cSld>
  <p:clrMapOvr>
    <a:masterClrMapping/>
  </p:clrMapOvr>
  <p:transition spd="slow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3" y="2438408"/>
            <a:ext cx="9143998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93027" y="4673625"/>
            <a:ext cx="9130145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5356592"/>
            <a:ext cx="9157856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7" y="4254139"/>
            <a:ext cx="694959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8460602" y="4581157"/>
            <a:ext cx="618427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65255"/>
      </p:ext>
    </p:extLst>
  </p:cSld>
  <p:clrMapOvr>
    <a:masterClrMapping/>
  </p:clrMapOvr>
  <p:transition spd="slow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51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8"/>
            <a:ext cx="9144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12" y="-32952"/>
            <a:ext cx="2545493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9613558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2105" y="4673625"/>
            <a:ext cx="9130145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20"/>
            <a:ext cx="9144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8460602" y="4581157"/>
            <a:ext cx="618427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71609"/>
      </p:ext>
    </p:extLst>
  </p:cSld>
  <p:clrMapOvr>
    <a:masterClrMapping/>
  </p:clrMapOvr>
  <p:transition spd="slow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51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8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12" y="-32952"/>
            <a:ext cx="2545493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/>
        </p:blipFill>
        <p:spPr>
          <a:xfrm>
            <a:off x="-13856" y="5570775"/>
            <a:ext cx="9613558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/>
        </p:blipFill>
        <p:spPr>
          <a:xfrm>
            <a:off x="7460" y="5316719"/>
            <a:ext cx="9130145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6189784"/>
            <a:ext cx="9155017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27422"/>
      </p:ext>
    </p:extLst>
  </p:cSld>
  <p:clrMapOvr>
    <a:masterClrMapping/>
  </p:clrMapOvr>
  <p:transition spd="slow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5051"/>
      </p:ext>
    </p:extLst>
  </p:cSld>
  <p:clrMapOvr>
    <a:masterClrMapping/>
  </p:clrMapOvr>
  <p:transition spd="slow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05214"/>
      </p:ext>
    </p:extLst>
  </p:cSld>
  <p:clrMapOvr>
    <a:masterClrMapping/>
  </p:clrMapOvr>
  <p:transition spd="slow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400748"/>
      </p:ext>
    </p:extLst>
  </p:cSld>
  <p:clrMapOvr>
    <a:masterClrMapping/>
  </p:clrMapOvr>
  <p:transition spd="slow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4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34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59697"/>
      </p:ext>
    </p:extLst>
  </p:cSld>
  <p:clrMapOvr>
    <a:masterClrMapping/>
  </p:clrMapOvr>
  <p:transition spd="slow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68177"/>
      </p:ext>
    </p:extLst>
  </p:cSld>
  <p:clrMapOvr>
    <a:masterClrMapping/>
  </p:clrMapOvr>
  <p:transition spd="slow" advTm="4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23049"/>
      </p:ext>
    </p:extLst>
  </p:cSld>
  <p:clrMapOvr>
    <a:masterClrMapping/>
  </p:clrMapOvr>
  <p:transition spd="slow" advTm="4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810685"/>
      </p:ext>
    </p:extLst>
  </p:cSld>
  <p:clrMapOvr>
    <a:masterClrMapping/>
  </p:clrMapOvr>
  <p:transition spd="slow" advTm="4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0028"/>
      </p:ext>
    </p:extLst>
  </p:cSld>
  <p:clrMapOvr>
    <a:masterClrMapping/>
  </p:clrMapOvr>
  <p:transition spd="slow" advTm="4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38865"/>
      </p:ext>
    </p:extLst>
  </p:cSld>
  <p:clrMapOvr>
    <a:masterClrMapping/>
  </p:clrMapOvr>
  <p:transition spd="slow" advTm="4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025131"/>
      </p:ext>
    </p:extLst>
  </p:cSld>
  <p:clrMapOvr>
    <a:masterClrMapping/>
  </p:clrMapOvr>
  <p:transition spd="slow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80421"/>
      </p:ext>
    </p:extLst>
  </p:cSld>
  <p:clrMapOvr>
    <a:masterClrMapping/>
  </p:clrMapOvr>
  <p:transition spd="slow" advTm="4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57905"/>
      </p:ext>
    </p:extLst>
  </p:cSld>
  <p:clrMapOvr>
    <a:masterClrMapping/>
  </p:clrMapOvr>
  <p:transition spd="slow" advTm="4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67678"/>
      </p:ext>
    </p:extLst>
  </p:cSld>
  <p:clrMapOvr>
    <a:masterClrMapping/>
  </p:clrMapOvr>
  <p:transition spd="slow" advTm="4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46848"/>
      </p:ext>
    </p:extLst>
  </p:cSld>
  <p:clrMapOvr>
    <a:masterClrMapping/>
  </p:clrMapOvr>
  <p:transition spd="slow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54554"/>
      </p:ext>
    </p:extLst>
  </p:cSld>
  <p:clrMapOvr>
    <a:masterClrMapping/>
  </p:clrMapOvr>
  <p:transition spd="slow" advTm="4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13471"/>
      </p:ext>
    </p:extLst>
  </p:cSld>
  <p:clrMapOvr>
    <a:masterClrMapping/>
  </p:clrMapOvr>
  <p:transition spd="slow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76902"/>
      </p:ext>
    </p:extLst>
  </p:cSld>
  <p:clrMapOvr>
    <a:masterClrMapping/>
  </p:clrMapOvr>
  <p:transition spd="slow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93051"/>
      </p:ext>
    </p:extLst>
  </p:cSld>
  <p:clrMapOvr>
    <a:masterClrMapping/>
  </p:clrMapOvr>
  <p:transition spd="slow" advTm="4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2147"/>
      </p:ext>
    </p:extLst>
  </p:cSld>
  <p:clrMapOvr>
    <a:masterClrMapping/>
  </p:clrMapOvr>
  <p:transition spd="slow" advTm="4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40208"/>
      </p:ext>
    </p:extLst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35995"/>
      </p:ext>
    </p:extLst>
  </p:cSld>
  <p:clrMapOvr>
    <a:masterClrMapping/>
  </p:clrMapOvr>
  <p:transition spd="slow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70952"/>
      </p:ext>
    </p:extLst>
  </p:cSld>
  <p:clrMapOvr>
    <a:masterClrMapping/>
  </p:clrMapOvr>
  <p:transition spd="slow" advTm="4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27304"/>
      </p:ext>
    </p:extLst>
  </p:cSld>
  <p:clrMapOvr>
    <a:masterClrMapping/>
  </p:clrMapOvr>
  <p:transition spd="slow" advTm="4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49684"/>
      </p:ext>
    </p:extLst>
  </p:cSld>
  <p:clrMapOvr>
    <a:masterClrMapping/>
  </p:clrMapOvr>
  <p:transition spd="slow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28232"/>
      </p:ext>
    </p:extLst>
  </p:cSld>
  <p:clrMapOvr>
    <a:masterClrMapping/>
  </p:clrMapOvr>
  <p:transition spd="slow" advTm="4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5529"/>
      </p:ext>
    </p:extLst>
  </p:cSld>
  <p:clrMapOvr>
    <a:masterClrMapping/>
  </p:clrMapOvr>
  <p:transition spd="slow" advTm="4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79105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29111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33284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17044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49580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11921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06064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52793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86898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36834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83764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5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8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8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7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5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1" indent="0">
              <a:buNone/>
              <a:defRPr sz="2400"/>
            </a:lvl3pPr>
            <a:lvl4pPr marL="1371079" indent="0">
              <a:buNone/>
              <a:defRPr sz="2000"/>
            </a:lvl4pPr>
            <a:lvl5pPr marL="1828104" indent="0">
              <a:buNone/>
              <a:defRPr sz="2000"/>
            </a:lvl5pPr>
            <a:lvl6pPr marL="2285132" indent="0">
              <a:buNone/>
              <a:defRPr sz="2000"/>
            </a:lvl6pPr>
            <a:lvl7pPr marL="2742157" indent="0">
              <a:buNone/>
              <a:defRPr sz="2000"/>
            </a:lvl7pPr>
            <a:lvl8pPr marL="3199182" indent="0">
              <a:buNone/>
              <a:defRPr sz="2000"/>
            </a:lvl8pPr>
            <a:lvl9pPr marL="36562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52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7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0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3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0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3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6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5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86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13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5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6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15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31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2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0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1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1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5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4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6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3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Tm="0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70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81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8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7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8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0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9" indent="-342769" algn="l" defTabSz="9140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8" indent="-285640" algn="l" defTabSz="9140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3" algn="l" defTabSz="9140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6" indent="-228513" algn="l" defTabSz="9140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2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8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3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1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4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9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8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53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.xml"/><Relationship Id="rId7" Type="http://schemas.openxmlformats.org/officeDocument/2006/relationships/image" Target="../media/image3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1.xml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6.xml"/><Relationship Id="rId7" Type="http://schemas.openxmlformats.org/officeDocument/2006/relationships/image" Target="../media/image3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80.xml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704055"/>
            <a:ext cx="1996233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3" y="2438408"/>
            <a:ext cx="9143998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42" y="428371"/>
            <a:ext cx="9248571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8" y="1676400"/>
            <a:ext cx="6253677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solidFill>
                  <a:srgbClr val="00B050"/>
                </a:solidFill>
                <a:latin typeface="iCiel Cadena" pitchFamily="2" charset="-93"/>
                <a:cs typeface="+mn-ea"/>
                <a:sym typeface="+mn-lt"/>
              </a:rPr>
              <a:t>CHỦ ĐỀ :</a:t>
            </a:r>
          </a:p>
          <a:p>
            <a:pPr algn="ctr"/>
            <a:r>
              <a:rPr lang="en-US" altLang="zh-CN" sz="5400" dirty="0">
                <a:solidFill>
                  <a:srgbClr val="00B050"/>
                </a:solidFill>
                <a:latin typeface="iCiel Cadena" pitchFamily="2" charset="-93"/>
                <a:cs typeface="+mn-ea"/>
                <a:sym typeface="+mn-lt"/>
              </a:rPr>
              <a:t> GIA ĐÌNH NHỎ  </a:t>
            </a:r>
            <a:endParaRPr lang="zh-CN" altLang="en-US" sz="5400" dirty="0">
              <a:solidFill>
                <a:srgbClr val="00B050"/>
              </a:solidFill>
              <a:latin typeface="iCiel Cadena" pitchFamily="2" charset="-93"/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1792767" y="2056877"/>
            <a:ext cx="5556736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12" y="-32952"/>
            <a:ext cx="2545493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0" y="4840823"/>
            <a:ext cx="2063578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5" y="3481248"/>
            <a:ext cx="105395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7055709" y="4800725"/>
            <a:ext cx="2088292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7252680" y="3330317"/>
            <a:ext cx="1632418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6168701"/>
            <a:ext cx="9144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6291738"/>
            <a:ext cx="9144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6487474"/>
            <a:ext cx="9144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8" y="4840823"/>
            <a:ext cx="2341475" cy="17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7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05745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34219" y="2245615"/>
            <a:ext cx="411362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nhớ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nhé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!</a:t>
            </a:r>
          </a:p>
          <a:p>
            <a:pPr algn="ctr"/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Kết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hợp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khối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trụ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, </a:t>
            </a:r>
          </a:p>
          <a:p>
            <a:pPr algn="ctr"/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tròn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, tam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giác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có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thể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tạo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được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hình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con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mèo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  <a:endParaRPr lang="vi-VN" sz="4000" dirty="0">
              <a:solidFill>
                <a:schemeClr val="accent1">
                  <a:lumMod val="50000"/>
                </a:scheme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5409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600200"/>
            <a:ext cx="40384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Tham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khảo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thêm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các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bài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vẽ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defTabSz="914151"/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để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có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thêm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ý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tưởng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sáng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defTabSz="914151"/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riêng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cho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bài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của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mình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13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4713413" y="161276"/>
            <a:ext cx="3402045" cy="3402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E:\GIAO AN\SGV lop 2\sgv chân trời sáng tạo lớp 2\hình minh họa giáo án\7\jhj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63499"/>
            <a:ext cx="4724399" cy="3949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GIAO AN\SGV lop 2\sgv chân trời sáng tạo lớp 2\hình minh họa giáo án\7\mfhv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3429000" cy="2636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E:\GIAO AN\SGV lop 2\sgv chân trời sáng tạo lớp 2\hình minh họa giáo án\7\fgfh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971800"/>
            <a:ext cx="5241477" cy="355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1186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567">
            <a:off x="4204284" y="605388"/>
            <a:ext cx="1487893" cy="150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E:\GIAO AN\SGV lop 2\sgv chân trời sáng tạo lớp 2\hình minh họa giáo án\7\38c595147ee4a26fd0237cc996a38c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546" y="285750"/>
            <a:ext cx="5742420" cy="657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7\maxresdefaul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94236"/>
            <a:ext cx="3276600" cy="3135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GIAO AN\SGV lop 2\sgv chân trời sáng tạo lớp 2\hình minh họa giáo án\7\hqdefaul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1494"/>
            <a:ext cx="2667000" cy="3039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79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3</a:t>
            </a:r>
            <a:endParaRPr lang="zh-CN" altLang="en-US" sz="6000" dirty="0">
              <a:solidFill>
                <a:schemeClr val="accent4">
                  <a:lumMod val="60000"/>
                  <a:lumOff val="40000"/>
                </a:scheme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9535" y="1143008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73100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E:\GIAO AN\SGV lop 2\chan trời sang tạo lớp 1\hình ảnh minh họa\hinh-nen-dong-powerpoint-dep-loading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" y="0"/>
            <a:ext cx="9142028" cy="68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30" y="710627"/>
            <a:ext cx="7562923" cy="584735"/>
          </a:xfrm>
          <a:prstGeom prst="rect">
            <a:avLst/>
          </a:prstGeom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 .</a:t>
            </a:r>
            <a:endParaRPr lang="vi-VN" sz="32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300" y="1447800"/>
            <a:ext cx="8039100" cy="584735"/>
          </a:xfrm>
          <a:prstGeom prst="rect">
            <a:avLst/>
          </a:prstGeom>
          <a:noFill/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32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5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4</a:t>
            </a:r>
            <a:endParaRPr lang="zh-CN" altLang="en-US" sz="6000" dirty="0">
              <a:solidFill>
                <a:schemeClr val="accent4">
                  <a:lumMod val="60000"/>
                  <a:lumOff val="40000"/>
                </a:scheme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1143008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93948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32" y="2998146"/>
            <a:ext cx="5943568" cy="954067"/>
          </a:xfrm>
          <a:prstGeom prst="rect">
            <a:avLst/>
          </a:prstGeom>
          <a:noFill/>
        </p:spPr>
        <p:txBody>
          <a:bodyPr wrap="square" lIns="91405" tIns="45700" rIns="91405" bIns="45700" rtlCol="0">
            <a:spAutoFit/>
          </a:bodyPr>
          <a:lstStyle/>
          <a:p>
            <a:pPr defTabSz="914051"/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/ 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 </a:t>
            </a:r>
          </a:p>
          <a:p>
            <a:pPr algn="ctr" defTabSz="914051"/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ở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1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5</a:t>
            </a:r>
            <a:endParaRPr lang="zh-CN" altLang="en-US" sz="6000" dirty="0">
              <a:solidFill>
                <a:schemeClr val="accent4">
                  <a:lumMod val="60000"/>
                  <a:lumOff val="40000"/>
                </a:scheme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08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49093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5301" y="2743201"/>
            <a:ext cx="481926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Về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nhà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quan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sát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thêm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động</a:t>
            </a:r>
            <a:endParaRPr lang="en-US" sz="4400" dirty="0">
              <a:solidFill>
                <a:srgbClr val="0070C0"/>
              </a:solidFill>
              <a:latin typeface="iCiel Cadena" pitchFamily="2" charset="-93"/>
            </a:endParaRPr>
          </a:p>
          <a:p>
            <a:pPr algn="ctr"/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dáng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con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-93"/>
              </a:rPr>
              <a:t>mèo</a:t>
            </a:r>
            <a:r>
              <a:rPr lang="en-US" sz="4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endParaRPr lang="vi-VN" sz="4000" dirty="0">
              <a:solidFill>
                <a:srgbClr val="0070C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6375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2339772" y="-14689"/>
            <a:ext cx="4484663" cy="2511391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/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13" y="-4029"/>
            <a:ext cx="2545493" cy="328505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7" y="738915"/>
            <a:ext cx="2248544" cy="10041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2468940"/>
            <a:ext cx="75233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-93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iCiel Cadena" pitchFamily="2" charset="-93"/>
              </a:rPr>
              <a:t> 1 : Con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-93"/>
              </a:rPr>
              <a:t>mèo</a:t>
            </a:r>
            <a:r>
              <a:rPr lang="en-US" sz="4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-93"/>
              </a:rPr>
              <a:t>tinh</a:t>
            </a:r>
            <a:r>
              <a:rPr lang="en-US" sz="4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-93"/>
              </a:rPr>
              <a:t>nghịch</a:t>
            </a:r>
            <a:r>
              <a:rPr lang="en-US" sz="4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iCiel Cadena" pitchFamily="2" charset="-93"/>
              </a:rPr>
              <a:t>(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-93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iCiel Cadena" pitchFamily="2" charset="-93"/>
              </a:rPr>
              <a:t> 1 )</a:t>
            </a:r>
            <a:endParaRPr lang="vi-VN" sz="48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717125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40840" y="3655874"/>
            <a:ext cx="3864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kết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  </a:t>
            </a:r>
          </a:p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học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pitchFamily="34" charset="-122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3" y="-1422109"/>
            <a:ext cx="378105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8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380" y="381008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E:\GIAO AN\SGV lop 2\sgv chân trời sáng tạo lớp 2\hình minh họa giáo án\7\httpsmedia.bibom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03" y="1059534"/>
            <a:ext cx="4912798" cy="396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GIAO AN\SGV lop 2\sgv chân trời sáng tạo lớp 2\hình minh họa giáo án\7\c9c037858d82b324d960cca87c58bdd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678">
            <a:off x="1945267" y="3897508"/>
            <a:ext cx="6153150" cy="231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8382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1</a:t>
            </a:r>
          </a:p>
          <a:p>
            <a:pPr algn="ctr"/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Khám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phá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zh-CN" altLang="en-US" sz="6000" dirty="0">
              <a:solidFill>
                <a:srgbClr val="FFC000"/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7783332" y="9144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38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SGV lop 2\sgv chân trời sáng tạo lớp 2\hình minh họa giáo án\7\ddfdgg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6" y="2209800"/>
            <a:ext cx="4454114" cy="463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sgv chân trời sáng tạo lớp 2\hình minh họa giáo án\7\fgfdhgf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4146"/>
            <a:ext cx="6096000" cy="72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7\cxzczx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981200"/>
            <a:ext cx="3810000" cy="140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sgv chân trời sáng tạo lớp 2\hình minh họa giáo án\7\hbvb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76600"/>
            <a:ext cx="3733800" cy="210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GIAO AN\SGV lop 2\sgv chân trời sáng tạo lớp 2\hình minh họa giáo án\7\cbvc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2" y="5410208"/>
            <a:ext cx="4622481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86096" y="6305490"/>
            <a:ext cx="150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890" y="4150850"/>
            <a:ext cx="1173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vi-VN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4" y="3181290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9801" y="5181600"/>
            <a:ext cx="1686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1504890"/>
            <a:ext cx="150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1" y="228600"/>
            <a:ext cx="8584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 tam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2</a:t>
            </a:r>
            <a:endParaRPr lang="zh-CN" altLang="en-US" sz="6000" dirty="0">
              <a:solidFill>
                <a:schemeClr val="accent4">
                  <a:lumMod val="60000"/>
                  <a:lumOff val="40000"/>
                </a:scheme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143008"/>
            <a:ext cx="8364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thức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kĩ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năng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008094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>
            <a:spLocks/>
          </p:cNvSpPr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1509077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>
              <a:spLocks/>
            </p:cNvSpPr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>
              <a:spLocks/>
            </p:cNvSpPr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>
              <a:spLocks/>
            </p:cNvSpPr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>
              <a:spLocks/>
            </p:cNvSpPr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63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>
              <a:spLocks/>
            </p:cNvSpPr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>
              <a:spLocks/>
            </p:cNvSpPr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>
              <a:spLocks/>
            </p:cNvSpPr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>
              <a:spLocks/>
            </p:cNvSpPr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73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>
              <a:spLocks/>
            </p:cNvSpPr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>
              <a:spLocks/>
            </p:cNvSpPr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>
              <a:spLocks/>
            </p:cNvSpPr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>
              <a:spLocks/>
            </p:cNvSpPr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>
              <a:spLocks/>
            </p:cNvSpPr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>
              <a:spLocks/>
            </p:cNvSpPr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>
              <a:spLocks/>
            </p:cNvSpPr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>
            <a:spLocks/>
          </p:cNvSpPr>
          <p:nvPr/>
        </p:nvSpPr>
        <p:spPr bwMode="auto">
          <a:xfrm>
            <a:off x="-116059" y="6715211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38"/>
            <a:ext cx="821284" cy="554132"/>
          </a:xfrm>
          <a:prstGeom prst="rect">
            <a:avLst/>
          </a:prstGeom>
        </p:spPr>
      </p:pic>
      <p:pic>
        <p:nvPicPr>
          <p:cNvPr id="26" name="Picture 4" descr="E:\GIAO AN\SGV lop 2\sgv chân trời sáng tạo lớp 2\hình minh họa giáo án\7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32779"/>
            <a:ext cx="4648200" cy="3205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5334002" y="4224010"/>
            <a:ext cx="1158903" cy="4241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Bước 1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3200" y="240337"/>
            <a:ext cx="5787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iCiel Pony" pitchFamily="2" charset="-93"/>
              </a:rPr>
              <a:t>Cách nặn hình con mèo từ khối hình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2" y="4510809"/>
            <a:ext cx="549275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59" y="5641898"/>
            <a:ext cx="274638" cy="113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92" y="5580967"/>
            <a:ext cx="276506" cy="11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604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>
            <a:spLocks/>
          </p:cNvSpPr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1509077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>
              <a:spLocks/>
            </p:cNvSpPr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>
              <a:spLocks/>
            </p:cNvSpPr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>
              <a:spLocks/>
            </p:cNvSpPr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>
              <a:spLocks/>
            </p:cNvSpPr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63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>
              <a:spLocks/>
            </p:cNvSpPr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>
              <a:spLocks/>
            </p:cNvSpPr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>
              <a:spLocks/>
            </p:cNvSpPr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>
              <a:spLocks/>
            </p:cNvSpPr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73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>
              <a:spLocks/>
            </p:cNvSpPr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>
              <a:spLocks/>
            </p:cNvSpPr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>
              <a:spLocks/>
            </p:cNvSpPr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>
              <a:spLocks/>
            </p:cNvSpPr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>
              <a:spLocks/>
            </p:cNvSpPr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>
              <a:spLocks/>
            </p:cNvSpPr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>
              <a:spLocks/>
            </p:cNvSpPr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>
            <a:spLocks/>
          </p:cNvSpPr>
          <p:nvPr/>
        </p:nvSpPr>
        <p:spPr bwMode="auto">
          <a:xfrm>
            <a:off x="-116059" y="6715211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38"/>
            <a:ext cx="821284" cy="55413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257802" y="4224010"/>
            <a:ext cx="1158903" cy="4241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black"/>
                </a:solidFill>
              </a:rPr>
              <a:t>Bước 1</a:t>
            </a:r>
          </a:p>
        </p:txBody>
      </p:sp>
      <p:pic>
        <p:nvPicPr>
          <p:cNvPr id="28" name="Picture 27" descr="E:\GIAO AN\SGV lop 2\sgv chân trời sáng tạo lớp 2\hình minh họa giáo án\7\v ncv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10115"/>
            <a:ext cx="4412362" cy="3352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60" y="4443925"/>
            <a:ext cx="549275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27" y="5404217"/>
            <a:ext cx="328636" cy="135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62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>
            <a:spLocks/>
          </p:cNvSpPr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1509077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>
              <a:spLocks/>
            </p:cNvSpPr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>
              <a:spLocks/>
            </p:cNvSpPr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>
              <a:spLocks/>
            </p:cNvSpPr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>
              <a:spLocks/>
            </p:cNvSpPr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63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>
              <a:spLocks/>
            </p:cNvSpPr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>
              <a:spLocks/>
            </p:cNvSpPr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>
              <a:spLocks/>
            </p:cNvSpPr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>
              <a:spLocks/>
            </p:cNvSpPr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73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>
              <a:spLocks/>
            </p:cNvSpPr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>
              <a:spLocks/>
            </p:cNvSpPr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>
              <a:spLocks/>
            </p:cNvSpPr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>
              <a:spLocks/>
            </p:cNvSpPr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>
              <a:spLocks/>
            </p:cNvSpPr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>
              <a:spLocks/>
            </p:cNvSpPr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>
              <a:spLocks/>
            </p:cNvSpPr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>
            <a:spLocks/>
          </p:cNvSpPr>
          <p:nvPr/>
        </p:nvSpPr>
        <p:spPr bwMode="auto">
          <a:xfrm>
            <a:off x="-116059" y="6715211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38"/>
            <a:ext cx="821284" cy="55413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497826" y="3886200"/>
            <a:ext cx="1158903" cy="4241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black"/>
                </a:solidFill>
              </a:rPr>
              <a:t>Bước 1</a:t>
            </a:r>
          </a:p>
        </p:txBody>
      </p:sp>
      <p:pic>
        <p:nvPicPr>
          <p:cNvPr id="28" name="Picture 3" descr="E:\GIAO AN\SGV lop 2\sgv chân trời sáng tạo lớp 2\hình minh họa giáo án\7\nvnc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890" y="381000"/>
            <a:ext cx="4140499" cy="3200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425884"/>
            <a:ext cx="310724" cy="127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2" y="3334509"/>
            <a:ext cx="818525" cy="337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89" y="4987808"/>
            <a:ext cx="429813" cy="177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62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3843</TotalTime>
  <Words>229</Words>
  <Application>Microsoft Office PowerPoint</Application>
  <PresentationFormat>On-screen Show (4:3)</PresentationFormat>
  <Paragraphs>63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微软雅黑</vt:lpstr>
      <vt:lpstr>Arial</vt:lpstr>
      <vt:lpstr>Calibri</vt:lpstr>
      <vt:lpstr>DFPOP1-W9</vt:lpstr>
      <vt:lpstr>iCiel Cadena</vt:lpstr>
      <vt:lpstr>iCiel Pony</vt:lpstr>
      <vt:lpstr>iCiel Soup of Justice</vt:lpstr>
      <vt:lpstr>Sosa</vt:lpstr>
      <vt:lpstr>Times New Roman</vt:lpstr>
      <vt:lpstr>Office Theme</vt:lpstr>
      <vt:lpstr>Office 主题</vt:lpstr>
      <vt:lpstr>Office 主题​​</vt:lpstr>
      <vt:lpstr>1_Office 主题​​</vt:lpstr>
      <vt:lpstr>12_Office Theme</vt:lpstr>
      <vt:lpstr>5_Office Theme</vt:lpstr>
      <vt:lpstr>5_Office 主题​​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nximlqd@gmail.com</cp:lastModifiedBy>
  <cp:revision>280</cp:revision>
  <dcterms:created xsi:type="dcterms:W3CDTF">2020-08-13T08:18:23Z</dcterms:created>
  <dcterms:modified xsi:type="dcterms:W3CDTF">2024-12-16T01:15:33Z</dcterms:modified>
</cp:coreProperties>
</file>