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theme/theme5.xml" ContentType="application/vnd.openxmlformats-officedocument.theme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theme/theme6.xml" ContentType="application/vnd.openxmlformats-officedocument.theme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theme/theme7.xml" ContentType="application/vnd.openxmlformats-officedocument.theme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theme/theme8.xml" ContentType="application/vnd.openxmlformats-officedocument.theme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theme/theme9.xml" ContentType="application/vnd.openxmlformats-officedocument.theme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theme/theme10.xml" ContentType="application/vnd.openxmlformats-officedocument.theme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theme/theme11.xml" ContentType="application/vnd.openxmlformats-officedocument.theme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slideLayouts/slideLayout133.xml" ContentType="application/vnd.openxmlformats-officedocument.presentationml.slideLayout+xml"/>
  <Override PartName="/ppt/slideLayouts/slideLayout134.xml" ContentType="application/vnd.openxmlformats-officedocument.presentationml.slideLayout+xml"/>
  <Override PartName="/ppt/slideLayouts/slideLayout135.xml" ContentType="application/vnd.openxmlformats-officedocument.presentationml.slideLayout+xml"/>
  <Override PartName="/ppt/slideLayouts/slideLayout136.xml" ContentType="application/vnd.openxmlformats-officedocument.presentationml.slideLayout+xml"/>
  <Override PartName="/ppt/theme/theme12.xml" ContentType="application/vnd.openxmlformats-officedocument.theme+xml"/>
  <Override PartName="/ppt/slideLayouts/slideLayout137.xml" ContentType="application/vnd.openxmlformats-officedocument.presentationml.slideLayout+xml"/>
  <Override PartName="/ppt/slideLayouts/slideLayout138.xml" ContentType="application/vnd.openxmlformats-officedocument.presentationml.slideLayout+xml"/>
  <Override PartName="/ppt/slideLayouts/slideLayout139.xml" ContentType="application/vnd.openxmlformats-officedocument.presentationml.slideLayout+xml"/>
  <Override PartName="/ppt/slideLayouts/slideLayout140.xml" ContentType="application/vnd.openxmlformats-officedocument.presentationml.slideLayout+xml"/>
  <Override PartName="/ppt/slideLayouts/slideLayout141.xml" ContentType="application/vnd.openxmlformats-officedocument.presentationml.slideLayout+xml"/>
  <Override PartName="/ppt/slideLayouts/slideLayout142.xml" ContentType="application/vnd.openxmlformats-officedocument.presentationml.slideLayout+xml"/>
  <Override PartName="/ppt/slideLayouts/slideLayout143.xml" ContentType="application/vnd.openxmlformats-officedocument.presentationml.slideLayout+xml"/>
  <Override PartName="/ppt/slideLayouts/slideLayout144.xml" ContentType="application/vnd.openxmlformats-officedocument.presentationml.slideLayout+xml"/>
  <Override PartName="/ppt/slideLayouts/slideLayout145.xml" ContentType="application/vnd.openxmlformats-officedocument.presentationml.slideLayout+xml"/>
  <Override PartName="/ppt/slideLayouts/slideLayout146.xml" ContentType="application/vnd.openxmlformats-officedocument.presentationml.slideLayout+xml"/>
  <Override PartName="/ppt/slideLayouts/slideLayout147.xml" ContentType="application/vnd.openxmlformats-officedocument.presentationml.slideLayout+xml"/>
  <Override PartName="/ppt/theme/theme13.xml" ContentType="application/vnd.openxmlformats-officedocument.theme+xml"/>
  <Override PartName="/ppt/theme/theme1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heme/themeOverride1.xml" ContentType="application/vnd.openxmlformats-officedocument.themeOverr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theme/themeOverride2.xml" ContentType="application/vnd.openxmlformats-officedocument.themeOverr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746" r:id="rId2"/>
    <p:sldMasterId id="2147483774" r:id="rId3"/>
    <p:sldMasterId id="2147483786" r:id="rId4"/>
    <p:sldMasterId id="2147483849" r:id="rId5"/>
    <p:sldMasterId id="2147483861" r:id="rId6"/>
    <p:sldMasterId id="2147483885" r:id="rId7"/>
    <p:sldMasterId id="2147483897" r:id="rId8"/>
    <p:sldMasterId id="2147483909" r:id="rId9"/>
    <p:sldMasterId id="2147483921" r:id="rId10"/>
    <p:sldMasterId id="2147483933" r:id="rId11"/>
    <p:sldMasterId id="2147483945" r:id="rId12"/>
    <p:sldMasterId id="2147483957" r:id="rId13"/>
  </p:sldMasterIdLst>
  <p:notesMasterIdLst>
    <p:notesMasterId r:id="rId33"/>
  </p:notesMasterIdLst>
  <p:sldIdLst>
    <p:sldId id="362" r:id="rId14"/>
    <p:sldId id="363" r:id="rId15"/>
    <p:sldId id="308" r:id="rId16"/>
    <p:sldId id="365" r:id="rId17"/>
    <p:sldId id="366" r:id="rId18"/>
    <p:sldId id="367" r:id="rId19"/>
    <p:sldId id="368" r:id="rId20"/>
    <p:sldId id="369" r:id="rId21"/>
    <p:sldId id="344" r:id="rId22"/>
    <p:sldId id="370" r:id="rId23"/>
    <p:sldId id="371" r:id="rId24"/>
    <p:sldId id="373" r:id="rId25"/>
    <p:sldId id="346" r:id="rId26"/>
    <p:sldId id="374" r:id="rId27"/>
    <p:sldId id="376" r:id="rId28"/>
    <p:sldId id="375" r:id="rId29"/>
    <p:sldId id="377" r:id="rId30"/>
    <p:sldId id="378" r:id="rId31"/>
    <p:sldId id="379" r:id="rId32"/>
  </p:sldIdLst>
  <p:sldSz cx="9144000" cy="6858000" type="screen4x3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80FDBF68-F79F-47AC-8855-EF14A2E80A12}">
          <p14:sldIdLst>
            <p14:sldId id="362"/>
            <p14:sldId id="363"/>
            <p14:sldId id="308"/>
            <p14:sldId id="365"/>
            <p14:sldId id="366"/>
            <p14:sldId id="367"/>
            <p14:sldId id="368"/>
            <p14:sldId id="369"/>
            <p14:sldId id="344"/>
            <p14:sldId id="370"/>
            <p14:sldId id="371"/>
            <p14:sldId id="373"/>
            <p14:sldId id="346"/>
            <p14:sldId id="374"/>
            <p14:sldId id="376"/>
            <p14:sldId id="375"/>
            <p14:sldId id="377"/>
            <p14:sldId id="378"/>
          </p14:sldIdLst>
        </p14:section>
        <p14:section name="Untitled Section" id="{D57258EA-FEF7-4B32-A45A-656DA101D383}">
          <p14:sldIdLst>
            <p14:sldId id="379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  <p15:guide id="3" orient="horz" pos="216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Administrator" initials="Microsoft" lastIdx="0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CFE22"/>
    <a:srgbClr val="FF3399"/>
    <a:srgbClr val="F0FA90"/>
    <a:srgbClr val="EBCCBF"/>
    <a:srgbClr val="EBB621"/>
    <a:srgbClr val="7AAA1A"/>
    <a:srgbClr val="F4B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408" autoAdjust="0"/>
    <p:restoredTop sz="97336" autoAdjust="0"/>
  </p:normalViewPr>
  <p:slideViewPr>
    <p:cSldViewPr>
      <p:cViewPr varScale="1">
        <p:scale>
          <a:sx n="67" d="100"/>
          <a:sy n="67" d="100"/>
        </p:scale>
        <p:origin x="1266" y="102"/>
      </p:cViewPr>
      <p:guideLst>
        <p:guide orient="horz" pos="2160"/>
        <p:guide pos="2880"/>
        <p:guide orient="horz" pos="2161"/>
      </p:guideLst>
    </p:cSldViewPr>
  </p:slideViewPr>
  <p:outlineViewPr>
    <p:cViewPr>
      <p:scale>
        <a:sx n="33" d="100"/>
        <a:sy n="33" d="100"/>
      </p:scale>
      <p:origin x="258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22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Master" Target="slideMasters/slideMaster13.xml"/><Relationship Id="rId18" Type="http://schemas.openxmlformats.org/officeDocument/2006/relationships/slide" Target="slides/slide5.xml"/><Relationship Id="rId26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8.xml"/><Relationship Id="rId34" Type="http://schemas.openxmlformats.org/officeDocument/2006/relationships/commentAuthors" Target="commentAuthors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4.xml"/><Relationship Id="rId25" Type="http://schemas.openxmlformats.org/officeDocument/2006/relationships/slide" Target="slides/slide12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3.xml"/><Relationship Id="rId20" Type="http://schemas.openxmlformats.org/officeDocument/2006/relationships/slide" Target="slides/slide7.xml"/><Relationship Id="rId29" Type="http://schemas.openxmlformats.org/officeDocument/2006/relationships/slide" Target="slides/slide16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1.xml"/><Relationship Id="rId32" Type="http://schemas.openxmlformats.org/officeDocument/2006/relationships/slide" Target="slides/slide19.xml"/><Relationship Id="rId37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2.xml"/><Relationship Id="rId23" Type="http://schemas.openxmlformats.org/officeDocument/2006/relationships/slide" Target="slides/slide10.xml"/><Relationship Id="rId28" Type="http://schemas.openxmlformats.org/officeDocument/2006/relationships/slide" Target="slides/slide15.xml"/><Relationship Id="rId36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6.xml"/><Relationship Id="rId31" Type="http://schemas.openxmlformats.org/officeDocument/2006/relationships/slide" Target="slides/slide18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1.xml"/><Relationship Id="rId22" Type="http://schemas.openxmlformats.org/officeDocument/2006/relationships/slide" Target="slides/slide9.xml"/><Relationship Id="rId27" Type="http://schemas.openxmlformats.org/officeDocument/2006/relationships/slide" Target="slides/slide14.xml"/><Relationship Id="rId30" Type="http://schemas.openxmlformats.org/officeDocument/2006/relationships/slide" Target="slides/slide17.xml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AD53D6-F9AE-4A7A-8B4A-399D226E2AEB}" type="datetimeFigureOut">
              <a:rPr lang="en-US" smtClean="0"/>
              <a:t>11/21/2024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DB254D0-D385-4390-9C21-B76E3A32ADC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15631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幻灯片图像占位符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zh-CN" altLang="en-US"/>
          </a:p>
        </p:txBody>
      </p:sp>
      <p:sp>
        <p:nvSpPr>
          <p:cNvPr id="4100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 marL="742950" indent="-28575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 marL="11430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 marL="16002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 marL="2057400" indent="-228600"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fld id="{7C111045-ADBB-4712-AD68-CDCB3E5FC17C}" type="slidenum">
              <a:rPr lang="zh-CN" altLang="en-US">
                <a:solidFill>
                  <a:prstClr val="black"/>
                </a:solidFill>
              </a:rPr>
              <a:pPr/>
              <a:t>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D6AD9F8-C5F4-44F1-B06C-F2E34AD3C735}" type="slidenum">
              <a:rPr lang="zh-CN" altLang="en-US" smtClean="0">
                <a:solidFill>
                  <a:prstClr val="black"/>
                </a:solidFill>
              </a:rPr>
              <a:pPr/>
              <a:t>13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272948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8147711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47297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9430529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19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7594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2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677419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4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5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951052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6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7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8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494736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10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C16F62-945F-4BC3-A454-1BEAA43CD266}" type="slidenum">
              <a:rPr lang="zh-CN" altLang="en-US" smtClean="0">
                <a:solidFill>
                  <a:prstClr val="black"/>
                </a:solidFill>
              </a:rPr>
              <a:pPr/>
              <a:t>11</a:t>
            </a:fld>
            <a:endParaRPr lang="zh-CN" alt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57606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1ppt.com/moban/" TargetMode="External"/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541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300689"/>
      </p:ext>
    </p:extLst>
  </p:cSld>
  <p:clrMapOvr>
    <a:masterClrMapping/>
  </p:clrMapOvr>
  <p:transition spd="slow" advClick="0" advTm="0">
    <p:fade/>
  </p:transition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8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5178302"/>
      </p:ext>
    </p:extLst>
  </p:cSld>
  <p:clrMapOvr>
    <a:masterClrMapping/>
  </p:clrMapOvr>
  <p:transition spd="slow" advClick="0" advTm="0">
    <p:fade/>
  </p:transition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50879281"/>
      </p:ext>
    </p:extLst>
  </p:cSld>
  <p:clrMapOvr>
    <a:masterClrMapping/>
  </p:clrMapOvr>
  <p:transition spd="slow" advClick="0" advTm="0">
    <p:fade/>
  </p:transition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5294930"/>
      </p:ext>
    </p:extLst>
  </p:cSld>
  <p:clrMapOvr>
    <a:masterClrMapping/>
  </p:clrMapOvr>
  <p:transition spd="slow" advClick="0" advTm="0">
    <p:fade/>
  </p:transition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2740692"/>
      </p:ext>
    </p:extLst>
  </p:cSld>
  <p:clrMapOvr>
    <a:masterClrMapping/>
  </p:clrMapOvr>
  <p:transition spd="slow" advClick="0" advTm="0">
    <p:fade/>
  </p:transition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0505400"/>
      </p:ext>
    </p:extLst>
  </p:cSld>
  <p:clrMapOvr>
    <a:masterClrMapping/>
  </p:clrMapOvr>
  <p:transition spd="slow" advClick="0" advTm="0">
    <p:fade/>
  </p:transition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8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1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32263429"/>
      </p:ext>
    </p:extLst>
  </p:cSld>
  <p:clrMapOvr>
    <a:masterClrMapping/>
  </p:clrMapOvr>
  <p:transition spd="slow" advClick="0" advTm="0">
    <p:fade/>
  </p:transition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315879"/>
      </p:ext>
    </p:extLst>
  </p:cSld>
  <p:clrMapOvr>
    <a:masterClrMapping/>
  </p:clrMapOvr>
  <p:transition spd="slow" advClick="0" advTm="0">
    <p:fade/>
  </p:transition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34811157"/>
      </p:ext>
    </p:extLst>
  </p:cSld>
  <p:clrMapOvr>
    <a:masterClrMapping/>
  </p:clrMapOvr>
  <p:transition spd="slow" advClick="0" advTm="0">
    <p:fade/>
  </p:transition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439734"/>
      </p:ext>
    </p:extLst>
  </p:cSld>
  <p:clrMapOvr>
    <a:masterClrMapping/>
  </p:clrMapOvr>
  <p:transition spd="slow" advClick="0" advTm="0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753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753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928499"/>
      </p:ext>
    </p:extLst>
  </p:cSld>
  <p:clrMapOvr>
    <a:masterClrMapping/>
  </p:clrMapOvr>
  <p:transition spd="slow" advClick="0" advTm="0">
    <p:fade/>
  </p:transition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83536683"/>
      </p:ext>
    </p:extLst>
  </p:cSld>
  <p:clrMapOvr>
    <a:masterClrMapping/>
  </p:clrMapOvr>
  <p:transition spd="slow" advClick="0" advTm="0">
    <p:fade/>
  </p:transition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7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2637345"/>
      </p:ext>
    </p:extLst>
  </p:cSld>
  <p:clrMapOvr>
    <a:masterClrMapping/>
  </p:clrMapOvr>
  <p:transition spd="slow" advClick="0" advTm="0">
    <p:fade/>
  </p:transition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6358376"/>
      </p:ext>
    </p:extLst>
  </p:cSld>
  <p:clrMapOvr>
    <a:masterClrMapping/>
  </p:clrMapOvr>
  <p:transition spd="slow" advClick="0" advTm="0">
    <p:fade/>
  </p:transition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0361840"/>
      </p:ext>
    </p:extLst>
  </p:cSld>
  <p:clrMapOvr>
    <a:masterClrMapping/>
  </p:clrMapOvr>
  <p:transition spd="slow" advClick="0" advTm="0">
    <p:fade/>
  </p:transition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07202553"/>
      </p:ext>
    </p:extLst>
  </p:cSld>
  <p:clrMapOvr>
    <a:masterClrMapping/>
  </p:clrMapOvr>
  <p:transition spd="slow" advClick="0" advTm="0">
    <p:fade/>
  </p:transition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7303076"/>
      </p:ext>
    </p:extLst>
  </p:cSld>
  <p:clrMapOvr>
    <a:masterClrMapping/>
  </p:clrMapOvr>
  <p:transition spd="slow" advClick="0" advTm="0">
    <p:fade/>
  </p:transition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73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9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5530217"/>
      </p:ext>
    </p:extLst>
  </p:cSld>
  <p:clrMapOvr>
    <a:masterClrMapping/>
  </p:clrMapOvr>
  <p:transition spd="slow" advClick="0" advTm="0">
    <p:fade/>
  </p:transition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4879966"/>
      </p:ext>
    </p:extLst>
  </p:cSld>
  <p:clrMapOvr>
    <a:masterClrMapping/>
  </p:clrMapOvr>
  <p:transition spd="slow" advClick="0" advTm="0">
    <p:fade/>
  </p:transition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32240173"/>
      </p:ext>
    </p:extLst>
  </p:cSld>
  <p:clrMapOvr>
    <a:masterClrMapping/>
  </p:clrMapOvr>
  <p:transition spd="slow" advClick="0" advTm="0">
    <p:fade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95996422"/>
      </p:ext>
    </p:extLst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0307432"/>
      </p:ext>
    </p:extLst>
  </p:cSld>
  <p:clrMapOvr>
    <a:masterClrMapping/>
  </p:clrMapOvr>
  <p:transition spd="slow" advClick="0" advTm="0">
    <p:fade/>
  </p:transition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335213"/>
      </p:ext>
    </p:extLst>
  </p:cSld>
  <p:clrMapOvr>
    <a:masterClrMapping/>
  </p:clrMapOvr>
  <p:transition spd="slow" advClick="0" advTm="0">
    <p:fade/>
  </p:transition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23797"/>
      </p:ext>
    </p:extLst>
  </p:cSld>
  <p:clrMapOvr>
    <a:masterClrMapping/>
  </p:clrMapOvr>
  <p:transition spd="slow" advClick="0" advTm="0">
    <p:fade/>
  </p:transition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60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6965258"/>
      </p:ext>
    </p:extLst>
  </p:cSld>
  <p:clrMapOvr>
    <a:masterClrMapping/>
  </p:clrMapOvr>
  <p:transition spd="slow" advClick="0" advTm="0">
    <p:fade/>
  </p:transition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87148110"/>
      </p:ext>
    </p:extLst>
  </p:cSld>
  <p:clrMapOvr>
    <a:masterClrMapping/>
  </p:clrMapOvr>
  <p:transition spd="slow" advClick="0" advTm="0">
    <p:fade/>
  </p:transition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2060030"/>
      </p:ext>
    </p:extLst>
  </p:cSld>
  <p:clrMapOvr>
    <a:masterClrMapping/>
  </p:clrMapOvr>
  <p:transition spd="slow" advClick="0" advTm="0">
    <p:fade/>
  </p:transition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884740"/>
      </p:ext>
    </p:extLst>
  </p:cSld>
  <p:clrMapOvr>
    <a:masterClrMapping/>
  </p:clrMapOvr>
  <p:transition spd="slow" advClick="0" advTm="0">
    <p:fade/>
  </p:transition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7589461"/>
      </p:ext>
    </p:extLst>
  </p:cSld>
  <p:clrMapOvr>
    <a:masterClrMapping/>
  </p:clrMapOvr>
  <p:transition spd="slow" advClick="0" advTm="0">
    <p:fade/>
  </p:transition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5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8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0078330"/>
      </p:ext>
    </p:extLst>
  </p:cSld>
  <p:clrMapOvr>
    <a:masterClrMapping/>
  </p:clrMapOvr>
  <p:transition spd="slow" advClick="0" advTm="0">
    <p:fade/>
  </p:transition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8559477"/>
      </p:ext>
    </p:extLst>
  </p:cSld>
  <p:clrMapOvr>
    <a:masterClrMapping/>
  </p:clrMapOvr>
  <p:transition spd="slow" advClick="0" advTm="0">
    <p:fade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272876687"/>
      </p:ext>
    </p:extLst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92880"/>
      </p:ext>
    </p:extLst>
  </p:cSld>
  <p:clrMapOvr>
    <a:masterClrMapping/>
  </p:clrMapOvr>
  <p:transition spd="slow" advClick="0" advTm="0">
    <p:fade/>
  </p:transition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0762484"/>
      </p:ext>
    </p:extLst>
  </p:cSld>
  <p:clrMapOvr>
    <a:masterClrMapping/>
  </p:clrMapOvr>
  <p:transition spd="slow" advClick="0" advTm="0">
    <p:fade/>
  </p:transition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321821"/>
      </p:ext>
    </p:extLst>
  </p:cSld>
  <p:clrMapOvr>
    <a:masterClrMapping/>
  </p:clrMapOvr>
  <p:transition spd="slow" advClick="0" advTm="0">
    <p:fade/>
  </p:transition>
</p:sldLayout>
</file>

<file path=ppt/slideLayouts/slideLayout13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6936569"/>
      </p:ext>
    </p:extLst>
  </p:cSld>
  <p:clrMapOvr>
    <a:masterClrMapping/>
  </p:clrMapOvr>
  <p:transition spd="slow" advClick="0" advTm="0">
    <p:fade/>
  </p:transition>
</p:sldLayout>
</file>

<file path=ppt/slideLayouts/slideLayout13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4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5888968"/>
      </p:ext>
    </p:extLst>
  </p:cSld>
  <p:clrMapOvr>
    <a:masterClrMapping/>
  </p:clrMapOvr>
  <p:transition spd="slow" advClick="0" advTm="0">
    <p:fade/>
  </p:transition>
</p:sldLayout>
</file>

<file path=ppt/slideLayouts/slideLayout1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8366052"/>
      </p:ext>
    </p:extLst>
  </p:cSld>
  <p:clrMapOvr>
    <a:masterClrMapping/>
  </p:clrMapOvr>
  <p:transition spd="slow" advClick="0" advTm="0">
    <p:fade/>
  </p:transition>
</p:sldLayout>
</file>

<file path=ppt/slideLayouts/slideLayout1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2963955"/>
      </p:ext>
    </p:extLst>
  </p:cSld>
  <p:clrMapOvr>
    <a:masterClrMapping/>
  </p:clrMapOvr>
  <p:transition spd="slow" advClick="0" advTm="0">
    <p:fade/>
  </p:transition>
</p:sldLayout>
</file>

<file path=ppt/slideLayouts/slideLayout1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3465327"/>
      </p:ext>
    </p:extLst>
  </p:cSld>
  <p:clrMapOvr>
    <a:masterClrMapping/>
  </p:clrMapOvr>
  <p:transition spd="slow" advClick="0" advTm="0">
    <p:fade/>
  </p:transition>
</p:sldLayout>
</file>

<file path=ppt/slideLayouts/slideLayout13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018690"/>
      </p:ext>
    </p:extLst>
  </p:cSld>
  <p:clrMapOvr>
    <a:masterClrMapping/>
  </p:clrMapOvr>
  <p:transition spd="slow" advClick="0" advTm="0">
    <p:fade/>
  </p:transition>
</p:sldLayout>
</file>

<file path=ppt/slideLayouts/slideLayout13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2949253"/>
      </p:ext>
    </p:extLst>
  </p:cSld>
  <p:clrMapOvr>
    <a:masterClrMapping/>
  </p:clrMapOvr>
  <p:transition spd="slow" advClick="0" advTm="0">
    <p:fade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11438511"/>
      </p:ext>
    </p:extLst>
  </p:cSld>
  <p:clrMapOvr>
    <a:masterClrMapping/>
  </p:clrMapOvr>
</p:sldLayout>
</file>

<file path=ppt/slideLayouts/slideLayout14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8249238"/>
      </p:ext>
    </p:extLst>
  </p:cSld>
  <p:clrMapOvr>
    <a:masterClrMapping/>
  </p:clrMapOvr>
  <p:transition spd="slow" advClick="0" advTm="0">
    <p:fade/>
  </p:transition>
</p:sldLayout>
</file>

<file path=ppt/slideLayouts/slideLayout14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3599620"/>
      </p:ext>
    </p:extLst>
  </p:cSld>
  <p:clrMapOvr>
    <a:masterClrMapping/>
  </p:clrMapOvr>
  <p:transition spd="slow" advClick="0" advTm="0">
    <p:fade/>
  </p:transition>
</p:sldLayout>
</file>

<file path=ppt/slideLayouts/slideLayout14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71926"/>
      </p:ext>
    </p:extLst>
  </p:cSld>
  <p:clrMapOvr>
    <a:masterClrMapping/>
  </p:clrMapOvr>
  <p:transition spd="slow" advClick="0" advTm="0">
    <p:fade/>
  </p:transition>
</p:sldLayout>
</file>

<file path=ppt/slideLayouts/slideLayout1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1854519"/>
      </p:ext>
    </p:extLst>
  </p:cSld>
  <p:clrMapOvr>
    <a:masterClrMapping/>
  </p:clrMapOvr>
  <p:transition spd="slow" advClick="0" advTm="0">
    <p:fade/>
  </p:transition>
</p:sldLayout>
</file>

<file path=ppt/slideLayouts/slideLayout1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64061"/>
      </p:ext>
    </p:extLst>
  </p:cSld>
  <p:clrMapOvr>
    <a:masterClrMapping/>
  </p:clrMapOvr>
  <p:transition spd="slow" advClick="0" advTm="0">
    <p:fade/>
  </p:transition>
</p:sldLayout>
</file>

<file path=ppt/slideLayouts/slideLayout1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4987452"/>
      </p:ext>
    </p:extLst>
  </p:cSld>
  <p:clrMapOvr>
    <a:masterClrMapping/>
  </p:clrMapOvr>
  <p:transition spd="slow" advClick="0" advTm="0">
    <p:fade/>
  </p:transition>
</p:sldLayout>
</file>

<file path=ppt/slideLayouts/slideLayout1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4745036"/>
      </p:ext>
    </p:extLst>
  </p:cSld>
  <p:clrMapOvr>
    <a:masterClrMapping/>
  </p:clrMapOvr>
  <p:transition spd="slow" advClick="0" advTm="0">
    <p:fade/>
  </p:transition>
</p:sldLayout>
</file>

<file path=ppt/slideLayouts/slideLayout14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2319050"/>
      </p:ext>
    </p:extLst>
  </p:cSld>
  <p:clrMapOvr>
    <a:masterClrMapping/>
  </p:clrMapOvr>
  <p:transition spd="slow" advClick="0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5307430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6467148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974915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996335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6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029318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19" y="273163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6700254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123555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76552819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36352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0397591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073"/>
            <a:ext cx="78867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37365881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6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143000" y="3602039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5674487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46096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4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3888" y="4589464"/>
            <a:ext cx="7886700" cy="1500188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084509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6286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4629150" y="1825626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139028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34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29842" y="2505074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4629157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4629157" y="2505074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938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7003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8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665793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887880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3239319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305"/>
            <a:ext cx="2949178" cy="1600201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3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629841" y="2057401"/>
            <a:ext cx="2949178" cy="3811589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0622804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273156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4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628658" y="365124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407585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559751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674803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8472257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11703605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4914719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8397708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5704796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4365911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5" y="273154"/>
            <a:ext cx="3008313" cy="1162051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5" y="1435103"/>
            <a:ext cx="3008313" cy="46910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9" name="TextBox 8"/>
          <p:cNvSpPr txBox="1"/>
          <p:nvPr userDrawn="1"/>
        </p:nvSpPr>
        <p:spPr>
          <a:xfrm>
            <a:off x="1880191" y="6700245"/>
            <a:ext cx="1800200" cy="1231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200000"/>
              </a:lnSpc>
              <a:defRPr/>
            </a:pPr>
            <a:r>
              <a:rPr lang="en-US" altLang="zh-CN" sz="100" kern="0" dirty="0">
                <a:solidFill>
                  <a:prstClr val="black"/>
                </a:solidFill>
                <a:hlinkClick r:id="rId2"/>
              </a:rPr>
              <a:t>PPT</a:t>
            </a:r>
            <a:r>
              <a:rPr lang="zh-CN" altLang="en-US" sz="100" kern="0" dirty="0">
                <a:solidFill>
                  <a:prstClr val="black"/>
                </a:solidFill>
                <a:hlinkClick r:id="rId2"/>
              </a:rPr>
              <a:t>模板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r>
              <a:rPr lang="en-US" altLang="zh-CN" sz="100" kern="0" dirty="0">
                <a:solidFill>
                  <a:prstClr val="black"/>
                </a:solidFill>
              </a:rPr>
              <a:t>http://www.1ppt.com/moban/</a:t>
            </a:r>
            <a:r>
              <a:rPr lang="zh-CN" altLang="en-US" sz="100" kern="0" dirty="0">
                <a:solidFill>
                  <a:prstClr val="black"/>
                </a:solidFill>
              </a:rPr>
              <a:t> </a:t>
            </a:r>
            <a:endParaRPr lang="en-US" altLang="zh-CN" sz="100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2458760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7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441130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530820CF-B880-4189-942D-D702A7CBA730}" type="datetimeFigureOut">
              <a:rPr lang="zh-CN" altLang="en-US" smtClean="0">
                <a:solidFill>
                  <a:srgbClr val="000000"/>
                </a:solidFill>
              </a:rPr>
              <a:pPr/>
              <a:t>2024/11/21</a:t>
            </a:fld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zh-CN" altLang="en-US">
              <a:solidFill>
                <a:srgbClr val="000000"/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/>
          <a:lstStyle/>
          <a:p>
            <a:fld id="{0C913308-F349-4B6D-A68A-DD1791B4A57B}" type="slidenum">
              <a:rPr lang="zh-CN" altLang="en-US" smtClean="0">
                <a:solidFill>
                  <a:srgbClr val="000000"/>
                </a:solidFill>
              </a:rPr>
              <a:pPr/>
              <a:t>‹#›</a:t>
            </a:fld>
            <a:endParaRPr lang="zh-CN" alt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115560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83030341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366073"/>
            <a:ext cx="7886700" cy="1324624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</p:spTree>
    <p:extLst>
      <p:ext uri="{BB962C8B-B14F-4D97-AF65-F5344CB8AC3E}">
        <p14:creationId xmlns:p14="http://schemas.microsoft.com/office/powerpoint/2010/main" val="353948810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525"/>
            <a:ext cx="7772400" cy="1470025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C4B4172-AAC1-4B34-8B9C-3CC9E07D65C2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B57A32-6E5E-49ED-86FD-278CF348D6CC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410470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7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84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84" y="2174877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B472CF9-3224-46C8-931E-F61B9DF94EE4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505D73-3BA3-47AF-AB54-53840228DE3B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410464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70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EC6CBF-78BF-4AEF-8BB0-0F7B4911438E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2BDFB3-9556-4AED-B784-2CABE44FF060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68127932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28D0E2-7B02-4F81-8C1F-A600A22A1102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408A96-C9DA-465F-B8B0-DBC25038DB5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9029581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7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7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C4BAA65-F9A9-48B0-B4E1-4ABBB2723387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8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E143F7-3FF6-4569-BD56-BE1A58F92A11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10746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113F06-BB1E-45D6-810D-8DE7CB977A9E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A018956-BA75-47F0-AD8C-E6BE833124F6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3188462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EE9C146-996E-40BA-A21A-815EA3890D00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3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ED4D57-FF08-4B30-AC52-11C6F5282B6F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2032812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1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BCEE734-AE76-4098-B7A6-E18B1D07E57C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2F217-D133-42F2-A2C4-16825634761A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5020631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E7AA458-8510-4898-8B3A-FBF74A1794AD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6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EBEB70-7B27-4743-8985-FF42AA6AF19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11618000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D9983A5-46ED-437A-88F7-AB2C186CD456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277972-A0A9-47EC-BD67-3D8F3DB113D4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89080995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738"/>
            <a:ext cx="2057400" cy="5851525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7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A1C0757-277A-44B3-88E2-391F6AB568D0}" type="datetimeFigureOut">
              <a:rPr lang="zh-CN" altLang="en-US"/>
              <a:pPr/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5965C7-4B38-420B-AC23-97028808F135}" type="slidenum">
              <a:rPr lang="zh-CN" altLang="en-US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608623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1322113"/>
      </p:ext>
    </p:extLst>
  </p:cSld>
  <p:clrMapOvr>
    <a:masterClrMapping/>
  </p:clrMapOvr>
  <p:transition spd="slow" advClick="0" advTm="0">
    <p:fade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0352075"/>
      </p:ext>
    </p:extLst>
  </p:cSld>
  <p:clrMapOvr>
    <a:masterClrMapping/>
  </p:clrMapOvr>
  <p:transition spd="slow" advClick="0" advTm="0">
    <p:fade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3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6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80967681"/>
      </p:ext>
    </p:extLst>
  </p:cSld>
  <p:clrMapOvr>
    <a:masterClrMapping/>
  </p:clrMapOvr>
  <p:transition spd="slow" advClick="0" advTm="0">
    <p:fade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13061131"/>
      </p:ext>
    </p:extLst>
  </p:cSld>
  <p:clrMapOvr>
    <a:masterClrMapping/>
  </p:clrMapOvr>
  <p:transition spd="slow" advClick="0" advTm="0">
    <p:fade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1728136"/>
      </p:ext>
    </p:extLst>
  </p:cSld>
  <p:clrMapOvr>
    <a:masterClrMapping/>
  </p:clrMapOvr>
  <p:transition spd="slow" advClick="0" advTm="0">
    <p:fade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1371201"/>
      </p:ext>
    </p:extLst>
  </p:cSld>
  <p:clrMapOvr>
    <a:masterClrMapping/>
  </p:clrMapOvr>
  <p:transition spd="slow" advClick="0" advTm="0">
    <p:fade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50701464"/>
      </p:ext>
    </p:extLst>
  </p:cSld>
  <p:clrMapOvr>
    <a:masterClrMapping/>
  </p:clrMapOvr>
  <p:transition spd="slow" advClick="0" advTm="0">
    <p:fade/>
  </p:transition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0805414"/>
      </p:ext>
    </p:extLst>
  </p:cSld>
  <p:clrMapOvr>
    <a:masterClrMapping/>
  </p:clrMapOvr>
  <p:transition spd="slow" advClick="0" advTm="0">
    <p:fade/>
  </p:transition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22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8379136"/>
      </p:ext>
    </p:extLst>
  </p:cSld>
  <p:clrMapOvr>
    <a:masterClrMapping/>
  </p:clrMapOvr>
  <p:transition spd="slow" advClick="0" advTm="0">
    <p:fade/>
  </p:transition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0354225"/>
      </p:ext>
    </p:extLst>
  </p:cSld>
  <p:clrMapOvr>
    <a:masterClrMapping/>
  </p:clrMapOvr>
  <p:transition spd="slow" advClick="0" advTm="0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2020799"/>
      </p:ext>
    </p:extLst>
  </p:cSld>
  <p:clrMapOvr>
    <a:masterClrMapping/>
  </p:clrMapOvr>
  <p:transition spd="slow" advClick="0" advTm="0">
    <p:fade/>
  </p:transition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4452195"/>
      </p:ext>
    </p:extLst>
  </p:cSld>
  <p:clrMapOvr>
    <a:masterClrMapping/>
  </p:clrMapOvr>
  <p:transition spd="slow" advClick="0" advTm="0">
    <p:fade/>
  </p:transition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255534"/>
      </p:ext>
    </p:extLst>
  </p:cSld>
  <p:clrMapOvr>
    <a:masterClrMapping/>
  </p:clrMapOvr>
  <p:transition spd="slow" advClick="0" advTm="0">
    <p:fade/>
  </p:transition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1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4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7132518"/>
      </p:ext>
    </p:extLst>
  </p:cSld>
  <p:clrMapOvr>
    <a:masterClrMapping/>
  </p:clrMapOvr>
  <p:transition spd="slow" advClick="0" advTm="0">
    <p:fade/>
  </p:transition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2236652"/>
      </p:ext>
    </p:extLst>
  </p:cSld>
  <p:clrMapOvr>
    <a:masterClrMapping/>
  </p:clrMapOvr>
  <p:transition spd="slow" advClick="0" advTm="0">
    <p:fade/>
  </p:transition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4884233"/>
      </p:ext>
    </p:extLst>
  </p:cSld>
  <p:clrMapOvr>
    <a:masterClrMapping/>
  </p:clrMapOvr>
  <p:transition spd="slow" advClick="0" advTm="0">
    <p:fade/>
  </p:transition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7405814"/>
      </p:ext>
    </p:extLst>
  </p:cSld>
  <p:clrMapOvr>
    <a:masterClrMapping/>
  </p:clrMapOvr>
  <p:transition spd="slow" advClick="0" advTm="0">
    <p:fade/>
  </p:transition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63245929"/>
      </p:ext>
    </p:extLst>
  </p:cSld>
  <p:clrMapOvr>
    <a:masterClrMapping/>
  </p:clrMapOvr>
  <p:transition spd="slow" advClick="0" advTm="0">
    <p:fade/>
  </p:transition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710062"/>
      </p:ext>
    </p:extLst>
  </p:cSld>
  <p:clrMapOvr>
    <a:masterClrMapping/>
  </p:clrMapOvr>
  <p:transition spd="slow" advClick="0" advTm="0">
    <p:fade/>
  </p:transition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50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5756400"/>
      </p:ext>
    </p:extLst>
  </p:cSld>
  <p:clrMapOvr>
    <a:masterClrMapping/>
  </p:clrMapOvr>
  <p:transition spd="slow" advClick="0" advTm="0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19" y="273165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1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19" y="1435103"/>
            <a:ext cx="3008313" cy="46910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3316906"/>
      </p:ext>
    </p:extLst>
  </p:cSld>
  <p:clrMapOvr>
    <a:masterClrMapping/>
  </p:clrMapOvr>
  <p:transition spd="slow" advClick="0" advTm="0">
    <p:fade/>
  </p:transition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0908308"/>
      </p:ext>
    </p:extLst>
  </p:cSld>
  <p:clrMapOvr>
    <a:masterClrMapping/>
  </p:clrMapOvr>
  <p:transition spd="slow" advClick="0" advTm="0">
    <p:fade/>
  </p:transition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5046001"/>
      </p:ext>
    </p:extLst>
  </p:cSld>
  <p:clrMapOvr>
    <a:masterClrMapping/>
  </p:clrMapOvr>
  <p:transition spd="slow" advClick="0" advTm="0">
    <p:fade/>
  </p:transition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8313842"/>
      </p:ext>
    </p:extLst>
  </p:cSld>
  <p:clrMapOvr>
    <a:masterClrMapping/>
  </p:clrMapOvr>
  <p:transition spd="slow" advClick="0" advTm="0">
    <p:fade/>
  </p:transition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807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3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658984"/>
      </p:ext>
    </p:extLst>
  </p:cSld>
  <p:clrMapOvr>
    <a:masterClrMapping/>
  </p:clrMapOvr>
  <p:transition spd="slow" advClick="0" advTm="0">
    <p:fade/>
  </p:transition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9397839"/>
      </p:ext>
    </p:extLst>
  </p:cSld>
  <p:clrMapOvr>
    <a:masterClrMapping/>
  </p:clrMapOvr>
  <p:transition spd="slow" advClick="0" advTm="0">
    <p:fade/>
  </p:transition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5469889"/>
      </p:ext>
    </p:extLst>
  </p:cSld>
  <p:clrMapOvr>
    <a:masterClrMapping/>
  </p:clrMapOvr>
  <p:transition spd="slow" advClick="0" advTm="0">
    <p:fade/>
  </p:transition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8070497"/>
      </p:ext>
    </p:extLst>
  </p:cSld>
  <p:clrMapOvr>
    <a:masterClrMapping/>
  </p:clrMapOvr>
  <p:transition spd="slow" advClick="0" advTm="0">
    <p:fade/>
  </p:transition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0424740"/>
      </p:ext>
    </p:extLst>
  </p:cSld>
  <p:clrMapOvr>
    <a:masterClrMapping/>
  </p:clrMapOvr>
  <p:transition spd="slow" advClick="0" advTm="0">
    <p:fade/>
  </p:transition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9997745"/>
      </p:ext>
    </p:extLst>
  </p:cSld>
  <p:clrMapOvr>
    <a:masterClrMapping/>
  </p:clrMapOvr>
  <p:transition spd="slow" advClick="0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8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Ovr>
    <a:masterClrMapping/>
  </p:clrMapOvr>
  <p:transition spd="med">
    <p:dissolve/>
  </p:transition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987494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9111467"/>
      </p:ext>
    </p:extLst>
  </p:cSld>
  <p:clrMapOvr>
    <a:masterClrMapping/>
  </p:clrMapOvr>
  <p:transition spd="slow" advClick="0" advTm="0">
    <p:fade/>
  </p:transition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5341328"/>
      </p:ext>
    </p:extLst>
  </p:cSld>
  <p:clrMapOvr>
    <a:masterClrMapping/>
  </p:clrMapOvr>
  <p:transition spd="slow" advClick="0" advTm="0">
    <p:fade/>
  </p:transition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7621599"/>
      </p:ext>
    </p:extLst>
  </p:cSld>
  <p:clrMapOvr>
    <a:masterClrMapping/>
  </p:clrMapOvr>
  <p:transition spd="slow" advClick="0" advTm="0">
    <p:fade/>
  </p:transition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51710846"/>
      </p:ext>
    </p:extLst>
  </p:cSld>
  <p:clrMapOvr>
    <a:masterClrMapping/>
  </p:clrMapOvr>
  <p:transition spd="slow" advClick="0" advTm="0">
    <p:fade/>
  </p:transition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8489321"/>
      </p:ext>
    </p:extLst>
  </p:cSld>
  <p:clrMapOvr>
    <a:masterClrMapping/>
  </p:clrMapOvr>
  <p:transition spd="slow" advClick="0" advTm="0">
    <p:fade/>
  </p:transition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95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520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396055"/>
      </p:ext>
    </p:extLst>
  </p:cSld>
  <p:clrMapOvr>
    <a:masterClrMapping/>
  </p:clrMapOvr>
  <p:transition spd="slow" advClick="0" advTm="0">
    <p:fade/>
  </p:transition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1192050"/>
      </p:ext>
    </p:extLst>
  </p:cSld>
  <p:clrMapOvr>
    <a:masterClrMapping/>
  </p:clrMapOvr>
  <p:transition spd="slow" advClick="0" advTm="0">
    <p:fade/>
  </p:transition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9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5612891"/>
      </p:ext>
    </p:extLst>
  </p:cSld>
  <p:clrMapOvr>
    <a:masterClrMapping/>
  </p:clrMapOvr>
  <p:transition spd="slow" advClick="0" advTm="0">
    <p:fade/>
  </p:transition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7133429"/>
      </p:ext>
    </p:extLst>
  </p:cSld>
  <p:clrMapOvr>
    <a:masterClrMapping/>
  </p:clrMapOvr>
  <p:transition spd="slow" advClick="0" advTm="0">
    <p:fade/>
  </p:transition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1956515"/>
      </p:ext>
    </p:extLst>
  </p:cSld>
  <p:clrMapOvr>
    <a:masterClrMapping/>
  </p:clrMapOvr>
  <p:transition spd="slow" advClick="0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1.xml"/><Relationship Id="rId3" Type="http://schemas.openxmlformats.org/officeDocument/2006/relationships/slideLayout" Target="../slideLayouts/slideLayout106.xml"/><Relationship Id="rId7" Type="http://schemas.openxmlformats.org/officeDocument/2006/relationships/slideLayout" Target="../slideLayouts/slideLayout110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5.xml"/><Relationship Id="rId1" Type="http://schemas.openxmlformats.org/officeDocument/2006/relationships/slideLayout" Target="../slideLayouts/slideLayout104.xml"/><Relationship Id="rId6" Type="http://schemas.openxmlformats.org/officeDocument/2006/relationships/slideLayout" Target="../slideLayouts/slideLayout109.xml"/><Relationship Id="rId11" Type="http://schemas.openxmlformats.org/officeDocument/2006/relationships/slideLayout" Target="../slideLayouts/slideLayout114.xml"/><Relationship Id="rId5" Type="http://schemas.openxmlformats.org/officeDocument/2006/relationships/slideLayout" Target="../slideLayouts/slideLayout108.xml"/><Relationship Id="rId10" Type="http://schemas.openxmlformats.org/officeDocument/2006/relationships/slideLayout" Target="../slideLayouts/slideLayout113.xml"/><Relationship Id="rId4" Type="http://schemas.openxmlformats.org/officeDocument/2006/relationships/slideLayout" Target="../slideLayouts/slideLayout107.xml"/><Relationship Id="rId9" Type="http://schemas.openxmlformats.org/officeDocument/2006/relationships/slideLayout" Target="../slideLayouts/slideLayout112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2.xml"/><Relationship Id="rId3" Type="http://schemas.openxmlformats.org/officeDocument/2006/relationships/slideLayout" Target="../slideLayouts/slideLayout117.xml"/><Relationship Id="rId7" Type="http://schemas.openxmlformats.org/officeDocument/2006/relationships/slideLayout" Target="../slideLayouts/slideLayout121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6.xml"/><Relationship Id="rId1" Type="http://schemas.openxmlformats.org/officeDocument/2006/relationships/slideLayout" Target="../slideLayouts/slideLayout115.xml"/><Relationship Id="rId6" Type="http://schemas.openxmlformats.org/officeDocument/2006/relationships/slideLayout" Target="../slideLayouts/slideLayout120.xml"/><Relationship Id="rId11" Type="http://schemas.openxmlformats.org/officeDocument/2006/relationships/slideLayout" Target="../slideLayouts/slideLayout125.xml"/><Relationship Id="rId5" Type="http://schemas.openxmlformats.org/officeDocument/2006/relationships/slideLayout" Target="../slideLayouts/slideLayout119.xml"/><Relationship Id="rId10" Type="http://schemas.openxmlformats.org/officeDocument/2006/relationships/slideLayout" Target="../slideLayouts/slideLayout124.xml"/><Relationship Id="rId4" Type="http://schemas.openxmlformats.org/officeDocument/2006/relationships/slideLayout" Target="../slideLayouts/slideLayout118.xml"/><Relationship Id="rId9" Type="http://schemas.openxmlformats.org/officeDocument/2006/relationships/slideLayout" Target="../slideLayouts/slideLayout123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33.xml"/><Relationship Id="rId3" Type="http://schemas.openxmlformats.org/officeDocument/2006/relationships/slideLayout" Target="../slideLayouts/slideLayout128.xml"/><Relationship Id="rId7" Type="http://schemas.openxmlformats.org/officeDocument/2006/relationships/slideLayout" Target="../slideLayouts/slideLayout132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7.xml"/><Relationship Id="rId1" Type="http://schemas.openxmlformats.org/officeDocument/2006/relationships/slideLayout" Target="../slideLayouts/slideLayout126.xml"/><Relationship Id="rId6" Type="http://schemas.openxmlformats.org/officeDocument/2006/relationships/slideLayout" Target="../slideLayouts/slideLayout131.xml"/><Relationship Id="rId11" Type="http://schemas.openxmlformats.org/officeDocument/2006/relationships/slideLayout" Target="../slideLayouts/slideLayout136.xml"/><Relationship Id="rId5" Type="http://schemas.openxmlformats.org/officeDocument/2006/relationships/slideLayout" Target="../slideLayouts/slideLayout130.xml"/><Relationship Id="rId10" Type="http://schemas.openxmlformats.org/officeDocument/2006/relationships/slideLayout" Target="../slideLayouts/slideLayout135.xml"/><Relationship Id="rId4" Type="http://schemas.openxmlformats.org/officeDocument/2006/relationships/slideLayout" Target="../slideLayouts/slideLayout129.xml"/><Relationship Id="rId9" Type="http://schemas.openxmlformats.org/officeDocument/2006/relationships/slideLayout" Target="../slideLayouts/slideLayout134.xml"/></Relationships>
</file>

<file path=ppt/slideMasters/_rels/slideMaster1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44.xml"/><Relationship Id="rId3" Type="http://schemas.openxmlformats.org/officeDocument/2006/relationships/slideLayout" Target="../slideLayouts/slideLayout139.xml"/><Relationship Id="rId7" Type="http://schemas.openxmlformats.org/officeDocument/2006/relationships/slideLayout" Target="../slideLayouts/slideLayout143.xml"/><Relationship Id="rId12" Type="http://schemas.openxmlformats.org/officeDocument/2006/relationships/theme" Target="../theme/theme13.xml"/><Relationship Id="rId2" Type="http://schemas.openxmlformats.org/officeDocument/2006/relationships/slideLayout" Target="../slideLayouts/slideLayout138.xml"/><Relationship Id="rId1" Type="http://schemas.openxmlformats.org/officeDocument/2006/relationships/slideLayout" Target="../slideLayouts/slideLayout137.xml"/><Relationship Id="rId6" Type="http://schemas.openxmlformats.org/officeDocument/2006/relationships/slideLayout" Target="../slideLayouts/slideLayout142.xml"/><Relationship Id="rId11" Type="http://schemas.openxmlformats.org/officeDocument/2006/relationships/slideLayout" Target="../slideLayouts/slideLayout147.xml"/><Relationship Id="rId5" Type="http://schemas.openxmlformats.org/officeDocument/2006/relationships/slideLayout" Target="../slideLayouts/slideLayout141.xml"/><Relationship Id="rId10" Type="http://schemas.openxmlformats.org/officeDocument/2006/relationships/slideLayout" Target="../slideLayouts/slideLayout146.xml"/><Relationship Id="rId4" Type="http://schemas.openxmlformats.org/officeDocument/2006/relationships/slideLayout" Target="../slideLayouts/slideLayout140.xml"/><Relationship Id="rId9" Type="http://schemas.openxmlformats.org/officeDocument/2006/relationships/slideLayout" Target="../slideLayouts/slideLayout145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11" Type="http://schemas.openxmlformats.org/officeDocument/2006/relationships/slideLayout" Target="../slideLayouts/slideLayout35.xml"/><Relationship Id="rId5" Type="http://schemas.openxmlformats.org/officeDocument/2006/relationships/slideLayout" Target="../slideLayouts/slideLayout29.xml"/><Relationship Id="rId10" Type="http://schemas.openxmlformats.org/officeDocument/2006/relationships/slideLayout" Target="../slideLayouts/slideLayout34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13" Type="http://schemas.openxmlformats.org/officeDocument/2006/relationships/slideLayout" Target="../slideLayouts/slideLayout48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slideLayout" Target="../slideLayouts/slideLayout47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5" Type="http://schemas.openxmlformats.org/officeDocument/2006/relationships/image" Target="../media/image1.jpeg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Relationship Id="rId1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6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1.xml"/><Relationship Id="rId7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4.xml"/><Relationship Id="rId11" Type="http://schemas.openxmlformats.org/officeDocument/2006/relationships/slideLayout" Target="../slideLayouts/slideLayout59.xml"/><Relationship Id="rId5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8.xml"/><Relationship Id="rId4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7.xml"/><Relationship Id="rId3" Type="http://schemas.openxmlformats.org/officeDocument/2006/relationships/slideLayout" Target="../slideLayouts/slideLayout62.xml"/><Relationship Id="rId7" Type="http://schemas.openxmlformats.org/officeDocument/2006/relationships/slideLayout" Target="../slideLayouts/slideLayout66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61.xml"/><Relationship Id="rId1" Type="http://schemas.openxmlformats.org/officeDocument/2006/relationships/slideLayout" Target="../slideLayouts/slideLayout60.xml"/><Relationship Id="rId6" Type="http://schemas.openxmlformats.org/officeDocument/2006/relationships/slideLayout" Target="../slideLayouts/slideLayout65.xml"/><Relationship Id="rId11" Type="http://schemas.openxmlformats.org/officeDocument/2006/relationships/slideLayout" Target="../slideLayouts/slideLayout70.xml"/><Relationship Id="rId5" Type="http://schemas.openxmlformats.org/officeDocument/2006/relationships/slideLayout" Target="../slideLayouts/slideLayout64.xml"/><Relationship Id="rId10" Type="http://schemas.openxmlformats.org/officeDocument/2006/relationships/slideLayout" Target="../slideLayouts/slideLayout69.xml"/><Relationship Id="rId4" Type="http://schemas.openxmlformats.org/officeDocument/2006/relationships/slideLayout" Target="../slideLayouts/slideLayout63.xml"/><Relationship Id="rId9" Type="http://schemas.openxmlformats.org/officeDocument/2006/relationships/slideLayout" Target="../slideLayouts/slideLayout68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8.xml"/><Relationship Id="rId3" Type="http://schemas.openxmlformats.org/officeDocument/2006/relationships/slideLayout" Target="../slideLayouts/slideLayout73.xml"/><Relationship Id="rId7" Type="http://schemas.openxmlformats.org/officeDocument/2006/relationships/slideLayout" Target="../slideLayouts/slideLayout77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72.xml"/><Relationship Id="rId1" Type="http://schemas.openxmlformats.org/officeDocument/2006/relationships/slideLayout" Target="../slideLayouts/slideLayout71.xml"/><Relationship Id="rId6" Type="http://schemas.openxmlformats.org/officeDocument/2006/relationships/slideLayout" Target="../slideLayouts/slideLayout76.xml"/><Relationship Id="rId11" Type="http://schemas.openxmlformats.org/officeDocument/2006/relationships/slideLayout" Target="../slideLayouts/slideLayout81.xml"/><Relationship Id="rId5" Type="http://schemas.openxmlformats.org/officeDocument/2006/relationships/slideLayout" Target="../slideLayouts/slideLayout75.xml"/><Relationship Id="rId10" Type="http://schemas.openxmlformats.org/officeDocument/2006/relationships/slideLayout" Target="../slideLayouts/slideLayout80.xml"/><Relationship Id="rId4" Type="http://schemas.openxmlformats.org/officeDocument/2006/relationships/slideLayout" Target="../slideLayouts/slideLayout74.xml"/><Relationship Id="rId9" Type="http://schemas.openxmlformats.org/officeDocument/2006/relationships/slideLayout" Target="../slideLayouts/slideLayout79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9.xml"/><Relationship Id="rId3" Type="http://schemas.openxmlformats.org/officeDocument/2006/relationships/slideLayout" Target="../slideLayouts/slideLayout84.xml"/><Relationship Id="rId7" Type="http://schemas.openxmlformats.org/officeDocument/2006/relationships/slideLayout" Target="../slideLayouts/slideLayout88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83.xml"/><Relationship Id="rId1" Type="http://schemas.openxmlformats.org/officeDocument/2006/relationships/slideLayout" Target="../slideLayouts/slideLayout82.xml"/><Relationship Id="rId6" Type="http://schemas.openxmlformats.org/officeDocument/2006/relationships/slideLayout" Target="../slideLayouts/slideLayout87.xml"/><Relationship Id="rId11" Type="http://schemas.openxmlformats.org/officeDocument/2006/relationships/slideLayout" Target="../slideLayouts/slideLayout92.xml"/><Relationship Id="rId5" Type="http://schemas.openxmlformats.org/officeDocument/2006/relationships/slideLayout" Target="../slideLayouts/slideLayout86.xml"/><Relationship Id="rId10" Type="http://schemas.openxmlformats.org/officeDocument/2006/relationships/slideLayout" Target="../slideLayouts/slideLayout91.xml"/><Relationship Id="rId4" Type="http://schemas.openxmlformats.org/officeDocument/2006/relationships/slideLayout" Target="../slideLayouts/slideLayout85.xml"/><Relationship Id="rId9" Type="http://schemas.openxmlformats.org/officeDocument/2006/relationships/slideLayout" Target="../slideLayouts/slideLayout90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0.xml"/><Relationship Id="rId3" Type="http://schemas.openxmlformats.org/officeDocument/2006/relationships/slideLayout" Target="../slideLayouts/slideLayout95.xml"/><Relationship Id="rId7" Type="http://schemas.openxmlformats.org/officeDocument/2006/relationships/slideLayout" Target="../slideLayouts/slideLayout99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4.xml"/><Relationship Id="rId1" Type="http://schemas.openxmlformats.org/officeDocument/2006/relationships/slideLayout" Target="../slideLayouts/slideLayout93.xml"/><Relationship Id="rId6" Type="http://schemas.openxmlformats.org/officeDocument/2006/relationships/slideLayout" Target="../slideLayouts/slideLayout98.xml"/><Relationship Id="rId11" Type="http://schemas.openxmlformats.org/officeDocument/2006/relationships/slideLayout" Target="../slideLayouts/slideLayout103.xml"/><Relationship Id="rId5" Type="http://schemas.openxmlformats.org/officeDocument/2006/relationships/slideLayout" Target="../slideLayouts/slideLayout97.xml"/><Relationship Id="rId10" Type="http://schemas.openxmlformats.org/officeDocument/2006/relationships/slideLayout" Target="../slideLayouts/slideLayout102.xml"/><Relationship Id="rId4" Type="http://schemas.openxmlformats.org/officeDocument/2006/relationships/slideLayout" Target="../slideLayouts/slideLayout96.xml"/><Relationship Id="rId9" Type="http://schemas.openxmlformats.org/officeDocument/2006/relationships/slideLayout" Target="../slideLayouts/slideLayout10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40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6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4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226D32-79A9-4E6E-9133-69F462CF5197}" type="datetimeFigureOut">
              <a:rPr lang="vi-VN" smtClean="0"/>
              <a:pPr/>
              <a:t>21/11/2024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454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454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EF101AB-4552-4821-9943-600C008EDC77}" type="slidenum">
              <a:rPr lang="vi-VN" smtClean="0"/>
              <a:pPr/>
              <a:t>‹#›</a:t>
            </a:fld>
            <a:endParaRPr lang="vi-V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med"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9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9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5030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22" r:id="rId1"/>
    <p:sldLayoutId id="2147483923" r:id="rId2"/>
    <p:sldLayoutId id="2147483924" r:id="rId3"/>
    <p:sldLayoutId id="2147483925" r:id="rId4"/>
    <p:sldLayoutId id="2147483926" r:id="rId5"/>
    <p:sldLayoutId id="2147483927" r:id="rId6"/>
    <p:sldLayoutId id="2147483928" r:id="rId7"/>
    <p:sldLayoutId id="2147483929" r:id="rId8"/>
    <p:sldLayoutId id="2147483930" r:id="rId9"/>
    <p:sldLayoutId id="2147483931" r:id="rId10"/>
    <p:sldLayoutId id="2147483932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8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8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00962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34" r:id="rId1"/>
    <p:sldLayoutId id="2147483935" r:id="rId2"/>
    <p:sldLayoutId id="2147483936" r:id="rId3"/>
    <p:sldLayoutId id="2147483937" r:id="rId4"/>
    <p:sldLayoutId id="2147483938" r:id="rId5"/>
    <p:sldLayoutId id="2147483939" r:id="rId6"/>
    <p:sldLayoutId id="2147483940" r:id="rId7"/>
    <p:sldLayoutId id="2147483941" r:id="rId8"/>
    <p:sldLayoutId id="2147483942" r:id="rId9"/>
    <p:sldLayoutId id="2147483943" r:id="rId10"/>
    <p:sldLayoutId id="2147483944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6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6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92199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46" r:id="rId1"/>
    <p:sldLayoutId id="2147483947" r:id="rId2"/>
    <p:sldLayoutId id="2147483948" r:id="rId3"/>
    <p:sldLayoutId id="2147483949" r:id="rId4"/>
    <p:sldLayoutId id="2147483950" r:id="rId5"/>
    <p:sldLayoutId id="2147483951" r:id="rId6"/>
    <p:sldLayoutId id="2147483952" r:id="rId7"/>
    <p:sldLayoutId id="2147483953" r:id="rId8"/>
    <p:sldLayoutId id="2147483954" r:id="rId9"/>
    <p:sldLayoutId id="2147483955" r:id="rId10"/>
    <p:sldLayoutId id="214748395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66259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58" r:id="rId1"/>
    <p:sldLayoutId id="2147483959" r:id="rId2"/>
    <p:sldLayoutId id="2147483960" r:id="rId3"/>
    <p:sldLayoutId id="2147483961" r:id="rId4"/>
    <p:sldLayoutId id="2147483962" r:id="rId5"/>
    <p:sldLayoutId id="2147483963" r:id="rId6"/>
    <p:sldLayoutId id="2147483964" r:id="rId7"/>
    <p:sldLayoutId id="2147483965" r:id="rId8"/>
    <p:sldLayoutId id="2147483966" r:id="rId9"/>
    <p:sldLayoutId id="2147483967" r:id="rId10"/>
    <p:sldLayoutId id="214748396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88559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  <p:sldLayoutId id="2147483748" r:id="rId2"/>
    <p:sldLayoutId id="2147483749" r:id="rId3"/>
    <p:sldLayoutId id="2147483750" r:id="rId4"/>
    <p:sldLayoutId id="2147483751" r:id="rId5"/>
    <p:sldLayoutId id="2147483752" r:id="rId6"/>
    <p:sldLayoutId id="2147483753" r:id="rId7"/>
    <p:sldLayoutId id="2147483754" r:id="rId8"/>
    <p:sldLayoutId id="2147483755" r:id="rId9"/>
    <p:sldLayoutId id="2147483756" r:id="rId10"/>
    <p:sldLayoutId id="2147483757" r:id="rId11"/>
    <p:sldLayoutId id="2147483758" r:id="rId12"/>
    <p:sldLayoutId id="214748375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34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6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1929D9-0DBA-4F8C-ACCE-9DDC2919B32D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54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54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D359D5A-8EAF-4D52-8C0D-9BCECD4974A3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4518622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5" r:id="rId1"/>
    <p:sldLayoutId id="2147483776" r:id="rId2"/>
    <p:sldLayoutId id="2147483777" r:id="rId3"/>
    <p:sldLayoutId id="2147483778" r:id="rId4"/>
    <p:sldLayoutId id="2147483779" r:id="rId5"/>
    <p:sldLayoutId id="2147483780" r:id="rId6"/>
    <p:sldLayoutId id="2147483781" r:id="rId7"/>
    <p:sldLayoutId id="2147483782" r:id="rId8"/>
    <p:sldLayoutId id="2147483783" r:id="rId9"/>
    <p:sldLayoutId id="2147483784" r:id="rId10"/>
    <p:sldLayoutId id="214748378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730728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7" r:id="rId1"/>
    <p:sldLayoutId id="2147483788" r:id="rId2"/>
    <p:sldLayoutId id="2147483789" r:id="rId3"/>
    <p:sldLayoutId id="2147483790" r:id="rId4"/>
    <p:sldLayoutId id="2147483791" r:id="rId5"/>
    <p:sldLayoutId id="2147483792" r:id="rId6"/>
    <p:sldLayoutId id="2147483793" r:id="rId7"/>
    <p:sldLayoutId id="2147483794" r:id="rId8"/>
    <p:sldLayoutId id="2147483795" r:id="rId9"/>
    <p:sldLayoutId id="2147483796" r:id="rId10"/>
    <p:sldLayoutId id="2147483797" r:id="rId11"/>
    <p:sldLayoutId id="2147483798" r:id="rId12"/>
    <p:sldLayoutId id="2147483799" r:id="rId13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占位符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2"/>
          <p:cNvSpPr>
            <a:spLocks noGrp="1"/>
          </p:cNvSpPr>
          <p:nvPr>
            <p:ph type="body" idx="1"/>
          </p:nvPr>
        </p:nvSpPr>
        <p:spPr bwMode="auto">
          <a:xfrm>
            <a:off x="457200" y="1600206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B1840EFF-0232-4F60-9566-F8EAB9E5E055}" type="datetimeFigureOut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2024/11/21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4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4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67507000-7918-4998-BC53-58B51A0A8ACA}" type="slidenum">
              <a:rPr lang="zh-CN" altLang="en-US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200480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0" r:id="rId1"/>
    <p:sldLayoutId id="2147483851" r:id="rId2"/>
    <p:sldLayoutId id="2147483852" r:id="rId3"/>
    <p:sldLayoutId id="2147483853" r:id="rId4"/>
    <p:sldLayoutId id="2147483854" r:id="rId5"/>
    <p:sldLayoutId id="2147483855" r:id="rId6"/>
    <p:sldLayoutId id="2147483856" r:id="rId7"/>
    <p:sldLayoutId id="2147483857" r:id="rId8"/>
    <p:sldLayoutId id="2147483858" r:id="rId9"/>
    <p:sldLayoutId id="2147483859" r:id="rId10"/>
    <p:sldLayoutId id="214748386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4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4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2136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2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2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9287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86" r:id="rId1"/>
    <p:sldLayoutId id="2147483887" r:id="rId2"/>
    <p:sldLayoutId id="2147483888" r:id="rId3"/>
    <p:sldLayoutId id="2147483889" r:id="rId4"/>
    <p:sldLayoutId id="2147483890" r:id="rId5"/>
    <p:sldLayoutId id="2147483891" r:id="rId6"/>
    <p:sldLayoutId id="2147483892" r:id="rId7"/>
    <p:sldLayoutId id="2147483893" r:id="rId8"/>
    <p:sldLayoutId id="2147483894" r:id="rId9"/>
    <p:sldLayoutId id="2147483895" r:id="rId10"/>
    <p:sldLayoutId id="2147483896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1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1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444280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98" r:id="rId1"/>
    <p:sldLayoutId id="2147483899" r:id="rId2"/>
    <p:sldLayoutId id="2147483900" r:id="rId3"/>
    <p:sldLayoutId id="2147483901" r:id="rId4"/>
    <p:sldLayoutId id="2147483902" r:id="rId5"/>
    <p:sldLayoutId id="2147483903" r:id="rId6"/>
    <p:sldLayoutId id="2147483904" r:id="rId7"/>
    <p:sldLayoutId id="2147483905" r:id="rId8"/>
    <p:sldLayoutId id="2147483906" r:id="rId9"/>
    <p:sldLayoutId id="2147483907" r:id="rId10"/>
    <p:sldLayoutId id="2147483908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6286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B31B59A-080B-45BC-8698-879CF68A5BA7}" type="datetimeFigureOut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2024/11/21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028950" y="6356407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457950" y="6356407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FA3901-0387-4A0A-A42C-54D7411BF872}" type="slidenum">
              <a:rPr lang="zh-CN" alt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zh-CN" alt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42400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910" r:id="rId1"/>
    <p:sldLayoutId id="2147483911" r:id="rId2"/>
    <p:sldLayoutId id="2147483912" r:id="rId3"/>
    <p:sldLayoutId id="2147483913" r:id="rId4"/>
    <p:sldLayoutId id="2147483914" r:id="rId5"/>
    <p:sldLayoutId id="2147483915" r:id="rId6"/>
    <p:sldLayoutId id="2147483916" r:id="rId7"/>
    <p:sldLayoutId id="2147483917" r:id="rId8"/>
    <p:sldLayoutId id="2147483918" r:id="rId9"/>
    <p:sldLayoutId id="2147483919" r:id="rId10"/>
    <p:sldLayoutId id="2147483920" r:id="rId11"/>
  </p:sldLayoutIdLst>
  <p:transition spd="slow" advClick="0" advTm="0">
    <p:fade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8.png"/><Relationship Id="rId3" Type="http://schemas.openxmlformats.org/officeDocument/2006/relationships/image" Target="../media/image11.png"/><Relationship Id="rId7" Type="http://schemas.openxmlformats.org/officeDocument/2006/relationships/image" Target="../media/image37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26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Relationship Id="rId9" Type="http://schemas.openxmlformats.org/officeDocument/2006/relationships/image" Target="../media/image40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2" Type="http://schemas.openxmlformats.org/officeDocument/2006/relationships/slideLayout" Target="../slideLayouts/slideLayout37.xml"/><Relationship Id="rId1" Type="http://schemas.openxmlformats.org/officeDocument/2006/relationships/themeOverride" Target="../theme/themeOverride2.xml"/><Relationship Id="rId5" Type="http://schemas.openxmlformats.org/officeDocument/2006/relationships/image" Target="../media/image42.png"/><Relationship Id="rId4" Type="http://schemas.openxmlformats.org/officeDocument/2006/relationships/image" Target="../media/image4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05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44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6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7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11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8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10" Type="http://schemas.openxmlformats.org/officeDocument/2006/relationships/image" Target="../media/image48.png"/><Relationship Id="rId4" Type="http://schemas.openxmlformats.org/officeDocument/2006/relationships/image" Target="../media/image24.png"/><Relationship Id="rId9" Type="http://schemas.openxmlformats.org/officeDocument/2006/relationships/image" Target="../media/image4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12" Type="http://schemas.openxmlformats.org/officeDocument/2006/relationships/image" Target="../media/image1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6.xml"/><Relationship Id="rId6" Type="http://schemas.openxmlformats.org/officeDocument/2006/relationships/image" Target="../media/image14.png"/><Relationship Id="rId11" Type="http://schemas.openxmlformats.org/officeDocument/2006/relationships/image" Target="../media/image10.png"/><Relationship Id="rId5" Type="http://schemas.openxmlformats.org/officeDocument/2006/relationships/image" Target="../media/image13.png"/><Relationship Id="rId10" Type="http://schemas.openxmlformats.org/officeDocument/2006/relationships/image" Target="../media/image18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11.png"/><Relationship Id="rId7" Type="http://schemas.openxmlformats.org/officeDocument/2006/relationships/image" Target="../media/image3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83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10" Type="http://schemas.openxmlformats.org/officeDocument/2006/relationships/image" Target="../media/image25.png"/><Relationship Id="rId4" Type="http://schemas.openxmlformats.org/officeDocument/2006/relationships/image" Target="../media/image27.png"/><Relationship Id="rId9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11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11.png"/><Relationship Id="rId7" Type="http://schemas.openxmlformats.org/officeDocument/2006/relationships/image" Target="../media/image3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4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2.xml"/><Relationship Id="rId6" Type="http://schemas.openxmlformats.org/officeDocument/2006/relationships/image" Target="../media/image25.png"/><Relationship Id="rId5" Type="http://schemas.openxmlformats.org/officeDocument/2006/relationships/image" Target="../media/image13.png"/><Relationship Id="rId4" Type="http://schemas.openxmlformats.org/officeDocument/2006/relationships/image" Target="../media/image2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slideLayout" Target="../slideLayouts/slideLayout13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47"/>
          <p:cNvGrpSpPr>
            <a:grpSpLocks/>
          </p:cNvGrpSpPr>
          <p:nvPr/>
        </p:nvGrpSpPr>
        <p:grpSpPr bwMode="auto">
          <a:xfrm>
            <a:off x="-323850" y="3427413"/>
            <a:ext cx="9720263" cy="1585912"/>
            <a:chOff x="-204" y="2160"/>
            <a:chExt cx="6123" cy="1059"/>
          </a:xfrm>
        </p:grpSpPr>
        <p:sp>
          <p:nvSpPr>
            <p:cNvPr id="3097" name="Rectangle 45"/>
            <p:cNvSpPr>
              <a:spLocks noChangeArrowheads="1"/>
            </p:cNvSpPr>
            <p:nvPr/>
          </p:nvSpPr>
          <p:spPr bwMode="auto">
            <a:xfrm>
              <a:off x="-204" y="2160"/>
              <a:ext cx="6123" cy="771"/>
            </a:xfrm>
            <a:prstGeom prst="rect">
              <a:avLst/>
            </a:prstGeom>
            <a:solidFill>
              <a:srgbClr val="539FCD">
                <a:alpha val="30980"/>
              </a:srgbClr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3098" name="Rectangle 46"/>
            <p:cNvSpPr>
              <a:spLocks noChangeArrowheads="1"/>
            </p:cNvSpPr>
            <p:nvPr/>
          </p:nvSpPr>
          <p:spPr bwMode="auto">
            <a:xfrm flipV="1">
              <a:off x="-204" y="2931"/>
              <a:ext cx="6123" cy="288"/>
            </a:xfrm>
            <a:prstGeom prst="rect">
              <a:avLst/>
            </a:prstGeom>
            <a:gradFill rotWithShape="1">
              <a:gsLst>
                <a:gs pos="0">
                  <a:srgbClr val="264A5F">
                    <a:alpha val="0"/>
                  </a:srgbClr>
                </a:gs>
                <a:gs pos="100000">
                  <a:srgbClr val="539FCD">
                    <a:alpha val="31000"/>
                  </a:srgbClr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grpSp>
        <p:nvGrpSpPr>
          <p:cNvPr id="3075" name="Group 43"/>
          <p:cNvGrpSpPr>
            <a:grpSpLocks/>
          </p:cNvGrpSpPr>
          <p:nvPr/>
        </p:nvGrpSpPr>
        <p:grpSpPr bwMode="auto">
          <a:xfrm>
            <a:off x="-323850" y="1765400"/>
            <a:ext cx="9720263" cy="2816225"/>
            <a:chOff x="0" y="255"/>
            <a:chExt cx="6373" cy="2449"/>
          </a:xfrm>
        </p:grpSpPr>
        <p:sp>
          <p:nvSpPr>
            <p:cNvPr id="2089" name="Rectangle 41"/>
            <p:cNvSpPr>
              <a:spLocks noChangeArrowheads="1"/>
            </p:cNvSpPr>
            <p:nvPr/>
          </p:nvSpPr>
          <p:spPr bwMode="auto">
            <a:xfrm>
              <a:off x="0" y="255"/>
              <a:ext cx="6373" cy="1496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  <p:sp>
          <p:nvSpPr>
            <p:cNvPr id="2" name="Rectangle 42"/>
            <p:cNvSpPr>
              <a:spLocks noChangeArrowheads="1"/>
            </p:cNvSpPr>
            <p:nvPr/>
          </p:nvSpPr>
          <p:spPr bwMode="auto">
            <a:xfrm flipV="1">
              <a:off x="0" y="1742"/>
              <a:ext cx="6373" cy="962"/>
            </a:xfrm>
            <a:prstGeom prst="rect">
              <a:avLst/>
            </a:prstGeom>
            <a:gradFill rotWithShape="1">
              <a:gsLst>
                <a:gs pos="0">
                  <a:schemeClr val="bg1">
                    <a:gamma/>
                    <a:shade val="46275"/>
                    <a:invGamma/>
                    <a:alpha val="0"/>
                  </a:schemeClr>
                </a:gs>
                <a:gs pos="100000">
                  <a:schemeClr val="bg1"/>
                </a:gs>
              </a:gsLst>
              <a:lin ang="5400000" scaled="1"/>
            </a:gra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prstClr val="black"/>
                </a:solidFill>
                <a:latin typeface="Arial" charset="0"/>
              </a:endParaRPr>
            </a:p>
          </p:txBody>
        </p:sp>
      </p:grpSp>
      <p:pic>
        <p:nvPicPr>
          <p:cNvPr id="4" name="图片 3" descr="波浪后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-60000">
            <a:off x="-428625" y="4872138"/>
            <a:ext cx="10072688" cy="271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图片 8" descr="1.pn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929188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图片 11" descr="1.pn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75" y="5429250"/>
            <a:ext cx="9144000" cy="787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7" name="组合 22"/>
          <p:cNvGrpSpPr>
            <a:grpSpLocks/>
          </p:cNvGrpSpPr>
          <p:nvPr/>
        </p:nvGrpSpPr>
        <p:grpSpPr bwMode="auto">
          <a:xfrm>
            <a:off x="0" y="2133700"/>
            <a:ext cx="2286000" cy="6813551"/>
            <a:chOff x="0" y="3357562"/>
            <a:chExt cx="1785950" cy="5590258"/>
          </a:xfrm>
        </p:grpSpPr>
        <p:pic>
          <p:nvPicPr>
            <p:cNvPr id="3093" name="图片 23" descr="人物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611" y="3357562"/>
              <a:ext cx="1761339" cy="286330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矩形 24"/>
            <p:cNvSpPr/>
            <p:nvPr/>
          </p:nvSpPr>
          <p:spPr>
            <a:xfrm>
              <a:off x="0" y="6129670"/>
              <a:ext cx="1752612" cy="2818150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pic>
        <p:nvPicPr>
          <p:cNvPr id="5" name="图片 4" descr="波浪前1.png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85813" y="4810478"/>
            <a:ext cx="10644188" cy="286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3081" name="组合 18" hidden="1"/>
          <p:cNvGrpSpPr>
            <a:grpSpLocks/>
          </p:cNvGrpSpPr>
          <p:nvPr/>
        </p:nvGrpSpPr>
        <p:grpSpPr bwMode="auto">
          <a:xfrm>
            <a:off x="4000501" y="5908775"/>
            <a:ext cx="928688" cy="415925"/>
            <a:chOff x="4071934" y="1715281"/>
            <a:chExt cx="928694" cy="415937"/>
          </a:xfrm>
        </p:grpSpPr>
        <p:cxnSp>
          <p:nvCxnSpPr>
            <p:cNvPr id="16" name="直接连接符 15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直接连接符 17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082" name="组合 19" hidden="1"/>
          <p:cNvGrpSpPr>
            <a:grpSpLocks/>
          </p:cNvGrpSpPr>
          <p:nvPr/>
        </p:nvGrpSpPr>
        <p:grpSpPr bwMode="auto">
          <a:xfrm>
            <a:off x="4178302" y="6019900"/>
            <a:ext cx="928688" cy="415925"/>
            <a:chOff x="4071934" y="1715281"/>
            <a:chExt cx="928694" cy="415937"/>
          </a:xfrm>
        </p:grpSpPr>
        <p:cxnSp>
          <p:nvCxnSpPr>
            <p:cNvPr id="21" name="直接连接符 20"/>
            <p:cNvCxnSpPr/>
            <p:nvPr/>
          </p:nvCxnSpPr>
          <p:spPr>
            <a:xfrm>
              <a:off x="4071934" y="1923250"/>
              <a:ext cx="928694" cy="1587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接连接符 21"/>
            <p:cNvCxnSpPr/>
            <p:nvPr/>
          </p:nvCxnSpPr>
          <p:spPr>
            <a:xfrm rot="5400000">
              <a:off x="4328312" y="1922456"/>
              <a:ext cx="415937" cy="158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25"/>
          <p:cNvGrpSpPr>
            <a:grpSpLocks/>
          </p:cNvGrpSpPr>
          <p:nvPr/>
        </p:nvGrpSpPr>
        <p:grpSpPr bwMode="auto">
          <a:xfrm>
            <a:off x="314202" y="2587462"/>
            <a:ext cx="1784350" cy="5589587"/>
            <a:chOff x="0" y="3357562"/>
            <a:chExt cx="1785011" cy="5589599"/>
          </a:xfrm>
        </p:grpSpPr>
        <p:pic>
          <p:nvPicPr>
            <p:cNvPr id="3087" name="图片 26" descr="人物倒影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6129020"/>
              <a:ext cx="1752306" cy="2818141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8" name="矩形 27"/>
            <p:cNvSpPr/>
            <p:nvPr/>
          </p:nvSpPr>
          <p:spPr>
            <a:xfrm>
              <a:off x="23822" y="3357562"/>
              <a:ext cx="1761189" cy="2862268"/>
            </a:xfrm>
            <a:prstGeom prst="rect">
              <a:avLst/>
            </a:prstGeom>
            <a:no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base">
                <a:spcBef>
                  <a:spcPct val="0"/>
                </a:spcBef>
                <a:spcAft>
                  <a:spcPct val="0"/>
                </a:spcAft>
              </a:pPr>
              <a:endParaRPr lang="zh-CN" altLang="en-US">
                <a:solidFill>
                  <a:srgbClr val="FFFFFF"/>
                </a:solidFill>
              </a:endParaRPr>
            </a:p>
          </p:txBody>
        </p:sp>
      </p:grpSp>
      <p:sp>
        <p:nvSpPr>
          <p:cNvPr id="3084" name="Rectangle 47"/>
          <p:cNvSpPr>
            <a:spLocks noChangeArrowheads="1"/>
          </p:cNvSpPr>
          <p:nvPr/>
        </p:nvSpPr>
        <p:spPr bwMode="auto">
          <a:xfrm>
            <a:off x="-21423312" y="1268513"/>
            <a:ext cx="16417925" cy="21605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>
              <a:solidFill>
                <a:prstClr val="black"/>
              </a:solidFill>
              <a:latin typeface="Arial" charset="0"/>
            </a:endParaRPr>
          </a:p>
        </p:txBody>
      </p:sp>
      <p:pic>
        <p:nvPicPr>
          <p:cNvPr id="3085" name="Picture 2" descr="彩虹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00112" y="178718"/>
            <a:ext cx="10972801" cy="3516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86" name="Text Box 48"/>
          <p:cNvSpPr txBox="1">
            <a:spLocks noChangeArrowheads="1"/>
          </p:cNvSpPr>
          <p:nvPr/>
        </p:nvSpPr>
        <p:spPr bwMode="auto">
          <a:xfrm>
            <a:off x="3040113" y="1417638"/>
            <a:ext cx="184731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32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1pPr>
            <a:lvl2pPr>
              <a:defRPr sz="28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2pPr>
            <a:lvl3pPr>
              <a:defRPr sz="24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3pPr>
            <a:lvl4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4pPr>
            <a:lvl5pPr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5pPr>
            <a:lvl6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6pPr>
            <a:lvl7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7pPr>
            <a:lvl8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8pPr>
            <a:lvl9pPr eaLnBrk="0" fontAlgn="base" hangingPunct="0"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pitchFamily="34" charset="0"/>
                <a:ea typeface="宋体" pitchFamily="2" charset="-122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zh-CN" altLang="en-US" sz="1800">
              <a:solidFill>
                <a:prstClr val="black"/>
              </a:solidFill>
              <a:latin typeface="Arial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1785938" y="1524000"/>
            <a:ext cx="6379503" cy="2862322"/>
          </a:xfrm>
          <a:prstGeom prst="rect">
            <a:avLst/>
          </a:prstGeom>
          <a:noFill/>
        </p:spPr>
        <p:txBody>
          <a:bodyPr wrap="none" rtlCol="0">
            <a:spAutoFit/>
            <a:scene3d>
              <a:camera prst="obliqueTopRigh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US" altLang="zh-CN" sz="4800" dirty="0">
                <a:ln>
                  <a:solidFill>
                    <a:schemeClr val="tx1"/>
                  </a:solidFill>
                </a:ln>
                <a:solidFill>
                  <a:srgbClr val="C00000"/>
                </a:solidFill>
                <a:latin typeface="iCiel Cadena" pitchFamily="2" charset="0"/>
                <a:ea typeface="微软雅黑" panose="020B0503020204020204" pitchFamily="34" charset="-122"/>
              </a:rPr>
              <a:t>CHỦ ĐỀ 3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THIÊN NHIÊN VÀ </a:t>
            </a:r>
          </a:p>
          <a:p>
            <a:pPr algn="ctr"/>
            <a:r>
              <a:rPr lang="en-US" altLang="zh-CN" sz="6600" dirty="0">
                <a:ln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  <a:ea typeface="微软雅黑" panose="020B0503020204020204" pitchFamily="34" charset="-122"/>
              </a:rPr>
              <a:t>BẦU TRỜI </a:t>
            </a:r>
          </a:p>
        </p:txBody>
      </p:sp>
      <p:pic>
        <p:nvPicPr>
          <p:cNvPr id="31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472365" y="3159083"/>
            <a:ext cx="1386152" cy="1073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9396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xit" presetSubtype="0" repeatCount="indefinite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47" presetClass="exit" presetSubtype="0" repeatCount="indefinite" fill="hold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42" presetClass="entr" presetSubtype="0" repeatCount="indefinite" fill="hold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3" presetClass="path" presetSubtype="0" repeatCount="indefinite" accel="50000" decel="5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Motion origin="layout" path="M 1.66667E-6 4.07407E-6 C 0.0184 0.00231 0.02569 0.00625 0.01979 0.01018 C -0.00399 0.00972 -0.02413 0.00717 -0.03212 0.0037 C -0.01215 0.00138 0.01302 0.00162 0.03229 0.0037 C 0.02361 0.0074 0.00278 0.00972 -0.01997 0.01018 C -0.02604 0.00601 -0.01754 0.00231 1.66667E-6 4.07407E-6 Z " pathEditMode="relative" rAng="0" ptsTypes="ffffff">
                                      <p:cBhvr>
                                        <p:cTn id="26" dur="10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09"/>
                                    </p:animMotion>
                                  </p:childTnLst>
                                </p:cTn>
                              </p:par>
                              <p:par>
                                <p:cTn id="27" presetID="23" presetClass="path" presetSubtype="0" repeatCount="indefinite" accel="50000" decel="5000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animMotion origin="layout" path="M -1.94444E-6 -7.40741E-7 C 0.02031 0.00278 0.0283 0.00741 0.0217 0.01181 C -0.00434 0.01134 -0.02621 0.00857 -0.03524 0.0044 C -0.01337 0.00185 0.01441 0.00208 0.03542 0.0044 C 0.02587 0.0088 0.00295 0.01134 -0.02187 0.01181 C -0.02864 0.00718 -0.01927 0.00278 -1.94444E-6 -7.40741E-7 Z " pathEditMode="relative" rAng="0" ptsTypes="ffffff">
                                      <p:cBhvr>
                                        <p:cTn id="28" dur="1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579"/>
                                    </p:animMotion>
                                  </p:childTnLst>
                                </p:cTn>
                              </p:par>
                              <p:par>
                                <p:cTn id="29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0" dur="3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1" presetID="8" presetClass="emp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32" dur="3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8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7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7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74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32113" y="76200"/>
            <a:ext cx="2968288" cy="2286000"/>
            <a:chOff x="281420" y="66627"/>
            <a:chExt cx="2214964" cy="1395365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420" y="66627"/>
              <a:ext cx="1483169" cy="839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413" y="275623"/>
              <a:ext cx="1986110" cy="1186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762000" y="6243991"/>
            <a:ext cx="3276600" cy="461665"/>
          </a:xfrm>
          <a:prstGeom prst="rect">
            <a:avLst/>
          </a:prstGeom>
          <a:solidFill>
            <a:srgbClr val="00B0F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Đêm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”-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sáp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4084" y="3912965"/>
            <a:ext cx="2624821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Chuyến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bay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hè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”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sáp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endParaRPr lang="en-US" sz="2200" dirty="0">
              <a:solidFill>
                <a:srgbClr val="002060"/>
              </a:solidFill>
              <a:latin typeface="iCiel Cadena" pitchFamily="2" charset="0"/>
            </a:endParaRPr>
          </a:p>
        </p:txBody>
      </p:sp>
      <p:pic>
        <p:nvPicPr>
          <p:cNvPr id="4098" name="Picture 2" descr="D:\chan trời sang tạo lớp 1\hjgdjgj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6201" y="362994"/>
            <a:ext cx="4887644" cy="3218406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D:\chan trời sang tạo lớp 1\dsafsdf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113" y="2641538"/>
            <a:ext cx="4492288" cy="337385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2628" y="4685465"/>
            <a:ext cx="2738693" cy="22061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33409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0" y="-19109"/>
            <a:ext cx="3581400" cy="2491925"/>
            <a:chOff x="127919" y="-20304"/>
            <a:chExt cx="2368465" cy="1382783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27919" y="-20304"/>
              <a:ext cx="1636670" cy="926878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698840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66284" y="-20304"/>
              <a:ext cx="1986110" cy="1186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2" name="TextBox 1"/>
          <p:cNvSpPr txBox="1"/>
          <p:nvPr/>
        </p:nvSpPr>
        <p:spPr>
          <a:xfrm>
            <a:off x="120712" y="6167791"/>
            <a:ext cx="4708256" cy="461665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Thành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phố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”-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sáp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4084" y="3912965"/>
            <a:ext cx="3190489" cy="830997"/>
          </a:xfrm>
          <a:prstGeom prst="rect">
            <a:avLst/>
          </a:prstGeom>
          <a:solidFill>
            <a:srgbClr val="FFC00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Ban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ngày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ở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”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sáp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endParaRPr lang="en-US" sz="2200" dirty="0">
              <a:solidFill>
                <a:srgbClr val="002060"/>
              </a:solidFill>
              <a:latin typeface="iCiel Cadena" pitchFamily="2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57800" y="4348984"/>
            <a:ext cx="3505200" cy="28236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0" name="Picture 2" descr="D:\chan trời sang tạo lớp 1\dsfgds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27" y="284261"/>
            <a:ext cx="4953001" cy="3151679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D:\chan trời sang tạo lớp 1\dfdsag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115" y="2701416"/>
            <a:ext cx="4383085" cy="324218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39578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1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71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1" dur="20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811" y="939881"/>
            <a:ext cx="686721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577686" y="1702531"/>
            <a:ext cx="589708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3</a:t>
            </a:r>
          </a:p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Luyện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tập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sáng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79136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1-原创素材\1_mm1102\PPT\PPT_014\materaials\pageimg_g16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" y="-152399"/>
            <a:ext cx="8940401" cy="6934200"/>
          </a:xfrm>
          <a:prstGeom prst="rect">
            <a:avLst/>
          </a:prstGeom>
          <a:noFill/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0" y="293533"/>
            <a:ext cx="1102698" cy="136289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842461" y="1828800"/>
            <a:ext cx="7615739" cy="41549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4000" u="sng" dirty="0">
                <a:solidFill>
                  <a:srgbClr val="FF0000"/>
                </a:solidFill>
                <a:latin typeface="iCiel Cadena" pitchFamily="2" charset="0"/>
              </a:rPr>
              <a:t>HS </a:t>
            </a:r>
            <a:r>
              <a:rPr lang="en-US" sz="4000" u="sng" dirty="0" err="1">
                <a:solidFill>
                  <a:srgbClr val="FF0000"/>
                </a:solidFill>
                <a:latin typeface="iCiel Cadena" pitchFamily="2" charset="0"/>
              </a:rPr>
              <a:t>luyện</a:t>
            </a:r>
            <a:r>
              <a:rPr lang="en-US" sz="40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iCiel Cadena" pitchFamily="2" charset="0"/>
              </a:rPr>
              <a:t>tập</a:t>
            </a:r>
            <a:r>
              <a:rPr lang="en-US" sz="40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iCiel Cadena" pitchFamily="2" charset="0"/>
              </a:rPr>
              <a:t>thực</a:t>
            </a:r>
            <a:r>
              <a:rPr lang="en-US" sz="40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u="sng" dirty="0" err="1">
                <a:solidFill>
                  <a:srgbClr val="FF0000"/>
                </a:solidFill>
                <a:latin typeface="iCiel Cadena" pitchFamily="2" charset="0"/>
              </a:rPr>
              <a:t>hành</a:t>
            </a:r>
            <a:r>
              <a:rPr lang="en-US" sz="4000" u="sng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  <a:p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“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Có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thể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áp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dụng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các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hình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thức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thực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hành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</a:p>
          <a:p>
            <a:pPr algn="ctr"/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sau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C00000"/>
                </a:solidFill>
                <a:latin typeface="iCiel Cadena" pitchFamily="2" charset="0"/>
              </a:rPr>
              <a:t>đây</a:t>
            </a:r>
            <a:r>
              <a:rPr lang="en-US" sz="3200" dirty="0">
                <a:solidFill>
                  <a:srgbClr val="C00000"/>
                </a:solidFill>
                <a:latin typeface="iCiel Cadena" pitchFamily="2" charset="0"/>
              </a:rPr>
              <a:t> ” : </a:t>
            </a:r>
          </a:p>
          <a:p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màu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vào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ban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ngày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ban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đêm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theo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trí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tưởng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tượng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của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.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thêm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nét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để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hoàn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chỉnh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tranh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các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mảng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sau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đó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32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70C0"/>
                </a:solidFill>
                <a:latin typeface="iCiel Cadena" pitchFamily="2" charset="0"/>
              </a:rPr>
              <a:t>màu</a:t>
            </a:r>
            <a:endParaRPr lang="en-US" sz="3200" dirty="0">
              <a:solidFill>
                <a:srgbClr val="0070C0"/>
              </a:solidFill>
              <a:latin typeface="iCiel Cadena" pitchFamily="2" charset="0"/>
            </a:endParaRPr>
          </a:p>
          <a:p>
            <a:endParaRPr lang="en-US" sz="3200" dirty="0">
              <a:solidFill>
                <a:srgbClr val="0070C0"/>
              </a:solidFill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74774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 tmFilter="0,0; .5, 1; 1, 1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 tmFilter="0,0; .5, 1; 1, 1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" tmFilter="0,0; .5, 1; 1, 1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500" tmFilter="0,0; .5, 1; 1, 1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4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 tmFilter="0,0; .5, 1; 1, 1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9968" y="-32810"/>
            <a:ext cx="2560855" cy="2014010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grpSp>
        <p:nvGrpSpPr>
          <p:cNvPr id="2" name="组合 1"/>
          <p:cNvGrpSpPr/>
          <p:nvPr/>
        </p:nvGrpSpPr>
        <p:grpSpPr>
          <a:xfrm>
            <a:off x="335261" y="2098152"/>
            <a:ext cx="5125639" cy="4302648"/>
            <a:chOff x="1359339" y="2269603"/>
            <a:chExt cx="5949887" cy="3257550"/>
          </a:xfrm>
        </p:grpSpPr>
        <p:sp>
          <p:nvSpPr>
            <p:cNvPr id="38" name="梯形 37">
              <a:extLst>
                <a:ext uri="{FF2B5EF4-FFF2-40B4-BE49-F238E27FC236}">
                  <a16:creationId xmlns:a16="http://schemas.microsoft.com/office/drawing/2014/main" id="{B41586DB-1DAE-452D-ACA0-298AFC577D8D}"/>
                </a:ext>
              </a:extLst>
            </p:cNvPr>
            <p:cNvSpPr/>
            <p:nvPr/>
          </p:nvSpPr>
          <p:spPr>
            <a:xfrm rot="16200000">
              <a:off x="569790" y="3821150"/>
              <a:ext cx="1885951" cy="306853"/>
            </a:xfrm>
            <a:prstGeom prst="trapezoid">
              <a:avLst>
                <a:gd name="adj" fmla="val 87082"/>
              </a:avLst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39" name="梯形 38">
              <a:extLst>
                <a:ext uri="{FF2B5EF4-FFF2-40B4-BE49-F238E27FC236}">
                  <a16:creationId xmlns:a16="http://schemas.microsoft.com/office/drawing/2014/main" id="{4F0AA34F-C2F5-448D-B54B-75FD8A4226EB}"/>
                </a:ext>
              </a:extLst>
            </p:cNvPr>
            <p:cNvSpPr/>
            <p:nvPr/>
          </p:nvSpPr>
          <p:spPr>
            <a:xfrm rot="16200000">
              <a:off x="588313" y="3825913"/>
              <a:ext cx="2143124" cy="306853"/>
            </a:xfrm>
            <a:prstGeom prst="trapezoid">
              <a:avLst>
                <a:gd name="adj" fmla="val 87082"/>
              </a:avLst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0" name="梯形 39">
              <a:extLst>
                <a:ext uri="{FF2B5EF4-FFF2-40B4-BE49-F238E27FC236}">
                  <a16:creationId xmlns:a16="http://schemas.microsoft.com/office/drawing/2014/main" id="{AA99F42C-2481-4CA0-BFBF-5FC25657590C}"/>
                </a:ext>
              </a:extLst>
            </p:cNvPr>
            <p:cNvSpPr/>
            <p:nvPr/>
          </p:nvSpPr>
          <p:spPr>
            <a:xfrm rot="5400000" flipH="1">
              <a:off x="6212824" y="3821150"/>
              <a:ext cx="1885951" cy="306853"/>
            </a:xfrm>
            <a:prstGeom prst="trapezoid">
              <a:avLst>
                <a:gd name="adj" fmla="val 87082"/>
              </a:avLst>
            </a:prstGeom>
            <a:solidFill>
              <a:srgbClr val="F1CE2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1" name="梯形 40">
              <a:extLst>
                <a:ext uri="{FF2B5EF4-FFF2-40B4-BE49-F238E27FC236}">
                  <a16:creationId xmlns:a16="http://schemas.microsoft.com/office/drawing/2014/main" id="{9AAAF76F-FE8B-4D0F-AFF9-B084A88AEC3D}"/>
                </a:ext>
              </a:extLst>
            </p:cNvPr>
            <p:cNvSpPr/>
            <p:nvPr/>
          </p:nvSpPr>
          <p:spPr>
            <a:xfrm rot="5400000" flipH="1">
              <a:off x="5937128" y="3825913"/>
              <a:ext cx="2143124" cy="306853"/>
            </a:xfrm>
            <a:prstGeom prst="trapezoid">
              <a:avLst>
                <a:gd name="adj" fmla="val 87082"/>
              </a:avLst>
            </a:prstGeom>
            <a:solidFill>
              <a:srgbClr val="E7562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2" name="圆角矩形 5">
              <a:extLst>
                <a:ext uri="{FF2B5EF4-FFF2-40B4-BE49-F238E27FC236}">
                  <a16:creationId xmlns:a16="http://schemas.microsoft.com/office/drawing/2014/main" id="{F119F7C3-9264-4B5F-BD43-FD3CC346E7AA}"/>
                </a:ext>
              </a:extLst>
            </p:cNvPr>
            <p:cNvSpPr/>
            <p:nvPr/>
          </p:nvSpPr>
          <p:spPr>
            <a:xfrm>
              <a:off x="1661188" y="2269603"/>
              <a:ext cx="5353050" cy="3257550"/>
            </a:xfrm>
            <a:prstGeom prst="roundRect">
              <a:avLst>
                <a:gd name="adj" fmla="val 6840"/>
              </a:avLst>
            </a:prstGeom>
            <a:solidFill>
              <a:srgbClr val="4EC0E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3" name="圆角矩形 13">
              <a:extLst>
                <a:ext uri="{FF2B5EF4-FFF2-40B4-BE49-F238E27FC236}">
                  <a16:creationId xmlns:a16="http://schemas.microsoft.com/office/drawing/2014/main" id="{9C64AC0A-1DA2-4EF3-9F86-6DC56C5FB008}"/>
                </a:ext>
              </a:extLst>
            </p:cNvPr>
            <p:cNvSpPr/>
            <p:nvPr/>
          </p:nvSpPr>
          <p:spPr>
            <a:xfrm>
              <a:off x="6566563" y="3534046"/>
              <a:ext cx="345281" cy="119857"/>
            </a:xfrm>
            <a:prstGeom prst="roundRect">
              <a:avLst>
                <a:gd name="adj" fmla="val 50000"/>
              </a:avLst>
            </a:prstGeom>
            <a:solidFill>
              <a:srgbClr val="EE7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4" name="圆角矩形 14">
              <a:extLst>
                <a:ext uri="{FF2B5EF4-FFF2-40B4-BE49-F238E27FC236}">
                  <a16:creationId xmlns:a16="http://schemas.microsoft.com/office/drawing/2014/main" id="{35A5FCFE-138D-4E20-8496-A10CD41B3D1E}"/>
                </a:ext>
              </a:extLst>
            </p:cNvPr>
            <p:cNvSpPr/>
            <p:nvPr/>
          </p:nvSpPr>
          <p:spPr>
            <a:xfrm>
              <a:off x="6566563" y="3898378"/>
              <a:ext cx="345281" cy="119857"/>
            </a:xfrm>
            <a:prstGeom prst="roundRect">
              <a:avLst>
                <a:gd name="adj" fmla="val 50000"/>
              </a:avLst>
            </a:prstGeom>
            <a:solidFill>
              <a:srgbClr val="EE7453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45" name="矩形 44">
              <a:extLst>
                <a:ext uri="{FF2B5EF4-FFF2-40B4-BE49-F238E27FC236}">
                  <a16:creationId xmlns:a16="http://schemas.microsoft.com/office/drawing/2014/main" id="{1F7601E6-505E-4D77-B6F9-789A1E3F89EA}"/>
                </a:ext>
              </a:extLst>
            </p:cNvPr>
            <p:cNvSpPr/>
            <p:nvPr/>
          </p:nvSpPr>
          <p:spPr>
            <a:xfrm>
              <a:off x="2262727" y="2456439"/>
              <a:ext cx="4149970" cy="2883877"/>
            </a:xfrm>
            <a:prstGeom prst="rect">
              <a:avLst/>
            </a:prstGeom>
            <a:blipFill>
              <a:blip r:embed="rId7"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5670716" y="2977323"/>
            <a:ext cx="339708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Vẽ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tranh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theo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trí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tưởng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tượng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của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các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em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5" name="Rectangle 4"/>
          <p:cNvSpPr/>
          <p:nvPr/>
        </p:nvSpPr>
        <p:spPr>
          <a:xfrm>
            <a:off x="2494102" y="496715"/>
            <a:ext cx="6192721" cy="646331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Lựa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chọn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hình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thức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thực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C00000"/>
                </a:solidFill>
                <a:latin typeface="iCiel Cadena" pitchFamily="2" charset="0"/>
              </a:rPr>
              <a:t>hành</a:t>
            </a:r>
            <a:r>
              <a:rPr lang="en-US" sz="3600" dirty="0">
                <a:solidFill>
                  <a:srgbClr val="C000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570279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811" y="939881"/>
            <a:ext cx="686721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1702531"/>
            <a:ext cx="6796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4</a:t>
            </a:r>
          </a:p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Phân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tích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đánh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giá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06311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46255" y="-109010"/>
            <a:ext cx="2484655" cy="1785410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8" name="矩形 7">
            <a:extLst>
              <a:ext uri="{FF2B5EF4-FFF2-40B4-BE49-F238E27FC236}">
                <a16:creationId xmlns:a16="http://schemas.microsoft.com/office/drawing/2014/main" id="{11197B2C-B904-4E70-A9B5-DE3BD139869E}"/>
              </a:ext>
            </a:extLst>
          </p:cNvPr>
          <p:cNvSpPr/>
          <p:nvPr/>
        </p:nvSpPr>
        <p:spPr>
          <a:xfrm>
            <a:off x="304801" y="2491532"/>
            <a:ext cx="8610600" cy="4061668"/>
          </a:xfrm>
          <a:prstGeom prst="rect">
            <a:avLst/>
          </a:prstGeom>
          <a:solidFill>
            <a:srgbClr val="03BF2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 dirty="0">
              <a:solidFill>
                <a:prstClr val="white"/>
              </a:solidFill>
            </a:endParaRPr>
          </a:p>
        </p:txBody>
      </p:sp>
      <p:pic>
        <p:nvPicPr>
          <p:cNvPr id="10" name="图片 9">
            <a:extLst>
              <a:ext uri="{FF2B5EF4-FFF2-40B4-BE49-F238E27FC236}">
                <a16:creationId xmlns:a16="http://schemas.microsoft.com/office/drawing/2014/main" id="{1A9A5746-46FE-4A0C-ADF0-4622F41B165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 bwMode="auto">
          <a:xfrm>
            <a:off x="588171" y="2016419"/>
            <a:ext cx="4136231" cy="385098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3505200" y="620001"/>
            <a:ext cx="4753224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Giới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thiệu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sản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  <a:r>
              <a:rPr lang="en-US" sz="4000" dirty="0" err="1">
                <a:solidFill>
                  <a:srgbClr val="FF0000"/>
                </a:solidFill>
                <a:latin typeface="iCiel Cadena" pitchFamily="2" charset="0"/>
              </a:rPr>
              <a:t>phẩm</a:t>
            </a:r>
            <a:r>
              <a:rPr lang="en-US" sz="4000" dirty="0">
                <a:solidFill>
                  <a:srgbClr val="FF000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5" name="Rectangle 14"/>
          <p:cNvSpPr/>
          <p:nvPr/>
        </p:nvSpPr>
        <p:spPr>
          <a:xfrm>
            <a:off x="4953000" y="2910853"/>
            <a:ext cx="4191000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Giới thiệu sản phẩm </a:t>
            </a:r>
            <a:endParaRPr lang="en-US" sz="3200" dirty="0">
              <a:solidFill>
                <a:srgbClr val="00206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và nhận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xét  đánh giá </a:t>
            </a:r>
            <a:endParaRPr lang="en-US" sz="3200" dirty="0">
              <a:solidFill>
                <a:srgbClr val="00206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sản phẩm Của mình </a:t>
            </a:r>
            <a:endParaRPr lang="en-US" sz="3200" dirty="0">
              <a:solidFill>
                <a:srgbClr val="002060"/>
              </a:solidFill>
              <a:latin typeface="iCiel Cadena" pitchFamily="2" charset="0"/>
            </a:endParaRPr>
          </a:p>
          <a:p>
            <a:pPr>
              <a:lnSpc>
                <a:spcPct val="150000"/>
              </a:lnSpc>
            </a:pPr>
            <a:r>
              <a:rPr lang="vi-VN" sz="3200" dirty="0">
                <a:solidFill>
                  <a:srgbClr val="002060"/>
                </a:solidFill>
                <a:latin typeface="iCiel Cadena" pitchFamily="2" charset="0"/>
              </a:rPr>
              <a:t>và bạn </a:t>
            </a:r>
            <a:endParaRPr lang="en-US" sz="3200" dirty="0">
              <a:solidFill>
                <a:srgbClr val="002060"/>
              </a:solidFill>
              <a:latin typeface="iCiel Cadena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4962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6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0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1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3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2" grpId="0"/>
      <p:bldP spid="1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571865" y="939881"/>
            <a:ext cx="7419743" cy="3873583"/>
            <a:chOff x="3083664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3083664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-86330" y="4230701"/>
            <a:ext cx="2119944" cy="2458323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195243" y="1702531"/>
            <a:ext cx="6796359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5</a:t>
            </a:r>
          </a:p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Vận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dụng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–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phát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triển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6922" y="3562901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08363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2" name="Group 1346">
            <a:extLst>
              <a:ext uri="{FF2B5EF4-FFF2-40B4-BE49-F238E27FC236}">
                <a16:creationId xmlns:a16="http://schemas.microsoft.com/office/drawing/2014/main" id="{C006FD56-B6C7-4C1B-8536-D7D1D73CDC2E}"/>
              </a:ext>
            </a:extLst>
          </p:cNvPr>
          <p:cNvGrpSpPr>
            <a:grpSpLocks noChangeAspect="1"/>
          </p:cNvGrpSpPr>
          <p:nvPr/>
        </p:nvGrpSpPr>
        <p:grpSpPr bwMode="auto">
          <a:xfrm>
            <a:off x="530871" y="3197806"/>
            <a:ext cx="2689966" cy="2898194"/>
            <a:chOff x="4722" y="1422"/>
            <a:chExt cx="650" cy="645"/>
          </a:xfrm>
        </p:grpSpPr>
        <p:sp>
          <p:nvSpPr>
            <p:cNvPr id="23" name="Oval 1347">
              <a:extLst>
                <a:ext uri="{FF2B5EF4-FFF2-40B4-BE49-F238E27FC236}">
                  <a16:creationId xmlns:a16="http://schemas.microsoft.com/office/drawing/2014/main" id="{6D2588A2-C760-4279-BE1D-227FFE6E5479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722" y="1426"/>
              <a:ext cx="640" cy="641"/>
            </a:xfrm>
            <a:prstGeom prst="ellipse">
              <a:avLst/>
            </a:prstGeom>
            <a:solidFill>
              <a:srgbClr val="4EC0E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4" name="Oval 1348">
              <a:extLst>
                <a:ext uri="{FF2B5EF4-FFF2-40B4-BE49-F238E27FC236}">
                  <a16:creationId xmlns:a16="http://schemas.microsoft.com/office/drawing/2014/main" id="{48E54A40-07FC-4B76-8466-955F1C7A2BC1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806" y="1510"/>
              <a:ext cx="472" cy="473"/>
            </a:xfrm>
            <a:prstGeom prst="ellipse">
              <a:avLst/>
            </a:prstGeom>
            <a:solidFill>
              <a:srgbClr val="A5EEFE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5" name="Freeform 1349">
              <a:extLst>
                <a:ext uri="{FF2B5EF4-FFF2-40B4-BE49-F238E27FC236}">
                  <a16:creationId xmlns:a16="http://schemas.microsoft.com/office/drawing/2014/main" id="{C17C46E1-43A4-448A-B098-7832A1A449FE}"/>
                </a:ext>
              </a:extLst>
            </p:cNvPr>
            <p:cNvSpPr>
              <a:spLocks/>
            </p:cNvSpPr>
            <p:nvPr/>
          </p:nvSpPr>
          <p:spPr bwMode="auto">
            <a:xfrm>
              <a:off x="5357" y="1589"/>
              <a:ext cx="15" cy="14"/>
            </a:xfrm>
            <a:custGeom>
              <a:avLst/>
              <a:gdLst>
                <a:gd name="T0" fmla="*/ 7 w 15"/>
                <a:gd name="T1" fmla="*/ 0 h 14"/>
                <a:gd name="T2" fmla="*/ 5 w 15"/>
                <a:gd name="T3" fmla="*/ 7 h 14"/>
                <a:gd name="T4" fmla="*/ 0 w 15"/>
                <a:gd name="T5" fmla="*/ 7 h 14"/>
                <a:gd name="T6" fmla="*/ 5 w 15"/>
                <a:gd name="T7" fmla="*/ 9 h 14"/>
                <a:gd name="T8" fmla="*/ 7 w 15"/>
                <a:gd name="T9" fmla="*/ 14 h 14"/>
                <a:gd name="T10" fmla="*/ 7 w 15"/>
                <a:gd name="T11" fmla="*/ 9 h 14"/>
                <a:gd name="T12" fmla="*/ 15 w 15"/>
                <a:gd name="T13" fmla="*/ 7 h 14"/>
                <a:gd name="T14" fmla="*/ 7 w 15"/>
                <a:gd name="T15" fmla="*/ 7 h 14"/>
                <a:gd name="T16" fmla="*/ 7 w 15"/>
                <a:gd name="T17" fmla="*/ 0 h 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5" h="14">
                  <a:moveTo>
                    <a:pt x="7" y="0"/>
                  </a:moveTo>
                  <a:lnTo>
                    <a:pt x="5" y="7"/>
                  </a:lnTo>
                  <a:lnTo>
                    <a:pt x="0" y="7"/>
                  </a:lnTo>
                  <a:lnTo>
                    <a:pt x="5" y="9"/>
                  </a:lnTo>
                  <a:lnTo>
                    <a:pt x="7" y="14"/>
                  </a:lnTo>
                  <a:lnTo>
                    <a:pt x="7" y="9"/>
                  </a:lnTo>
                  <a:lnTo>
                    <a:pt x="15" y="7"/>
                  </a:lnTo>
                  <a:lnTo>
                    <a:pt x="7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6" name="Freeform 1350">
              <a:extLst>
                <a:ext uri="{FF2B5EF4-FFF2-40B4-BE49-F238E27FC236}">
                  <a16:creationId xmlns:a16="http://schemas.microsoft.com/office/drawing/2014/main" id="{6B6104A7-31CF-45DA-87A6-4269EA70E5AE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43"/>
              <a:ext cx="186" cy="371"/>
            </a:xfrm>
            <a:custGeom>
              <a:avLst/>
              <a:gdLst>
                <a:gd name="T0" fmla="*/ 0 w 78"/>
                <a:gd name="T1" fmla="*/ 155 h 155"/>
                <a:gd name="T2" fmla="*/ 78 w 78"/>
                <a:gd name="T3" fmla="*/ 78 h 155"/>
                <a:gd name="T4" fmla="*/ 0 w 78"/>
                <a:gd name="T5" fmla="*/ 0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8" h="155">
                  <a:moveTo>
                    <a:pt x="0" y="155"/>
                  </a:moveTo>
                  <a:cubicBezTo>
                    <a:pt x="43" y="155"/>
                    <a:pt x="78" y="120"/>
                    <a:pt x="78" y="78"/>
                  </a:cubicBezTo>
                  <a:cubicBezTo>
                    <a:pt x="78" y="35"/>
                    <a:pt x="43" y="0"/>
                    <a:pt x="0" y="0"/>
                  </a:cubicBezTo>
                </a:path>
              </a:pathLst>
            </a:custGeom>
            <a:solidFill>
              <a:srgbClr val="5F9CA4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7" name="Freeform 1351">
              <a:extLst>
                <a:ext uri="{FF2B5EF4-FFF2-40B4-BE49-F238E27FC236}">
                  <a16:creationId xmlns:a16="http://schemas.microsoft.com/office/drawing/2014/main" id="{1EE95079-5CD9-4EB4-83F0-E89FF93F0A6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3" y="1541"/>
              <a:ext cx="184" cy="371"/>
            </a:xfrm>
            <a:custGeom>
              <a:avLst/>
              <a:gdLst>
                <a:gd name="T0" fmla="*/ 77 w 77"/>
                <a:gd name="T1" fmla="*/ 0 h 155"/>
                <a:gd name="T2" fmla="*/ 0 w 77"/>
                <a:gd name="T3" fmla="*/ 78 h 155"/>
                <a:gd name="T4" fmla="*/ 77 w 77"/>
                <a:gd name="T5" fmla="*/ 155 h 15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77" h="155">
                  <a:moveTo>
                    <a:pt x="77" y="0"/>
                  </a:moveTo>
                  <a:cubicBezTo>
                    <a:pt x="34" y="0"/>
                    <a:pt x="0" y="35"/>
                    <a:pt x="0" y="78"/>
                  </a:cubicBezTo>
                  <a:cubicBezTo>
                    <a:pt x="0" y="120"/>
                    <a:pt x="34" y="155"/>
                    <a:pt x="77" y="155"/>
                  </a:cubicBezTo>
                </a:path>
              </a:pathLst>
            </a:custGeom>
            <a:solidFill>
              <a:srgbClr val="72BCC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8" name="Freeform 1352">
              <a:extLst>
                <a:ext uri="{FF2B5EF4-FFF2-40B4-BE49-F238E27FC236}">
                  <a16:creationId xmlns:a16="http://schemas.microsoft.com/office/drawing/2014/main" id="{F705059B-37C3-4DB7-BC03-0AAF1FE2FDF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9" y="1780"/>
              <a:ext cx="33" cy="45"/>
            </a:xfrm>
            <a:custGeom>
              <a:avLst/>
              <a:gdLst>
                <a:gd name="T0" fmla="*/ 13 w 14"/>
                <a:gd name="T1" fmla="*/ 0 h 19"/>
                <a:gd name="T2" fmla="*/ 11 w 14"/>
                <a:gd name="T3" fmla="*/ 1 h 19"/>
                <a:gd name="T4" fmla="*/ 9 w 14"/>
                <a:gd name="T5" fmla="*/ 2 h 19"/>
                <a:gd name="T6" fmla="*/ 7 w 14"/>
                <a:gd name="T7" fmla="*/ 4 h 19"/>
                <a:gd name="T8" fmla="*/ 6 w 14"/>
                <a:gd name="T9" fmla="*/ 4 h 19"/>
                <a:gd name="T10" fmla="*/ 4 w 14"/>
                <a:gd name="T11" fmla="*/ 6 h 19"/>
                <a:gd name="T12" fmla="*/ 4 w 14"/>
                <a:gd name="T13" fmla="*/ 6 h 19"/>
                <a:gd name="T14" fmla="*/ 3 w 14"/>
                <a:gd name="T15" fmla="*/ 6 h 19"/>
                <a:gd name="T16" fmla="*/ 3 w 14"/>
                <a:gd name="T17" fmla="*/ 7 h 19"/>
                <a:gd name="T18" fmla="*/ 1 w 14"/>
                <a:gd name="T19" fmla="*/ 10 h 19"/>
                <a:gd name="T20" fmla="*/ 0 w 14"/>
                <a:gd name="T21" fmla="*/ 13 h 19"/>
                <a:gd name="T22" fmla="*/ 1 w 14"/>
                <a:gd name="T23" fmla="*/ 15 h 19"/>
                <a:gd name="T24" fmla="*/ 1 w 14"/>
                <a:gd name="T25" fmla="*/ 16 h 19"/>
                <a:gd name="T26" fmla="*/ 1 w 14"/>
                <a:gd name="T27" fmla="*/ 17 h 19"/>
                <a:gd name="T28" fmla="*/ 2 w 14"/>
                <a:gd name="T29" fmla="*/ 19 h 19"/>
                <a:gd name="T30" fmla="*/ 5 w 14"/>
                <a:gd name="T31" fmla="*/ 19 h 19"/>
                <a:gd name="T32" fmla="*/ 6 w 14"/>
                <a:gd name="T33" fmla="*/ 18 h 19"/>
                <a:gd name="T34" fmla="*/ 14 w 14"/>
                <a:gd name="T35" fmla="*/ 0 h 19"/>
                <a:gd name="T36" fmla="*/ 13 w 14"/>
                <a:gd name="T3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4" h="19">
                  <a:moveTo>
                    <a:pt x="13" y="0"/>
                  </a:moveTo>
                  <a:cubicBezTo>
                    <a:pt x="12" y="0"/>
                    <a:pt x="11" y="0"/>
                    <a:pt x="11" y="1"/>
                  </a:cubicBezTo>
                  <a:cubicBezTo>
                    <a:pt x="11" y="1"/>
                    <a:pt x="9" y="2"/>
                    <a:pt x="9" y="2"/>
                  </a:cubicBezTo>
                  <a:cubicBezTo>
                    <a:pt x="9" y="2"/>
                    <a:pt x="8" y="3"/>
                    <a:pt x="7" y="4"/>
                  </a:cubicBezTo>
                  <a:cubicBezTo>
                    <a:pt x="7" y="4"/>
                    <a:pt x="6" y="4"/>
                    <a:pt x="6" y="4"/>
                  </a:cubicBezTo>
                  <a:cubicBezTo>
                    <a:pt x="5" y="5"/>
                    <a:pt x="4" y="5"/>
                    <a:pt x="4" y="6"/>
                  </a:cubicBezTo>
                  <a:cubicBezTo>
                    <a:pt x="4" y="6"/>
                    <a:pt x="4" y="6"/>
                    <a:pt x="4" y="6"/>
                  </a:cubicBezTo>
                  <a:cubicBezTo>
                    <a:pt x="3" y="6"/>
                    <a:pt x="3" y="6"/>
                    <a:pt x="3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2" y="8"/>
                    <a:pt x="1" y="10"/>
                    <a:pt x="1" y="10"/>
                  </a:cubicBezTo>
                  <a:cubicBezTo>
                    <a:pt x="0" y="10"/>
                    <a:pt x="0" y="12"/>
                    <a:pt x="0" y="13"/>
                  </a:cubicBezTo>
                  <a:cubicBezTo>
                    <a:pt x="0" y="14"/>
                    <a:pt x="0" y="15"/>
                    <a:pt x="1" y="15"/>
                  </a:cubicBezTo>
                  <a:cubicBezTo>
                    <a:pt x="1" y="16"/>
                    <a:pt x="1" y="16"/>
                    <a:pt x="1" y="16"/>
                  </a:cubicBezTo>
                  <a:cubicBezTo>
                    <a:pt x="1" y="17"/>
                    <a:pt x="1" y="17"/>
                    <a:pt x="1" y="17"/>
                  </a:cubicBezTo>
                  <a:cubicBezTo>
                    <a:pt x="1" y="18"/>
                    <a:pt x="2" y="19"/>
                    <a:pt x="2" y="19"/>
                  </a:cubicBezTo>
                  <a:cubicBezTo>
                    <a:pt x="2" y="19"/>
                    <a:pt x="4" y="19"/>
                    <a:pt x="5" y="19"/>
                  </a:cubicBezTo>
                  <a:cubicBezTo>
                    <a:pt x="5" y="19"/>
                    <a:pt x="5" y="19"/>
                    <a:pt x="6" y="18"/>
                  </a:cubicBezTo>
                  <a:cubicBezTo>
                    <a:pt x="9" y="13"/>
                    <a:pt x="12" y="6"/>
                    <a:pt x="14" y="0"/>
                  </a:cubicBezTo>
                  <a:cubicBezTo>
                    <a:pt x="14" y="0"/>
                    <a:pt x="13" y="0"/>
                    <a:pt x="13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29" name="Freeform 1353">
              <a:extLst>
                <a:ext uri="{FF2B5EF4-FFF2-40B4-BE49-F238E27FC236}">
                  <a16:creationId xmlns:a16="http://schemas.microsoft.com/office/drawing/2014/main" id="{23A4A60D-E9DA-444E-A7E4-CD7F1E108D7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3 w 50"/>
                <a:gd name="T99" fmla="*/ 49 h 114"/>
                <a:gd name="T100" fmla="*/ 5 w 50"/>
                <a:gd name="T101" fmla="*/ 49 h 114"/>
                <a:gd name="T102" fmla="*/ 13 w 50"/>
                <a:gd name="T103" fmla="*/ 57 h 114"/>
                <a:gd name="T104" fmla="*/ 17 w 50"/>
                <a:gd name="T105" fmla="*/ 60 h 114"/>
                <a:gd name="T106" fmla="*/ 22 w 50"/>
                <a:gd name="T107" fmla="*/ 63 h 114"/>
                <a:gd name="T108" fmla="*/ 20 w 50"/>
                <a:gd name="T109" fmla="*/ 71 h 114"/>
                <a:gd name="T110" fmla="*/ 22 w 50"/>
                <a:gd name="T111" fmla="*/ 77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8" y="18"/>
                    <a:pt x="2" y="31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0" name="Freeform 1354">
              <a:extLst>
                <a:ext uri="{FF2B5EF4-FFF2-40B4-BE49-F238E27FC236}">
                  <a16:creationId xmlns:a16="http://schemas.microsoft.com/office/drawing/2014/main" id="{B0E66DC6-AFDA-4A41-936E-5D874586B9A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15" y="1672"/>
              <a:ext cx="3" cy="0"/>
            </a:xfrm>
            <a:custGeom>
              <a:avLst/>
              <a:gdLst>
                <a:gd name="T0" fmla="*/ 1 w 1"/>
                <a:gd name="T1" fmla="*/ 1 w 1"/>
                <a:gd name="T2" fmla="*/ 1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1" name="Freeform 1355">
              <a:extLst>
                <a:ext uri="{FF2B5EF4-FFF2-40B4-BE49-F238E27FC236}">
                  <a16:creationId xmlns:a16="http://schemas.microsoft.com/office/drawing/2014/main" id="{2F7063F8-DBA3-4BF2-941D-5279625101DF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0 w 16"/>
                <a:gd name="T23" fmla="*/ 11 h 11"/>
                <a:gd name="T24" fmla="*/ 3 w 16"/>
                <a:gd name="T25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6" y="6"/>
                    <a:pt x="3" y="9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2" name="Freeform 1356">
              <a:extLst>
                <a:ext uri="{FF2B5EF4-FFF2-40B4-BE49-F238E27FC236}">
                  <a16:creationId xmlns:a16="http://schemas.microsoft.com/office/drawing/2014/main" id="{40A1D62B-8D9B-4226-B265-26A525E43AC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584"/>
              <a:ext cx="222" cy="241"/>
            </a:xfrm>
            <a:custGeom>
              <a:avLst/>
              <a:gdLst>
                <a:gd name="T0" fmla="*/ 32 w 93"/>
                <a:gd name="T1" fmla="*/ 93 h 101"/>
                <a:gd name="T2" fmla="*/ 38 w 93"/>
                <a:gd name="T3" fmla="*/ 73 h 101"/>
                <a:gd name="T4" fmla="*/ 39 w 93"/>
                <a:gd name="T5" fmla="*/ 64 h 101"/>
                <a:gd name="T6" fmla="*/ 33 w 93"/>
                <a:gd name="T7" fmla="*/ 53 h 101"/>
                <a:gd name="T8" fmla="*/ 42 w 93"/>
                <a:gd name="T9" fmla="*/ 62 h 101"/>
                <a:gd name="T10" fmla="*/ 47 w 93"/>
                <a:gd name="T11" fmla="*/ 54 h 101"/>
                <a:gd name="T12" fmla="*/ 43 w 93"/>
                <a:gd name="T13" fmla="*/ 49 h 101"/>
                <a:gd name="T14" fmla="*/ 50 w 93"/>
                <a:gd name="T15" fmla="*/ 54 h 101"/>
                <a:gd name="T16" fmla="*/ 55 w 93"/>
                <a:gd name="T17" fmla="*/ 57 h 101"/>
                <a:gd name="T18" fmla="*/ 59 w 93"/>
                <a:gd name="T19" fmla="*/ 66 h 101"/>
                <a:gd name="T20" fmla="*/ 63 w 93"/>
                <a:gd name="T21" fmla="*/ 60 h 101"/>
                <a:gd name="T22" fmla="*/ 69 w 93"/>
                <a:gd name="T23" fmla="*/ 58 h 101"/>
                <a:gd name="T24" fmla="*/ 73 w 93"/>
                <a:gd name="T25" fmla="*/ 64 h 101"/>
                <a:gd name="T26" fmla="*/ 76 w 93"/>
                <a:gd name="T27" fmla="*/ 69 h 101"/>
                <a:gd name="T28" fmla="*/ 77 w 93"/>
                <a:gd name="T29" fmla="*/ 66 h 101"/>
                <a:gd name="T30" fmla="*/ 81 w 93"/>
                <a:gd name="T31" fmla="*/ 57 h 101"/>
                <a:gd name="T32" fmla="*/ 86 w 93"/>
                <a:gd name="T33" fmla="*/ 47 h 101"/>
                <a:gd name="T34" fmla="*/ 87 w 93"/>
                <a:gd name="T35" fmla="*/ 42 h 101"/>
                <a:gd name="T36" fmla="*/ 92 w 93"/>
                <a:gd name="T37" fmla="*/ 38 h 101"/>
                <a:gd name="T38" fmla="*/ 73 w 93"/>
                <a:gd name="T39" fmla="*/ 5 h 101"/>
                <a:gd name="T40" fmla="*/ 68 w 93"/>
                <a:gd name="T41" fmla="*/ 1 h 101"/>
                <a:gd name="T42" fmla="*/ 62 w 93"/>
                <a:gd name="T43" fmla="*/ 3 h 101"/>
                <a:gd name="T44" fmla="*/ 55 w 93"/>
                <a:gd name="T45" fmla="*/ 6 h 101"/>
                <a:gd name="T46" fmla="*/ 52 w 93"/>
                <a:gd name="T47" fmla="*/ 8 h 101"/>
                <a:gd name="T48" fmla="*/ 44 w 93"/>
                <a:gd name="T49" fmla="*/ 10 h 101"/>
                <a:gd name="T50" fmla="*/ 37 w 93"/>
                <a:gd name="T51" fmla="*/ 12 h 101"/>
                <a:gd name="T52" fmla="*/ 29 w 93"/>
                <a:gd name="T53" fmla="*/ 10 h 101"/>
                <a:gd name="T54" fmla="*/ 22 w 93"/>
                <a:gd name="T55" fmla="*/ 10 h 101"/>
                <a:gd name="T56" fmla="*/ 16 w 93"/>
                <a:gd name="T57" fmla="*/ 16 h 101"/>
                <a:gd name="T58" fmla="*/ 15 w 93"/>
                <a:gd name="T59" fmla="*/ 25 h 101"/>
                <a:gd name="T60" fmla="*/ 11 w 93"/>
                <a:gd name="T61" fmla="*/ 30 h 101"/>
                <a:gd name="T62" fmla="*/ 9 w 93"/>
                <a:gd name="T63" fmla="*/ 23 h 101"/>
                <a:gd name="T64" fmla="*/ 8 w 93"/>
                <a:gd name="T65" fmla="*/ 26 h 101"/>
                <a:gd name="T66" fmla="*/ 9 w 93"/>
                <a:gd name="T67" fmla="*/ 31 h 101"/>
                <a:gd name="T68" fmla="*/ 8 w 93"/>
                <a:gd name="T69" fmla="*/ 34 h 101"/>
                <a:gd name="T70" fmla="*/ 4 w 93"/>
                <a:gd name="T71" fmla="*/ 39 h 101"/>
                <a:gd name="T72" fmla="*/ 10 w 93"/>
                <a:gd name="T73" fmla="*/ 41 h 101"/>
                <a:gd name="T74" fmla="*/ 17 w 93"/>
                <a:gd name="T75" fmla="*/ 40 h 101"/>
                <a:gd name="T76" fmla="*/ 19 w 93"/>
                <a:gd name="T77" fmla="*/ 43 h 101"/>
                <a:gd name="T78" fmla="*/ 20 w 93"/>
                <a:gd name="T79" fmla="*/ 38 h 101"/>
                <a:gd name="T80" fmla="*/ 23 w 93"/>
                <a:gd name="T81" fmla="*/ 41 h 101"/>
                <a:gd name="T82" fmla="*/ 26 w 93"/>
                <a:gd name="T83" fmla="*/ 45 h 101"/>
                <a:gd name="T84" fmla="*/ 26 w 93"/>
                <a:gd name="T85" fmla="*/ 42 h 101"/>
                <a:gd name="T86" fmla="*/ 31 w 93"/>
                <a:gd name="T87" fmla="*/ 45 h 101"/>
                <a:gd name="T88" fmla="*/ 26 w 93"/>
                <a:gd name="T89" fmla="*/ 47 h 101"/>
                <a:gd name="T90" fmla="*/ 17 w 93"/>
                <a:gd name="T91" fmla="*/ 43 h 101"/>
                <a:gd name="T92" fmla="*/ 5 w 93"/>
                <a:gd name="T93" fmla="*/ 45 h 101"/>
                <a:gd name="T94" fmla="*/ 0 w 93"/>
                <a:gd name="T95" fmla="*/ 55 h 101"/>
                <a:gd name="T96" fmla="*/ 8 w 93"/>
                <a:gd name="T97" fmla="*/ 70 h 101"/>
                <a:gd name="T98" fmla="*/ 14 w 93"/>
                <a:gd name="T99" fmla="*/ 70 h 101"/>
                <a:gd name="T100" fmla="*/ 18 w 93"/>
                <a:gd name="T101" fmla="*/ 82 h 101"/>
                <a:gd name="T102" fmla="*/ 21 w 93"/>
                <a:gd name="T103" fmla="*/ 99 h 1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93" h="101">
                  <a:moveTo>
                    <a:pt x="26" y="100"/>
                  </a:moveTo>
                  <a:cubicBezTo>
                    <a:pt x="27" y="100"/>
                    <a:pt x="29" y="97"/>
                    <a:pt x="29" y="97"/>
                  </a:cubicBezTo>
                  <a:cubicBezTo>
                    <a:pt x="30" y="96"/>
                    <a:pt x="30" y="94"/>
                    <a:pt x="31" y="94"/>
                  </a:cubicBezTo>
                  <a:cubicBezTo>
                    <a:pt x="31" y="94"/>
                    <a:pt x="31" y="93"/>
                    <a:pt x="32" y="93"/>
                  </a:cubicBezTo>
                  <a:cubicBezTo>
                    <a:pt x="32" y="93"/>
                    <a:pt x="33" y="89"/>
                    <a:pt x="34" y="88"/>
                  </a:cubicBezTo>
                  <a:cubicBezTo>
                    <a:pt x="35" y="87"/>
                    <a:pt x="36" y="82"/>
                    <a:pt x="36" y="81"/>
                  </a:cubicBezTo>
                  <a:cubicBezTo>
                    <a:pt x="36" y="79"/>
                    <a:pt x="36" y="76"/>
                    <a:pt x="37" y="75"/>
                  </a:cubicBezTo>
                  <a:cubicBezTo>
                    <a:pt x="37" y="75"/>
                    <a:pt x="38" y="73"/>
                    <a:pt x="38" y="73"/>
                  </a:cubicBezTo>
                  <a:cubicBezTo>
                    <a:pt x="39" y="73"/>
                    <a:pt x="41" y="70"/>
                    <a:pt x="41" y="69"/>
                  </a:cubicBezTo>
                  <a:cubicBezTo>
                    <a:pt x="42" y="67"/>
                    <a:pt x="43" y="65"/>
                    <a:pt x="43" y="64"/>
                  </a:cubicBezTo>
                  <a:cubicBezTo>
                    <a:pt x="42" y="64"/>
                    <a:pt x="41" y="63"/>
                    <a:pt x="41" y="64"/>
                  </a:cubicBezTo>
                  <a:cubicBezTo>
                    <a:pt x="40" y="64"/>
                    <a:pt x="39" y="64"/>
                    <a:pt x="39" y="64"/>
                  </a:cubicBezTo>
                  <a:cubicBezTo>
                    <a:pt x="38" y="64"/>
                    <a:pt x="37" y="62"/>
                    <a:pt x="36" y="61"/>
                  </a:cubicBezTo>
                  <a:cubicBezTo>
                    <a:pt x="36" y="61"/>
                    <a:pt x="35" y="58"/>
                    <a:pt x="35" y="58"/>
                  </a:cubicBezTo>
                  <a:cubicBezTo>
                    <a:pt x="35" y="57"/>
                    <a:pt x="34" y="56"/>
                    <a:pt x="33" y="55"/>
                  </a:cubicBezTo>
                  <a:cubicBezTo>
                    <a:pt x="33" y="55"/>
                    <a:pt x="33" y="54"/>
                    <a:pt x="33" y="53"/>
                  </a:cubicBezTo>
                  <a:cubicBezTo>
                    <a:pt x="33" y="53"/>
                    <a:pt x="33" y="53"/>
                    <a:pt x="33" y="54"/>
                  </a:cubicBezTo>
                  <a:cubicBezTo>
                    <a:pt x="34" y="55"/>
                    <a:pt x="35" y="57"/>
                    <a:pt x="36" y="58"/>
                  </a:cubicBezTo>
                  <a:cubicBezTo>
                    <a:pt x="36" y="59"/>
                    <a:pt x="38" y="61"/>
                    <a:pt x="38" y="62"/>
                  </a:cubicBezTo>
                  <a:cubicBezTo>
                    <a:pt x="38" y="63"/>
                    <a:pt x="41" y="62"/>
                    <a:pt x="42" y="62"/>
                  </a:cubicBezTo>
                  <a:cubicBezTo>
                    <a:pt x="43" y="61"/>
                    <a:pt x="44" y="61"/>
                    <a:pt x="44" y="60"/>
                  </a:cubicBezTo>
                  <a:cubicBezTo>
                    <a:pt x="44" y="60"/>
                    <a:pt x="46" y="59"/>
                    <a:pt x="46" y="59"/>
                  </a:cubicBezTo>
                  <a:cubicBezTo>
                    <a:pt x="47" y="59"/>
                    <a:pt x="47" y="57"/>
                    <a:pt x="48" y="57"/>
                  </a:cubicBezTo>
                  <a:cubicBezTo>
                    <a:pt x="48" y="56"/>
                    <a:pt x="47" y="55"/>
                    <a:pt x="47" y="54"/>
                  </a:cubicBezTo>
                  <a:cubicBezTo>
                    <a:pt x="47" y="54"/>
                    <a:pt x="45" y="53"/>
                    <a:pt x="45" y="53"/>
                  </a:cubicBezTo>
                  <a:cubicBezTo>
                    <a:pt x="45" y="54"/>
                    <a:pt x="44" y="52"/>
                    <a:pt x="44" y="52"/>
                  </a:cubicBezTo>
                  <a:cubicBezTo>
                    <a:pt x="43" y="51"/>
                    <a:pt x="42" y="51"/>
                    <a:pt x="42" y="50"/>
                  </a:cubicBezTo>
                  <a:cubicBezTo>
                    <a:pt x="42" y="50"/>
                    <a:pt x="42" y="49"/>
                    <a:pt x="43" y="49"/>
                  </a:cubicBezTo>
                  <a:cubicBezTo>
                    <a:pt x="43" y="49"/>
                    <a:pt x="45" y="51"/>
                    <a:pt x="46" y="51"/>
                  </a:cubicBezTo>
                  <a:cubicBezTo>
                    <a:pt x="46" y="52"/>
                    <a:pt x="47" y="54"/>
                    <a:pt x="47" y="54"/>
                  </a:cubicBezTo>
                  <a:cubicBezTo>
                    <a:pt x="47" y="54"/>
                    <a:pt x="49" y="54"/>
                    <a:pt x="49" y="54"/>
                  </a:cubicBezTo>
                  <a:cubicBezTo>
                    <a:pt x="50" y="54"/>
                    <a:pt x="50" y="54"/>
                    <a:pt x="50" y="54"/>
                  </a:cubicBezTo>
                  <a:cubicBezTo>
                    <a:pt x="51" y="54"/>
                    <a:pt x="51" y="54"/>
                    <a:pt x="51" y="54"/>
                  </a:cubicBezTo>
                  <a:cubicBezTo>
                    <a:pt x="53" y="54"/>
                    <a:pt x="53" y="54"/>
                    <a:pt x="53" y="54"/>
                  </a:cubicBezTo>
                  <a:cubicBezTo>
                    <a:pt x="54" y="55"/>
                    <a:pt x="54" y="55"/>
                    <a:pt x="54" y="56"/>
                  </a:cubicBezTo>
                  <a:cubicBezTo>
                    <a:pt x="54" y="56"/>
                    <a:pt x="54" y="57"/>
                    <a:pt x="55" y="57"/>
                  </a:cubicBezTo>
                  <a:cubicBezTo>
                    <a:pt x="55" y="57"/>
                    <a:pt x="55" y="58"/>
                    <a:pt x="55" y="58"/>
                  </a:cubicBezTo>
                  <a:cubicBezTo>
                    <a:pt x="56" y="59"/>
                    <a:pt x="57" y="60"/>
                    <a:pt x="57" y="61"/>
                  </a:cubicBezTo>
                  <a:cubicBezTo>
                    <a:pt x="57" y="62"/>
                    <a:pt x="58" y="64"/>
                    <a:pt x="58" y="64"/>
                  </a:cubicBezTo>
                  <a:cubicBezTo>
                    <a:pt x="58" y="64"/>
                    <a:pt x="59" y="66"/>
                    <a:pt x="59" y="66"/>
                  </a:cubicBezTo>
                  <a:cubicBezTo>
                    <a:pt x="59" y="66"/>
                    <a:pt x="59" y="67"/>
                    <a:pt x="60" y="67"/>
                  </a:cubicBezTo>
                  <a:cubicBezTo>
                    <a:pt x="60" y="67"/>
                    <a:pt x="61" y="64"/>
                    <a:pt x="61" y="63"/>
                  </a:cubicBezTo>
                  <a:cubicBezTo>
                    <a:pt x="61" y="62"/>
                    <a:pt x="62" y="61"/>
                    <a:pt x="62" y="61"/>
                  </a:cubicBezTo>
                  <a:cubicBezTo>
                    <a:pt x="62" y="61"/>
                    <a:pt x="63" y="61"/>
                    <a:pt x="63" y="60"/>
                  </a:cubicBezTo>
                  <a:cubicBezTo>
                    <a:pt x="63" y="60"/>
                    <a:pt x="64" y="60"/>
                    <a:pt x="64" y="60"/>
                  </a:cubicBezTo>
                  <a:cubicBezTo>
                    <a:pt x="64" y="60"/>
                    <a:pt x="64" y="58"/>
                    <a:pt x="65" y="58"/>
                  </a:cubicBezTo>
                  <a:cubicBezTo>
                    <a:pt x="65" y="57"/>
                    <a:pt x="66" y="56"/>
                    <a:pt x="67" y="56"/>
                  </a:cubicBezTo>
                  <a:cubicBezTo>
                    <a:pt x="67" y="56"/>
                    <a:pt x="69" y="57"/>
                    <a:pt x="69" y="58"/>
                  </a:cubicBezTo>
                  <a:cubicBezTo>
                    <a:pt x="69" y="58"/>
                    <a:pt x="69" y="59"/>
                    <a:pt x="69" y="60"/>
                  </a:cubicBezTo>
                  <a:cubicBezTo>
                    <a:pt x="69" y="60"/>
                    <a:pt x="70" y="61"/>
                    <a:pt x="71" y="61"/>
                  </a:cubicBezTo>
                  <a:cubicBezTo>
                    <a:pt x="71" y="61"/>
                    <a:pt x="72" y="62"/>
                    <a:pt x="72" y="62"/>
                  </a:cubicBezTo>
                  <a:cubicBezTo>
                    <a:pt x="72" y="62"/>
                    <a:pt x="72" y="63"/>
                    <a:pt x="73" y="64"/>
                  </a:cubicBezTo>
                  <a:cubicBezTo>
                    <a:pt x="73" y="64"/>
                    <a:pt x="73" y="65"/>
                    <a:pt x="73" y="65"/>
                  </a:cubicBezTo>
                  <a:cubicBezTo>
                    <a:pt x="72" y="66"/>
                    <a:pt x="73" y="67"/>
                    <a:pt x="73" y="67"/>
                  </a:cubicBezTo>
                  <a:cubicBezTo>
                    <a:pt x="73" y="68"/>
                    <a:pt x="75" y="70"/>
                    <a:pt x="76" y="71"/>
                  </a:cubicBezTo>
                  <a:cubicBezTo>
                    <a:pt x="76" y="71"/>
                    <a:pt x="77" y="69"/>
                    <a:pt x="76" y="69"/>
                  </a:cubicBezTo>
                  <a:cubicBezTo>
                    <a:pt x="76" y="68"/>
                    <a:pt x="75" y="67"/>
                    <a:pt x="74" y="66"/>
                  </a:cubicBezTo>
                  <a:cubicBezTo>
                    <a:pt x="74" y="66"/>
                    <a:pt x="74" y="64"/>
                    <a:pt x="74" y="64"/>
                  </a:cubicBezTo>
                  <a:cubicBezTo>
                    <a:pt x="74" y="63"/>
                    <a:pt x="75" y="64"/>
                    <a:pt x="76" y="64"/>
                  </a:cubicBezTo>
                  <a:cubicBezTo>
                    <a:pt x="76" y="65"/>
                    <a:pt x="77" y="65"/>
                    <a:pt x="77" y="66"/>
                  </a:cubicBezTo>
                  <a:cubicBezTo>
                    <a:pt x="77" y="66"/>
                    <a:pt x="79" y="64"/>
                    <a:pt x="80" y="63"/>
                  </a:cubicBezTo>
                  <a:cubicBezTo>
                    <a:pt x="80" y="61"/>
                    <a:pt x="81" y="59"/>
                    <a:pt x="81" y="59"/>
                  </a:cubicBezTo>
                  <a:cubicBezTo>
                    <a:pt x="81" y="58"/>
                    <a:pt x="80" y="58"/>
                    <a:pt x="80" y="58"/>
                  </a:cubicBezTo>
                  <a:cubicBezTo>
                    <a:pt x="80" y="58"/>
                    <a:pt x="81" y="57"/>
                    <a:pt x="81" y="57"/>
                  </a:cubicBezTo>
                  <a:cubicBezTo>
                    <a:pt x="82" y="57"/>
                    <a:pt x="84" y="55"/>
                    <a:pt x="84" y="54"/>
                  </a:cubicBezTo>
                  <a:cubicBezTo>
                    <a:pt x="85" y="53"/>
                    <a:pt x="86" y="52"/>
                    <a:pt x="86" y="52"/>
                  </a:cubicBezTo>
                  <a:cubicBezTo>
                    <a:pt x="86" y="52"/>
                    <a:pt x="86" y="50"/>
                    <a:pt x="87" y="49"/>
                  </a:cubicBezTo>
                  <a:cubicBezTo>
                    <a:pt x="87" y="49"/>
                    <a:pt x="86" y="47"/>
                    <a:pt x="86" y="47"/>
                  </a:cubicBezTo>
                  <a:cubicBezTo>
                    <a:pt x="86" y="46"/>
                    <a:pt x="85" y="46"/>
                    <a:pt x="85" y="45"/>
                  </a:cubicBezTo>
                  <a:cubicBezTo>
                    <a:pt x="85" y="45"/>
                    <a:pt x="85" y="44"/>
                    <a:pt x="85" y="44"/>
                  </a:cubicBezTo>
                  <a:cubicBezTo>
                    <a:pt x="85" y="43"/>
                    <a:pt x="86" y="43"/>
                    <a:pt x="86" y="43"/>
                  </a:cubicBezTo>
                  <a:cubicBezTo>
                    <a:pt x="86" y="43"/>
                    <a:pt x="87" y="42"/>
                    <a:pt x="87" y="42"/>
                  </a:cubicBezTo>
                  <a:cubicBezTo>
                    <a:pt x="87" y="41"/>
                    <a:pt x="87" y="42"/>
                    <a:pt x="87" y="42"/>
                  </a:cubicBezTo>
                  <a:cubicBezTo>
                    <a:pt x="88" y="43"/>
                    <a:pt x="88" y="45"/>
                    <a:pt x="89" y="45"/>
                  </a:cubicBezTo>
                  <a:cubicBezTo>
                    <a:pt x="89" y="45"/>
                    <a:pt x="91" y="43"/>
                    <a:pt x="91" y="41"/>
                  </a:cubicBezTo>
                  <a:cubicBezTo>
                    <a:pt x="90" y="40"/>
                    <a:pt x="91" y="38"/>
                    <a:pt x="92" y="38"/>
                  </a:cubicBezTo>
                  <a:cubicBezTo>
                    <a:pt x="92" y="38"/>
                    <a:pt x="93" y="36"/>
                    <a:pt x="93" y="36"/>
                  </a:cubicBezTo>
                  <a:cubicBezTo>
                    <a:pt x="89" y="24"/>
                    <a:pt x="83" y="14"/>
                    <a:pt x="74" y="5"/>
                  </a:cubicBezTo>
                  <a:cubicBezTo>
                    <a:pt x="74" y="5"/>
                    <a:pt x="74" y="5"/>
                    <a:pt x="74" y="5"/>
                  </a:cubicBezTo>
                  <a:cubicBezTo>
                    <a:pt x="73" y="5"/>
                    <a:pt x="73" y="5"/>
                    <a:pt x="73" y="5"/>
                  </a:cubicBezTo>
                  <a:cubicBezTo>
                    <a:pt x="72" y="5"/>
                    <a:pt x="72" y="4"/>
                    <a:pt x="72" y="4"/>
                  </a:cubicBezTo>
                  <a:cubicBezTo>
                    <a:pt x="72" y="4"/>
                    <a:pt x="72" y="3"/>
                    <a:pt x="72" y="3"/>
                  </a:cubicBezTo>
                  <a:cubicBezTo>
                    <a:pt x="71" y="3"/>
                    <a:pt x="71" y="2"/>
                    <a:pt x="70" y="1"/>
                  </a:cubicBezTo>
                  <a:cubicBezTo>
                    <a:pt x="69" y="1"/>
                    <a:pt x="69" y="1"/>
                    <a:pt x="68" y="1"/>
                  </a:cubicBezTo>
                  <a:cubicBezTo>
                    <a:pt x="68" y="1"/>
                    <a:pt x="66" y="1"/>
                    <a:pt x="66" y="1"/>
                  </a:cubicBezTo>
                  <a:cubicBezTo>
                    <a:pt x="66" y="0"/>
                    <a:pt x="65" y="1"/>
                    <a:pt x="65" y="1"/>
                  </a:cubicBezTo>
                  <a:cubicBezTo>
                    <a:pt x="65" y="2"/>
                    <a:pt x="63" y="2"/>
                    <a:pt x="63" y="2"/>
                  </a:cubicBezTo>
                  <a:cubicBezTo>
                    <a:pt x="63" y="3"/>
                    <a:pt x="62" y="3"/>
                    <a:pt x="62" y="3"/>
                  </a:cubicBezTo>
                  <a:cubicBezTo>
                    <a:pt x="62" y="2"/>
                    <a:pt x="61" y="3"/>
                    <a:pt x="60" y="3"/>
                  </a:cubicBezTo>
                  <a:cubicBezTo>
                    <a:pt x="59" y="3"/>
                    <a:pt x="58" y="4"/>
                    <a:pt x="58" y="4"/>
                  </a:cubicBezTo>
                  <a:cubicBezTo>
                    <a:pt x="57" y="4"/>
                    <a:pt x="56" y="5"/>
                    <a:pt x="56" y="5"/>
                  </a:cubicBezTo>
                  <a:cubicBezTo>
                    <a:pt x="56" y="5"/>
                    <a:pt x="55" y="6"/>
                    <a:pt x="55" y="6"/>
                  </a:cubicBezTo>
                  <a:cubicBezTo>
                    <a:pt x="55" y="6"/>
                    <a:pt x="55" y="8"/>
                    <a:pt x="55" y="8"/>
                  </a:cubicBezTo>
                  <a:cubicBezTo>
                    <a:pt x="56" y="8"/>
                    <a:pt x="55" y="8"/>
                    <a:pt x="54" y="7"/>
                  </a:cubicBezTo>
                  <a:cubicBezTo>
                    <a:pt x="54" y="7"/>
                    <a:pt x="53" y="8"/>
                    <a:pt x="53" y="8"/>
                  </a:cubicBezTo>
                  <a:cubicBezTo>
                    <a:pt x="53" y="8"/>
                    <a:pt x="52" y="8"/>
                    <a:pt x="52" y="8"/>
                  </a:cubicBezTo>
                  <a:cubicBezTo>
                    <a:pt x="52" y="7"/>
                    <a:pt x="51" y="7"/>
                    <a:pt x="51" y="7"/>
                  </a:cubicBezTo>
                  <a:cubicBezTo>
                    <a:pt x="51" y="8"/>
                    <a:pt x="50" y="7"/>
                    <a:pt x="50" y="7"/>
                  </a:cubicBezTo>
                  <a:cubicBezTo>
                    <a:pt x="49" y="7"/>
                    <a:pt x="48" y="8"/>
                    <a:pt x="47" y="9"/>
                  </a:cubicBezTo>
                  <a:cubicBezTo>
                    <a:pt x="47" y="9"/>
                    <a:pt x="44" y="10"/>
                    <a:pt x="44" y="10"/>
                  </a:cubicBezTo>
                  <a:cubicBezTo>
                    <a:pt x="43" y="9"/>
                    <a:pt x="43" y="11"/>
                    <a:pt x="43" y="11"/>
                  </a:cubicBezTo>
                  <a:cubicBezTo>
                    <a:pt x="44" y="11"/>
                    <a:pt x="42" y="11"/>
                    <a:pt x="41" y="11"/>
                  </a:cubicBezTo>
                  <a:cubicBezTo>
                    <a:pt x="41" y="11"/>
                    <a:pt x="38" y="12"/>
                    <a:pt x="38" y="12"/>
                  </a:cubicBezTo>
                  <a:cubicBezTo>
                    <a:pt x="37" y="13"/>
                    <a:pt x="37" y="12"/>
                    <a:pt x="37" y="12"/>
                  </a:cubicBezTo>
                  <a:cubicBezTo>
                    <a:pt x="37" y="12"/>
                    <a:pt x="36" y="11"/>
                    <a:pt x="36" y="11"/>
                  </a:cubicBezTo>
                  <a:cubicBezTo>
                    <a:pt x="35" y="11"/>
                    <a:pt x="35" y="13"/>
                    <a:pt x="34" y="13"/>
                  </a:cubicBezTo>
                  <a:cubicBezTo>
                    <a:pt x="34" y="14"/>
                    <a:pt x="33" y="12"/>
                    <a:pt x="32" y="11"/>
                  </a:cubicBezTo>
                  <a:cubicBezTo>
                    <a:pt x="31" y="11"/>
                    <a:pt x="29" y="10"/>
                    <a:pt x="29" y="10"/>
                  </a:cubicBezTo>
                  <a:cubicBezTo>
                    <a:pt x="28" y="10"/>
                    <a:pt x="27" y="9"/>
                    <a:pt x="27" y="9"/>
                  </a:cubicBezTo>
                  <a:cubicBezTo>
                    <a:pt x="27" y="8"/>
                    <a:pt x="26" y="8"/>
                    <a:pt x="25" y="8"/>
                  </a:cubicBezTo>
                  <a:cubicBezTo>
                    <a:pt x="25" y="8"/>
                    <a:pt x="23" y="9"/>
                    <a:pt x="23" y="9"/>
                  </a:cubicBezTo>
                  <a:cubicBezTo>
                    <a:pt x="22" y="10"/>
                    <a:pt x="22" y="9"/>
                    <a:pt x="22" y="10"/>
                  </a:cubicBezTo>
                  <a:cubicBezTo>
                    <a:pt x="21" y="10"/>
                    <a:pt x="20" y="11"/>
                    <a:pt x="19" y="12"/>
                  </a:cubicBezTo>
                  <a:cubicBezTo>
                    <a:pt x="19" y="12"/>
                    <a:pt x="17" y="14"/>
                    <a:pt x="17" y="15"/>
                  </a:cubicBezTo>
                  <a:cubicBezTo>
                    <a:pt x="17" y="15"/>
                    <a:pt x="16" y="16"/>
                    <a:pt x="16" y="16"/>
                  </a:cubicBezTo>
                  <a:cubicBezTo>
                    <a:pt x="16" y="16"/>
                    <a:pt x="16" y="16"/>
                    <a:pt x="16" y="16"/>
                  </a:cubicBezTo>
                  <a:cubicBezTo>
                    <a:pt x="16" y="17"/>
                    <a:pt x="14" y="18"/>
                    <a:pt x="14" y="18"/>
                  </a:cubicBezTo>
                  <a:cubicBezTo>
                    <a:pt x="13" y="19"/>
                    <a:pt x="14" y="21"/>
                    <a:pt x="14" y="22"/>
                  </a:cubicBezTo>
                  <a:cubicBezTo>
                    <a:pt x="14" y="23"/>
                    <a:pt x="14" y="24"/>
                    <a:pt x="15" y="24"/>
                  </a:cubicBezTo>
                  <a:cubicBezTo>
                    <a:pt x="15" y="24"/>
                    <a:pt x="15" y="25"/>
                    <a:pt x="15" y="25"/>
                  </a:cubicBezTo>
                  <a:cubicBezTo>
                    <a:pt x="15" y="26"/>
                    <a:pt x="15" y="26"/>
                    <a:pt x="15" y="26"/>
                  </a:cubicBezTo>
                  <a:cubicBezTo>
                    <a:pt x="15" y="27"/>
                    <a:pt x="14" y="27"/>
                    <a:pt x="14" y="27"/>
                  </a:cubicBezTo>
                  <a:cubicBezTo>
                    <a:pt x="13" y="27"/>
                    <a:pt x="13" y="28"/>
                    <a:pt x="12" y="29"/>
                  </a:cubicBezTo>
                  <a:cubicBezTo>
                    <a:pt x="12" y="29"/>
                    <a:pt x="11" y="29"/>
                    <a:pt x="11" y="30"/>
                  </a:cubicBezTo>
                  <a:cubicBezTo>
                    <a:pt x="11" y="29"/>
                    <a:pt x="11" y="29"/>
                    <a:pt x="11" y="29"/>
                  </a:cubicBezTo>
                  <a:cubicBezTo>
                    <a:pt x="11" y="28"/>
                    <a:pt x="11" y="27"/>
                    <a:pt x="11" y="27"/>
                  </a:cubicBezTo>
                  <a:cubicBezTo>
                    <a:pt x="11" y="27"/>
                    <a:pt x="11" y="25"/>
                    <a:pt x="10" y="24"/>
                  </a:cubicBezTo>
                  <a:cubicBezTo>
                    <a:pt x="10" y="24"/>
                    <a:pt x="9" y="23"/>
                    <a:pt x="9" y="23"/>
                  </a:cubicBezTo>
                  <a:cubicBezTo>
                    <a:pt x="9" y="23"/>
                    <a:pt x="9" y="22"/>
                    <a:pt x="9" y="22"/>
                  </a:cubicBezTo>
                  <a:cubicBezTo>
                    <a:pt x="9" y="22"/>
                    <a:pt x="8" y="21"/>
                    <a:pt x="8" y="22"/>
                  </a:cubicBezTo>
                  <a:cubicBezTo>
                    <a:pt x="7" y="22"/>
                    <a:pt x="7" y="24"/>
                    <a:pt x="7" y="25"/>
                  </a:cubicBezTo>
                  <a:cubicBezTo>
                    <a:pt x="7" y="25"/>
                    <a:pt x="8" y="26"/>
                    <a:pt x="8" y="26"/>
                  </a:cubicBezTo>
                  <a:cubicBezTo>
                    <a:pt x="8" y="26"/>
                    <a:pt x="8" y="27"/>
                    <a:pt x="8" y="27"/>
                  </a:cubicBezTo>
                  <a:cubicBezTo>
                    <a:pt x="7" y="27"/>
                    <a:pt x="7" y="29"/>
                    <a:pt x="7" y="29"/>
                  </a:cubicBezTo>
                  <a:cubicBezTo>
                    <a:pt x="7" y="30"/>
                    <a:pt x="7" y="31"/>
                    <a:pt x="7" y="31"/>
                  </a:cubicBezTo>
                  <a:cubicBezTo>
                    <a:pt x="6" y="31"/>
                    <a:pt x="8" y="31"/>
                    <a:pt x="9" y="31"/>
                  </a:cubicBezTo>
                  <a:cubicBezTo>
                    <a:pt x="10" y="31"/>
                    <a:pt x="10" y="31"/>
                    <a:pt x="10" y="31"/>
                  </a:cubicBezTo>
                  <a:cubicBezTo>
                    <a:pt x="10" y="31"/>
                    <a:pt x="9" y="31"/>
                    <a:pt x="8" y="32"/>
                  </a:cubicBezTo>
                  <a:cubicBezTo>
                    <a:pt x="8" y="32"/>
                    <a:pt x="7" y="33"/>
                    <a:pt x="7" y="33"/>
                  </a:cubicBezTo>
                  <a:cubicBezTo>
                    <a:pt x="7" y="33"/>
                    <a:pt x="7" y="34"/>
                    <a:pt x="8" y="34"/>
                  </a:cubicBezTo>
                  <a:cubicBezTo>
                    <a:pt x="8" y="34"/>
                    <a:pt x="9" y="35"/>
                    <a:pt x="9" y="36"/>
                  </a:cubicBezTo>
                  <a:cubicBezTo>
                    <a:pt x="9" y="36"/>
                    <a:pt x="9" y="37"/>
                    <a:pt x="9" y="37"/>
                  </a:cubicBezTo>
                  <a:cubicBezTo>
                    <a:pt x="9" y="37"/>
                    <a:pt x="7" y="37"/>
                    <a:pt x="6" y="37"/>
                  </a:cubicBezTo>
                  <a:cubicBezTo>
                    <a:pt x="5" y="37"/>
                    <a:pt x="4" y="39"/>
                    <a:pt x="4" y="39"/>
                  </a:cubicBezTo>
                  <a:cubicBezTo>
                    <a:pt x="4" y="40"/>
                    <a:pt x="4" y="42"/>
                    <a:pt x="5" y="42"/>
                  </a:cubicBezTo>
                  <a:cubicBezTo>
                    <a:pt x="5" y="43"/>
                    <a:pt x="6" y="43"/>
                    <a:pt x="7" y="43"/>
                  </a:cubicBezTo>
                  <a:cubicBezTo>
                    <a:pt x="7" y="44"/>
                    <a:pt x="8" y="43"/>
                    <a:pt x="9" y="44"/>
                  </a:cubicBezTo>
                  <a:cubicBezTo>
                    <a:pt x="9" y="44"/>
                    <a:pt x="10" y="42"/>
                    <a:pt x="10" y="41"/>
                  </a:cubicBezTo>
                  <a:cubicBezTo>
                    <a:pt x="11" y="40"/>
                    <a:pt x="12" y="39"/>
                    <a:pt x="13" y="38"/>
                  </a:cubicBezTo>
                  <a:cubicBezTo>
                    <a:pt x="13" y="38"/>
                    <a:pt x="15" y="38"/>
                    <a:pt x="15" y="38"/>
                  </a:cubicBezTo>
                  <a:cubicBezTo>
                    <a:pt x="16" y="37"/>
                    <a:pt x="15" y="39"/>
                    <a:pt x="15" y="40"/>
                  </a:cubicBezTo>
                  <a:cubicBezTo>
                    <a:pt x="16" y="41"/>
                    <a:pt x="17" y="41"/>
                    <a:pt x="17" y="40"/>
                  </a:cubicBezTo>
                  <a:cubicBezTo>
                    <a:pt x="17" y="39"/>
                    <a:pt x="17" y="39"/>
                    <a:pt x="17" y="39"/>
                  </a:cubicBezTo>
                  <a:cubicBezTo>
                    <a:pt x="17" y="39"/>
                    <a:pt x="19" y="40"/>
                    <a:pt x="19" y="40"/>
                  </a:cubicBezTo>
                  <a:cubicBezTo>
                    <a:pt x="20" y="41"/>
                    <a:pt x="20" y="42"/>
                    <a:pt x="19" y="42"/>
                  </a:cubicBezTo>
                  <a:cubicBezTo>
                    <a:pt x="19" y="42"/>
                    <a:pt x="19" y="43"/>
                    <a:pt x="19" y="43"/>
                  </a:cubicBezTo>
                  <a:cubicBezTo>
                    <a:pt x="20" y="43"/>
                    <a:pt x="20" y="42"/>
                    <a:pt x="21" y="42"/>
                  </a:cubicBezTo>
                  <a:cubicBezTo>
                    <a:pt x="21" y="41"/>
                    <a:pt x="21" y="40"/>
                    <a:pt x="21" y="40"/>
                  </a:cubicBezTo>
                  <a:cubicBezTo>
                    <a:pt x="21" y="40"/>
                    <a:pt x="21" y="40"/>
                    <a:pt x="22" y="40"/>
                  </a:cubicBezTo>
                  <a:cubicBezTo>
                    <a:pt x="22" y="40"/>
                    <a:pt x="21" y="38"/>
                    <a:pt x="20" y="38"/>
                  </a:cubicBezTo>
                  <a:cubicBezTo>
                    <a:pt x="19" y="37"/>
                    <a:pt x="20" y="37"/>
                    <a:pt x="21" y="38"/>
                  </a:cubicBezTo>
                  <a:cubicBezTo>
                    <a:pt x="22" y="39"/>
                    <a:pt x="22" y="39"/>
                    <a:pt x="22" y="39"/>
                  </a:cubicBezTo>
                  <a:cubicBezTo>
                    <a:pt x="22" y="40"/>
                    <a:pt x="22" y="40"/>
                    <a:pt x="23" y="41"/>
                  </a:cubicBezTo>
                  <a:cubicBezTo>
                    <a:pt x="23" y="41"/>
                    <a:pt x="23" y="41"/>
                    <a:pt x="23" y="41"/>
                  </a:cubicBezTo>
                  <a:cubicBezTo>
                    <a:pt x="23" y="41"/>
                    <a:pt x="23" y="43"/>
                    <a:pt x="23" y="43"/>
                  </a:cubicBezTo>
                  <a:cubicBezTo>
                    <a:pt x="23" y="43"/>
                    <a:pt x="24" y="44"/>
                    <a:pt x="24" y="44"/>
                  </a:cubicBezTo>
                  <a:cubicBezTo>
                    <a:pt x="25" y="44"/>
                    <a:pt x="25" y="44"/>
                    <a:pt x="25" y="44"/>
                  </a:cubicBezTo>
                  <a:cubicBezTo>
                    <a:pt x="25" y="44"/>
                    <a:pt x="25" y="45"/>
                    <a:pt x="26" y="45"/>
                  </a:cubicBezTo>
                  <a:cubicBezTo>
                    <a:pt x="26" y="45"/>
                    <a:pt x="26" y="44"/>
                    <a:pt x="26" y="44"/>
                  </a:cubicBezTo>
                  <a:cubicBezTo>
                    <a:pt x="25" y="44"/>
                    <a:pt x="25" y="42"/>
                    <a:pt x="25" y="42"/>
                  </a:cubicBezTo>
                  <a:cubicBezTo>
                    <a:pt x="25" y="41"/>
                    <a:pt x="26" y="40"/>
                    <a:pt x="26" y="40"/>
                  </a:cubicBezTo>
                  <a:cubicBezTo>
                    <a:pt x="26" y="40"/>
                    <a:pt x="26" y="42"/>
                    <a:pt x="26" y="42"/>
                  </a:cubicBezTo>
                  <a:cubicBezTo>
                    <a:pt x="26" y="42"/>
                    <a:pt x="26" y="43"/>
                    <a:pt x="26" y="43"/>
                  </a:cubicBezTo>
                  <a:cubicBezTo>
                    <a:pt x="27" y="44"/>
                    <a:pt x="27" y="44"/>
                    <a:pt x="27" y="44"/>
                  </a:cubicBezTo>
                  <a:cubicBezTo>
                    <a:pt x="28" y="45"/>
                    <a:pt x="28" y="45"/>
                    <a:pt x="28" y="45"/>
                  </a:cubicBezTo>
                  <a:cubicBezTo>
                    <a:pt x="29" y="44"/>
                    <a:pt x="31" y="44"/>
                    <a:pt x="31" y="45"/>
                  </a:cubicBezTo>
                  <a:cubicBezTo>
                    <a:pt x="31" y="45"/>
                    <a:pt x="32" y="45"/>
                    <a:pt x="32" y="45"/>
                  </a:cubicBezTo>
                  <a:cubicBezTo>
                    <a:pt x="32" y="44"/>
                    <a:pt x="32" y="45"/>
                    <a:pt x="32" y="45"/>
                  </a:cubicBezTo>
                  <a:cubicBezTo>
                    <a:pt x="32" y="45"/>
                    <a:pt x="31" y="47"/>
                    <a:pt x="31" y="47"/>
                  </a:cubicBezTo>
                  <a:cubicBezTo>
                    <a:pt x="31" y="48"/>
                    <a:pt x="28" y="47"/>
                    <a:pt x="26" y="47"/>
                  </a:cubicBezTo>
                  <a:cubicBezTo>
                    <a:pt x="25" y="47"/>
                    <a:pt x="23" y="48"/>
                    <a:pt x="23" y="48"/>
                  </a:cubicBezTo>
                  <a:cubicBezTo>
                    <a:pt x="22" y="48"/>
                    <a:pt x="20" y="47"/>
                    <a:pt x="19" y="47"/>
                  </a:cubicBezTo>
                  <a:cubicBezTo>
                    <a:pt x="18" y="46"/>
                    <a:pt x="18" y="45"/>
                    <a:pt x="17" y="44"/>
                  </a:cubicBezTo>
                  <a:cubicBezTo>
                    <a:pt x="17" y="44"/>
                    <a:pt x="17" y="44"/>
                    <a:pt x="17" y="43"/>
                  </a:cubicBezTo>
                  <a:cubicBezTo>
                    <a:pt x="17" y="43"/>
                    <a:pt x="15" y="43"/>
                    <a:pt x="14" y="43"/>
                  </a:cubicBezTo>
                  <a:cubicBezTo>
                    <a:pt x="14" y="44"/>
                    <a:pt x="10" y="44"/>
                    <a:pt x="9" y="44"/>
                  </a:cubicBezTo>
                  <a:cubicBezTo>
                    <a:pt x="9" y="45"/>
                    <a:pt x="7" y="44"/>
                    <a:pt x="7" y="44"/>
                  </a:cubicBezTo>
                  <a:cubicBezTo>
                    <a:pt x="7" y="44"/>
                    <a:pt x="6" y="45"/>
                    <a:pt x="5" y="45"/>
                  </a:cubicBezTo>
                  <a:cubicBezTo>
                    <a:pt x="5" y="46"/>
                    <a:pt x="4" y="47"/>
                    <a:pt x="4" y="49"/>
                  </a:cubicBezTo>
                  <a:cubicBezTo>
                    <a:pt x="3" y="50"/>
                    <a:pt x="3" y="50"/>
                    <a:pt x="3" y="50"/>
                  </a:cubicBezTo>
                  <a:cubicBezTo>
                    <a:pt x="3" y="51"/>
                    <a:pt x="3" y="51"/>
                    <a:pt x="3" y="51"/>
                  </a:cubicBezTo>
                  <a:cubicBezTo>
                    <a:pt x="2" y="52"/>
                    <a:pt x="1" y="55"/>
                    <a:pt x="0" y="55"/>
                  </a:cubicBezTo>
                  <a:cubicBezTo>
                    <a:pt x="0" y="56"/>
                    <a:pt x="0" y="60"/>
                    <a:pt x="0" y="61"/>
                  </a:cubicBezTo>
                  <a:cubicBezTo>
                    <a:pt x="0" y="63"/>
                    <a:pt x="1" y="66"/>
                    <a:pt x="1" y="66"/>
                  </a:cubicBezTo>
                  <a:cubicBezTo>
                    <a:pt x="2" y="67"/>
                    <a:pt x="4" y="69"/>
                    <a:pt x="4" y="69"/>
                  </a:cubicBezTo>
                  <a:cubicBezTo>
                    <a:pt x="5" y="70"/>
                    <a:pt x="7" y="70"/>
                    <a:pt x="8" y="70"/>
                  </a:cubicBezTo>
                  <a:cubicBezTo>
                    <a:pt x="9" y="70"/>
                    <a:pt x="10" y="69"/>
                    <a:pt x="10" y="68"/>
                  </a:cubicBezTo>
                  <a:cubicBezTo>
                    <a:pt x="11" y="68"/>
                    <a:pt x="11" y="68"/>
                    <a:pt x="11" y="68"/>
                  </a:cubicBezTo>
                  <a:cubicBezTo>
                    <a:pt x="11" y="69"/>
                    <a:pt x="11" y="69"/>
                    <a:pt x="11" y="69"/>
                  </a:cubicBezTo>
                  <a:cubicBezTo>
                    <a:pt x="12" y="69"/>
                    <a:pt x="13" y="70"/>
                    <a:pt x="14" y="70"/>
                  </a:cubicBezTo>
                  <a:cubicBezTo>
                    <a:pt x="14" y="70"/>
                    <a:pt x="15" y="70"/>
                    <a:pt x="15" y="70"/>
                  </a:cubicBezTo>
                  <a:cubicBezTo>
                    <a:pt x="16" y="70"/>
                    <a:pt x="16" y="73"/>
                    <a:pt x="16" y="73"/>
                  </a:cubicBezTo>
                  <a:cubicBezTo>
                    <a:pt x="16" y="74"/>
                    <a:pt x="16" y="77"/>
                    <a:pt x="17" y="78"/>
                  </a:cubicBezTo>
                  <a:cubicBezTo>
                    <a:pt x="17" y="79"/>
                    <a:pt x="18" y="81"/>
                    <a:pt x="18" y="82"/>
                  </a:cubicBezTo>
                  <a:cubicBezTo>
                    <a:pt x="18" y="83"/>
                    <a:pt x="17" y="86"/>
                    <a:pt x="17" y="87"/>
                  </a:cubicBezTo>
                  <a:cubicBezTo>
                    <a:pt x="17" y="88"/>
                    <a:pt x="18" y="91"/>
                    <a:pt x="19" y="91"/>
                  </a:cubicBezTo>
                  <a:cubicBezTo>
                    <a:pt x="19" y="92"/>
                    <a:pt x="19" y="94"/>
                    <a:pt x="19" y="95"/>
                  </a:cubicBezTo>
                  <a:cubicBezTo>
                    <a:pt x="19" y="95"/>
                    <a:pt x="21" y="98"/>
                    <a:pt x="21" y="99"/>
                  </a:cubicBezTo>
                  <a:cubicBezTo>
                    <a:pt x="22" y="101"/>
                    <a:pt x="25" y="101"/>
                    <a:pt x="26" y="10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3" name="Freeform 1357">
              <a:extLst>
                <a:ext uri="{FF2B5EF4-FFF2-40B4-BE49-F238E27FC236}">
                  <a16:creationId xmlns:a16="http://schemas.microsoft.com/office/drawing/2014/main" id="{B862D160-CA1B-4449-9A8C-4253C387B1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8" y="1730"/>
              <a:ext cx="9" cy="9"/>
            </a:xfrm>
            <a:custGeom>
              <a:avLst/>
              <a:gdLst>
                <a:gd name="T0" fmla="*/ 1 w 4"/>
                <a:gd name="T1" fmla="*/ 4 h 4"/>
                <a:gd name="T2" fmla="*/ 3 w 4"/>
                <a:gd name="T3" fmla="*/ 4 h 4"/>
                <a:gd name="T4" fmla="*/ 3 w 4"/>
                <a:gd name="T5" fmla="*/ 2 h 4"/>
                <a:gd name="T6" fmla="*/ 2 w 4"/>
                <a:gd name="T7" fmla="*/ 0 h 4"/>
                <a:gd name="T8" fmla="*/ 1 w 4"/>
                <a:gd name="T9" fmla="*/ 1 h 4"/>
                <a:gd name="T10" fmla="*/ 0 w 4"/>
                <a:gd name="T11" fmla="*/ 2 h 4"/>
                <a:gd name="T12" fmla="*/ 0 w 4"/>
                <a:gd name="T13" fmla="*/ 3 h 4"/>
                <a:gd name="T14" fmla="*/ 1 w 4"/>
                <a:gd name="T15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</a:cxnLst>
              <a:rect l="0" t="0" r="r" b="b"/>
              <a:pathLst>
                <a:path w="4" h="4">
                  <a:moveTo>
                    <a:pt x="1" y="4"/>
                  </a:moveTo>
                  <a:cubicBezTo>
                    <a:pt x="1" y="4"/>
                    <a:pt x="2" y="4"/>
                    <a:pt x="3" y="4"/>
                  </a:cubicBezTo>
                  <a:cubicBezTo>
                    <a:pt x="3" y="3"/>
                    <a:pt x="4" y="2"/>
                    <a:pt x="3" y="2"/>
                  </a:cubicBezTo>
                  <a:cubicBezTo>
                    <a:pt x="3" y="2"/>
                    <a:pt x="2" y="1"/>
                    <a:pt x="2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4"/>
                    <a:pt x="1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4" name="Freeform 1358">
              <a:extLst>
                <a:ext uri="{FF2B5EF4-FFF2-40B4-BE49-F238E27FC236}">
                  <a16:creationId xmlns:a16="http://schemas.microsoft.com/office/drawing/2014/main" id="{182B9D26-583D-4331-8739-B39B10EE5E8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1" y="1756"/>
              <a:ext cx="7" cy="10"/>
            </a:xfrm>
            <a:custGeom>
              <a:avLst/>
              <a:gdLst>
                <a:gd name="T0" fmla="*/ 3 w 3"/>
                <a:gd name="T1" fmla="*/ 1 h 4"/>
                <a:gd name="T2" fmla="*/ 2 w 3"/>
                <a:gd name="T3" fmla="*/ 0 h 4"/>
                <a:gd name="T4" fmla="*/ 0 w 3"/>
                <a:gd name="T5" fmla="*/ 3 h 4"/>
                <a:gd name="T6" fmla="*/ 1 w 3"/>
                <a:gd name="T7" fmla="*/ 4 h 4"/>
                <a:gd name="T8" fmla="*/ 3 w 3"/>
                <a:gd name="T9" fmla="*/ 4 h 4"/>
                <a:gd name="T10" fmla="*/ 3 w 3"/>
                <a:gd name="T11" fmla="*/ 3 h 4"/>
                <a:gd name="T12" fmla="*/ 3 w 3"/>
                <a:gd name="T13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3" h="4">
                  <a:moveTo>
                    <a:pt x="3" y="1"/>
                  </a:moveTo>
                  <a:cubicBezTo>
                    <a:pt x="3" y="1"/>
                    <a:pt x="3" y="0"/>
                    <a:pt x="2" y="0"/>
                  </a:cubicBezTo>
                  <a:cubicBezTo>
                    <a:pt x="2" y="0"/>
                    <a:pt x="0" y="2"/>
                    <a:pt x="0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2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2" y="3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5" name="Freeform 1359">
              <a:extLst>
                <a:ext uri="{FF2B5EF4-FFF2-40B4-BE49-F238E27FC236}">
                  <a16:creationId xmlns:a16="http://schemas.microsoft.com/office/drawing/2014/main" id="{B500D86E-14D5-4D89-A523-39DFE7B508E2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6" y="1747"/>
              <a:ext cx="15" cy="19"/>
            </a:xfrm>
            <a:custGeom>
              <a:avLst/>
              <a:gdLst>
                <a:gd name="T0" fmla="*/ 6 w 6"/>
                <a:gd name="T1" fmla="*/ 4 h 8"/>
                <a:gd name="T2" fmla="*/ 6 w 6"/>
                <a:gd name="T3" fmla="*/ 1 h 8"/>
                <a:gd name="T4" fmla="*/ 5 w 6"/>
                <a:gd name="T5" fmla="*/ 0 h 8"/>
                <a:gd name="T6" fmla="*/ 1 w 6"/>
                <a:gd name="T7" fmla="*/ 4 h 8"/>
                <a:gd name="T8" fmla="*/ 0 w 6"/>
                <a:gd name="T9" fmla="*/ 7 h 8"/>
                <a:gd name="T10" fmla="*/ 3 w 6"/>
                <a:gd name="T11" fmla="*/ 8 h 8"/>
                <a:gd name="T12" fmla="*/ 4 w 6"/>
                <a:gd name="T13" fmla="*/ 8 h 8"/>
                <a:gd name="T14" fmla="*/ 4 w 6"/>
                <a:gd name="T15" fmla="*/ 8 h 8"/>
                <a:gd name="T16" fmla="*/ 5 w 6"/>
                <a:gd name="T17" fmla="*/ 6 h 8"/>
                <a:gd name="T18" fmla="*/ 6 w 6"/>
                <a:gd name="T19" fmla="*/ 4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8">
                  <a:moveTo>
                    <a:pt x="6" y="4"/>
                  </a:moveTo>
                  <a:cubicBezTo>
                    <a:pt x="6" y="3"/>
                    <a:pt x="6" y="2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3" y="3"/>
                    <a:pt x="1" y="4"/>
                  </a:cubicBezTo>
                  <a:cubicBezTo>
                    <a:pt x="0" y="4"/>
                    <a:pt x="0" y="6"/>
                    <a:pt x="0" y="7"/>
                  </a:cubicBezTo>
                  <a:cubicBezTo>
                    <a:pt x="1" y="7"/>
                    <a:pt x="3" y="8"/>
                    <a:pt x="3" y="8"/>
                  </a:cubicBezTo>
                  <a:cubicBezTo>
                    <a:pt x="4" y="8"/>
                    <a:pt x="4" y="8"/>
                    <a:pt x="4" y="8"/>
                  </a:cubicBezTo>
                  <a:cubicBezTo>
                    <a:pt x="5" y="8"/>
                    <a:pt x="5" y="8"/>
                    <a:pt x="4" y="8"/>
                  </a:cubicBezTo>
                  <a:cubicBezTo>
                    <a:pt x="4" y="8"/>
                    <a:pt x="5" y="7"/>
                    <a:pt x="5" y="6"/>
                  </a:cubicBezTo>
                  <a:cubicBezTo>
                    <a:pt x="6" y="5"/>
                    <a:pt x="6" y="4"/>
                    <a:pt x="6" y="4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6" name="Freeform 1360">
              <a:extLst>
                <a:ext uri="{FF2B5EF4-FFF2-40B4-BE49-F238E27FC236}">
                  <a16:creationId xmlns:a16="http://schemas.microsoft.com/office/drawing/2014/main" id="{D0E9938A-FC50-4C59-80A9-970A2D1856D1}"/>
                </a:ext>
              </a:extLst>
            </p:cNvPr>
            <p:cNvSpPr>
              <a:spLocks/>
            </p:cNvSpPr>
            <p:nvPr/>
          </p:nvSpPr>
          <p:spPr bwMode="auto">
            <a:xfrm>
              <a:off x="5159" y="1768"/>
              <a:ext cx="17" cy="7"/>
            </a:xfrm>
            <a:custGeom>
              <a:avLst/>
              <a:gdLst>
                <a:gd name="T0" fmla="*/ 2 w 7"/>
                <a:gd name="T1" fmla="*/ 1 h 3"/>
                <a:gd name="T2" fmla="*/ 0 w 7"/>
                <a:gd name="T3" fmla="*/ 1 h 3"/>
                <a:gd name="T4" fmla="*/ 5 w 7"/>
                <a:gd name="T5" fmla="*/ 2 h 3"/>
                <a:gd name="T6" fmla="*/ 7 w 7"/>
                <a:gd name="T7" fmla="*/ 2 h 3"/>
                <a:gd name="T8" fmla="*/ 2 w 7"/>
                <a:gd name="T9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3">
                  <a:moveTo>
                    <a:pt x="2" y="1"/>
                  </a:moveTo>
                  <a:cubicBezTo>
                    <a:pt x="2" y="0"/>
                    <a:pt x="0" y="1"/>
                    <a:pt x="0" y="1"/>
                  </a:cubicBezTo>
                  <a:cubicBezTo>
                    <a:pt x="0" y="1"/>
                    <a:pt x="4" y="2"/>
                    <a:pt x="5" y="2"/>
                  </a:cubicBezTo>
                  <a:cubicBezTo>
                    <a:pt x="6" y="3"/>
                    <a:pt x="7" y="3"/>
                    <a:pt x="7" y="2"/>
                  </a:cubicBezTo>
                  <a:cubicBezTo>
                    <a:pt x="6" y="2"/>
                    <a:pt x="3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7" name="Freeform 1361">
              <a:extLst>
                <a:ext uri="{FF2B5EF4-FFF2-40B4-BE49-F238E27FC236}">
                  <a16:creationId xmlns:a16="http://schemas.microsoft.com/office/drawing/2014/main" id="{E368641B-A40E-4459-80F2-80D6A5FB660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78" y="1711"/>
              <a:ext cx="5" cy="4"/>
            </a:xfrm>
            <a:custGeom>
              <a:avLst/>
              <a:gdLst>
                <a:gd name="T0" fmla="*/ 1 w 2"/>
                <a:gd name="T1" fmla="*/ 2 h 2"/>
                <a:gd name="T2" fmla="*/ 1 w 2"/>
                <a:gd name="T3" fmla="*/ 0 h 2"/>
                <a:gd name="T4" fmla="*/ 1 w 2"/>
                <a:gd name="T5" fmla="*/ 2 h 2"/>
                <a:gd name="T6" fmla="*/ 1 w 2"/>
                <a:gd name="T7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1" y="0"/>
                  </a:cubicBezTo>
                  <a:cubicBezTo>
                    <a:pt x="0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8" name="Freeform 1362">
              <a:extLst>
                <a:ext uri="{FF2B5EF4-FFF2-40B4-BE49-F238E27FC236}">
                  <a16:creationId xmlns:a16="http://schemas.microsoft.com/office/drawing/2014/main" id="{DF68724B-B792-44BF-AB60-6A9313E0AC5F}"/>
                </a:ext>
              </a:extLst>
            </p:cNvPr>
            <p:cNvSpPr>
              <a:spLocks/>
            </p:cNvSpPr>
            <p:nvPr/>
          </p:nvSpPr>
          <p:spPr bwMode="auto">
            <a:xfrm>
              <a:off x="5183" y="1723"/>
              <a:ext cx="5" cy="4"/>
            </a:xfrm>
            <a:custGeom>
              <a:avLst/>
              <a:gdLst>
                <a:gd name="T0" fmla="*/ 2 w 2"/>
                <a:gd name="T1" fmla="*/ 1 h 2"/>
                <a:gd name="T2" fmla="*/ 1 w 2"/>
                <a:gd name="T3" fmla="*/ 0 h 2"/>
                <a:gd name="T4" fmla="*/ 0 w 2"/>
                <a:gd name="T5" fmla="*/ 2 h 2"/>
                <a:gd name="T6" fmla="*/ 2 w 2"/>
                <a:gd name="T7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2">
                  <a:moveTo>
                    <a:pt x="2" y="1"/>
                  </a:move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2"/>
                    <a:pt x="0" y="2"/>
                  </a:cubicBezTo>
                  <a:cubicBezTo>
                    <a:pt x="1" y="2"/>
                    <a:pt x="1" y="1"/>
                    <a:pt x="2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39" name="Freeform 1363">
              <a:extLst>
                <a:ext uri="{FF2B5EF4-FFF2-40B4-BE49-F238E27FC236}">
                  <a16:creationId xmlns:a16="http://schemas.microsoft.com/office/drawing/2014/main" id="{4E3353F0-9C12-4B03-A868-3118E82AF1BE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5" y="1754"/>
              <a:ext cx="7" cy="4"/>
            </a:xfrm>
            <a:custGeom>
              <a:avLst/>
              <a:gdLst>
                <a:gd name="T0" fmla="*/ 0 w 3"/>
                <a:gd name="T1" fmla="*/ 2 h 2"/>
                <a:gd name="T2" fmla="*/ 3 w 3"/>
                <a:gd name="T3" fmla="*/ 1 h 2"/>
                <a:gd name="T4" fmla="*/ 0 w 3"/>
                <a:gd name="T5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3" h="2">
                  <a:moveTo>
                    <a:pt x="0" y="2"/>
                  </a:moveTo>
                  <a:cubicBezTo>
                    <a:pt x="1" y="2"/>
                    <a:pt x="3" y="2"/>
                    <a:pt x="3" y="1"/>
                  </a:cubicBezTo>
                  <a:cubicBezTo>
                    <a:pt x="2" y="0"/>
                    <a:pt x="0" y="0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0" name="Freeform 1364">
              <a:extLst>
                <a:ext uri="{FF2B5EF4-FFF2-40B4-BE49-F238E27FC236}">
                  <a16:creationId xmlns:a16="http://schemas.microsoft.com/office/drawing/2014/main" id="{ECBBA508-6EB1-4EB1-92A5-033ED41D9A5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2" y="1687"/>
              <a:ext cx="12" cy="12"/>
            </a:xfrm>
            <a:custGeom>
              <a:avLst/>
              <a:gdLst>
                <a:gd name="T0" fmla="*/ 1 w 5"/>
                <a:gd name="T1" fmla="*/ 2 h 5"/>
                <a:gd name="T2" fmla="*/ 0 w 5"/>
                <a:gd name="T3" fmla="*/ 3 h 5"/>
                <a:gd name="T4" fmla="*/ 0 w 5"/>
                <a:gd name="T5" fmla="*/ 3 h 5"/>
                <a:gd name="T6" fmla="*/ 0 w 5"/>
                <a:gd name="T7" fmla="*/ 5 h 5"/>
                <a:gd name="T8" fmla="*/ 2 w 5"/>
                <a:gd name="T9" fmla="*/ 4 h 5"/>
                <a:gd name="T10" fmla="*/ 3 w 5"/>
                <a:gd name="T11" fmla="*/ 3 h 5"/>
                <a:gd name="T12" fmla="*/ 5 w 5"/>
                <a:gd name="T13" fmla="*/ 3 h 5"/>
                <a:gd name="T14" fmla="*/ 5 w 5"/>
                <a:gd name="T15" fmla="*/ 2 h 5"/>
                <a:gd name="T16" fmla="*/ 4 w 5"/>
                <a:gd name="T17" fmla="*/ 0 h 5"/>
                <a:gd name="T18" fmla="*/ 3 w 5"/>
                <a:gd name="T19" fmla="*/ 0 h 5"/>
                <a:gd name="T20" fmla="*/ 1 w 5"/>
                <a:gd name="T21" fmla="*/ 2 h 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5" h="5">
                  <a:moveTo>
                    <a:pt x="1" y="2"/>
                  </a:moveTo>
                  <a:cubicBezTo>
                    <a:pt x="1" y="2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5"/>
                    <a:pt x="0" y="5"/>
                  </a:cubicBezTo>
                  <a:cubicBezTo>
                    <a:pt x="1" y="5"/>
                    <a:pt x="1" y="4"/>
                    <a:pt x="2" y="4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3" y="3"/>
                    <a:pt x="4" y="3"/>
                    <a:pt x="5" y="3"/>
                  </a:cubicBezTo>
                  <a:cubicBezTo>
                    <a:pt x="5" y="3"/>
                    <a:pt x="5" y="3"/>
                    <a:pt x="5" y="2"/>
                  </a:cubicBezTo>
                  <a:cubicBezTo>
                    <a:pt x="5" y="1"/>
                    <a:pt x="5" y="1"/>
                    <a:pt x="4" y="0"/>
                  </a:cubicBezTo>
                  <a:cubicBezTo>
                    <a:pt x="4" y="0"/>
                    <a:pt x="4" y="0"/>
                    <a:pt x="3" y="0"/>
                  </a:cubicBezTo>
                  <a:cubicBezTo>
                    <a:pt x="3" y="1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1" name="Freeform 1365">
              <a:extLst>
                <a:ext uri="{FF2B5EF4-FFF2-40B4-BE49-F238E27FC236}">
                  <a16:creationId xmlns:a16="http://schemas.microsoft.com/office/drawing/2014/main" id="{3BDBA6C9-34EB-4EBE-AFF3-DC7312EAAE5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9"/>
              <a:ext cx="0" cy="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2" name="Freeform 1366">
              <a:extLst>
                <a:ext uri="{FF2B5EF4-FFF2-40B4-BE49-F238E27FC236}">
                  <a16:creationId xmlns:a16="http://schemas.microsoft.com/office/drawing/2014/main" id="{3F442457-F3C2-4056-BD38-4FB5BC8AB67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45" y="1747"/>
              <a:ext cx="14" cy="19"/>
            </a:xfrm>
            <a:custGeom>
              <a:avLst/>
              <a:gdLst>
                <a:gd name="T0" fmla="*/ 6 w 6"/>
                <a:gd name="T1" fmla="*/ 6 h 8"/>
                <a:gd name="T2" fmla="*/ 4 w 6"/>
                <a:gd name="T3" fmla="*/ 3 h 8"/>
                <a:gd name="T4" fmla="*/ 3 w 6"/>
                <a:gd name="T5" fmla="*/ 3 h 8"/>
                <a:gd name="T6" fmla="*/ 3 w 6"/>
                <a:gd name="T7" fmla="*/ 2 h 8"/>
                <a:gd name="T8" fmla="*/ 1 w 6"/>
                <a:gd name="T9" fmla="*/ 1 h 8"/>
                <a:gd name="T10" fmla="*/ 0 w 6"/>
                <a:gd name="T11" fmla="*/ 1 h 8"/>
                <a:gd name="T12" fmla="*/ 2 w 6"/>
                <a:gd name="T13" fmla="*/ 2 h 8"/>
                <a:gd name="T14" fmla="*/ 5 w 6"/>
                <a:gd name="T15" fmla="*/ 8 h 8"/>
                <a:gd name="T16" fmla="*/ 6 w 6"/>
                <a:gd name="T17" fmla="*/ 6 h 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6" h="8">
                  <a:moveTo>
                    <a:pt x="6" y="6"/>
                  </a:moveTo>
                  <a:cubicBezTo>
                    <a:pt x="6" y="5"/>
                    <a:pt x="5" y="4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1" y="1"/>
                    <a:pt x="1" y="1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1" y="1"/>
                    <a:pt x="1" y="1"/>
                    <a:pt x="2" y="2"/>
                  </a:cubicBezTo>
                  <a:cubicBezTo>
                    <a:pt x="3" y="3"/>
                    <a:pt x="5" y="8"/>
                    <a:pt x="5" y="8"/>
                  </a:cubicBezTo>
                  <a:cubicBezTo>
                    <a:pt x="6" y="8"/>
                    <a:pt x="6" y="7"/>
                    <a:pt x="6" y="6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3" name="Freeform 1367">
              <a:extLst>
                <a:ext uri="{FF2B5EF4-FFF2-40B4-BE49-F238E27FC236}">
                  <a16:creationId xmlns:a16="http://schemas.microsoft.com/office/drawing/2014/main" id="{23E9357C-BDB4-439E-93A2-F4CD5E2DAAF3}"/>
                </a:ext>
              </a:extLst>
            </p:cNvPr>
            <p:cNvSpPr>
              <a:spLocks/>
            </p:cNvSpPr>
            <p:nvPr/>
          </p:nvSpPr>
          <p:spPr bwMode="auto">
            <a:xfrm>
              <a:off x="5121" y="1739"/>
              <a:ext cx="5" cy="8"/>
            </a:xfrm>
            <a:custGeom>
              <a:avLst/>
              <a:gdLst>
                <a:gd name="T0" fmla="*/ 0 w 2"/>
                <a:gd name="T1" fmla="*/ 1 h 3"/>
                <a:gd name="T2" fmla="*/ 2 w 2"/>
                <a:gd name="T3" fmla="*/ 3 h 3"/>
                <a:gd name="T4" fmla="*/ 1 w 2"/>
                <a:gd name="T5" fmla="*/ 1 h 3"/>
                <a:gd name="T6" fmla="*/ 0 w 2"/>
                <a:gd name="T7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2"/>
                    <a:pt x="2" y="3"/>
                    <a:pt x="2" y="3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4" name="Freeform 1368">
              <a:extLst>
                <a:ext uri="{FF2B5EF4-FFF2-40B4-BE49-F238E27FC236}">
                  <a16:creationId xmlns:a16="http://schemas.microsoft.com/office/drawing/2014/main" id="{706747B1-BEE7-4EDC-9914-8B9BCD2FCC20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4" y="1780"/>
              <a:ext cx="11" cy="29"/>
            </a:xfrm>
            <a:custGeom>
              <a:avLst/>
              <a:gdLst>
                <a:gd name="T0" fmla="*/ 1 w 5"/>
                <a:gd name="T1" fmla="*/ 11 h 12"/>
                <a:gd name="T2" fmla="*/ 2 w 5"/>
                <a:gd name="T3" fmla="*/ 12 h 12"/>
                <a:gd name="T4" fmla="*/ 4 w 5"/>
                <a:gd name="T5" fmla="*/ 10 h 12"/>
                <a:gd name="T6" fmla="*/ 4 w 5"/>
                <a:gd name="T7" fmla="*/ 8 h 12"/>
                <a:gd name="T8" fmla="*/ 4 w 5"/>
                <a:gd name="T9" fmla="*/ 7 h 12"/>
                <a:gd name="T10" fmla="*/ 5 w 5"/>
                <a:gd name="T11" fmla="*/ 5 h 12"/>
                <a:gd name="T12" fmla="*/ 4 w 5"/>
                <a:gd name="T13" fmla="*/ 1 h 12"/>
                <a:gd name="T14" fmla="*/ 3 w 5"/>
                <a:gd name="T15" fmla="*/ 2 h 12"/>
                <a:gd name="T16" fmla="*/ 1 w 5"/>
                <a:gd name="T17" fmla="*/ 4 h 12"/>
                <a:gd name="T18" fmla="*/ 1 w 5"/>
                <a:gd name="T19" fmla="*/ 6 h 12"/>
                <a:gd name="T20" fmla="*/ 0 w 5"/>
                <a:gd name="T21" fmla="*/ 8 h 12"/>
                <a:gd name="T22" fmla="*/ 1 w 5"/>
                <a:gd name="T23" fmla="*/ 11 h 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5" h="12">
                  <a:moveTo>
                    <a:pt x="1" y="11"/>
                  </a:moveTo>
                  <a:cubicBezTo>
                    <a:pt x="1" y="12"/>
                    <a:pt x="2" y="12"/>
                    <a:pt x="2" y="12"/>
                  </a:cubicBezTo>
                  <a:cubicBezTo>
                    <a:pt x="3" y="12"/>
                    <a:pt x="4" y="10"/>
                    <a:pt x="4" y="10"/>
                  </a:cubicBezTo>
                  <a:cubicBezTo>
                    <a:pt x="4" y="9"/>
                    <a:pt x="4" y="8"/>
                    <a:pt x="4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4" y="7"/>
                    <a:pt x="5" y="6"/>
                    <a:pt x="5" y="5"/>
                  </a:cubicBezTo>
                  <a:cubicBezTo>
                    <a:pt x="5" y="5"/>
                    <a:pt x="4" y="1"/>
                    <a:pt x="4" y="1"/>
                  </a:cubicBezTo>
                  <a:cubicBezTo>
                    <a:pt x="4" y="0"/>
                    <a:pt x="3" y="1"/>
                    <a:pt x="3" y="2"/>
                  </a:cubicBezTo>
                  <a:cubicBezTo>
                    <a:pt x="3" y="2"/>
                    <a:pt x="1" y="3"/>
                    <a:pt x="1" y="4"/>
                  </a:cubicBezTo>
                  <a:cubicBezTo>
                    <a:pt x="1" y="4"/>
                    <a:pt x="0" y="6"/>
                    <a:pt x="1" y="6"/>
                  </a:cubicBezTo>
                  <a:cubicBezTo>
                    <a:pt x="1" y="7"/>
                    <a:pt x="0" y="8"/>
                    <a:pt x="0" y="8"/>
                  </a:cubicBezTo>
                  <a:cubicBezTo>
                    <a:pt x="0" y="8"/>
                    <a:pt x="1" y="10"/>
                    <a:pt x="1" y="1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5" name="Freeform 1369">
              <a:extLst>
                <a:ext uri="{FF2B5EF4-FFF2-40B4-BE49-F238E27FC236}">
                  <a16:creationId xmlns:a16="http://schemas.microsoft.com/office/drawing/2014/main" id="{0D5DD9FD-AA43-452C-A6CF-5BE770BA34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6" name="Freeform 1370">
              <a:extLst>
                <a:ext uri="{FF2B5EF4-FFF2-40B4-BE49-F238E27FC236}">
                  <a16:creationId xmlns:a16="http://schemas.microsoft.com/office/drawing/2014/main" id="{F14E9881-AC0F-4738-B8CB-9949F743B27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32 w 32"/>
                <a:gd name="T1" fmla="*/ 3 h 29"/>
                <a:gd name="T2" fmla="*/ 30 w 32"/>
                <a:gd name="T3" fmla="*/ 3 h 29"/>
                <a:gd name="T4" fmla="*/ 28 w 32"/>
                <a:gd name="T5" fmla="*/ 3 h 29"/>
                <a:gd name="T6" fmla="*/ 28 w 32"/>
                <a:gd name="T7" fmla="*/ 1 h 29"/>
                <a:gd name="T8" fmla="*/ 28 w 32"/>
                <a:gd name="T9" fmla="*/ 0 h 29"/>
                <a:gd name="T10" fmla="*/ 25 w 32"/>
                <a:gd name="T11" fmla="*/ 0 h 29"/>
                <a:gd name="T12" fmla="*/ 23 w 32"/>
                <a:gd name="T13" fmla="*/ 0 h 29"/>
                <a:gd name="T14" fmla="*/ 20 w 32"/>
                <a:gd name="T15" fmla="*/ 0 h 29"/>
                <a:gd name="T16" fmla="*/ 15 w 32"/>
                <a:gd name="T17" fmla="*/ 0 h 29"/>
                <a:gd name="T18" fmla="*/ 14 w 32"/>
                <a:gd name="T19" fmla="*/ 2 h 29"/>
                <a:gd name="T20" fmla="*/ 11 w 32"/>
                <a:gd name="T21" fmla="*/ 2 h 29"/>
                <a:gd name="T22" fmla="*/ 5 w 32"/>
                <a:gd name="T23" fmla="*/ 4 h 29"/>
                <a:gd name="T24" fmla="*/ 3 w 32"/>
                <a:gd name="T25" fmla="*/ 6 h 29"/>
                <a:gd name="T26" fmla="*/ 2 w 32"/>
                <a:gd name="T27" fmla="*/ 7 h 29"/>
                <a:gd name="T28" fmla="*/ 0 w 32"/>
                <a:gd name="T29" fmla="*/ 8 h 29"/>
                <a:gd name="T30" fmla="*/ 0 w 32"/>
                <a:gd name="T31" fmla="*/ 9 h 29"/>
                <a:gd name="T32" fmla="*/ 1 w 32"/>
                <a:gd name="T33" fmla="*/ 9 h 29"/>
                <a:gd name="T34" fmla="*/ 3 w 32"/>
                <a:gd name="T35" fmla="*/ 9 h 29"/>
                <a:gd name="T36" fmla="*/ 1 w 32"/>
                <a:gd name="T37" fmla="*/ 10 h 29"/>
                <a:gd name="T38" fmla="*/ 2 w 32"/>
                <a:gd name="T39" fmla="*/ 11 h 29"/>
                <a:gd name="T40" fmla="*/ 4 w 32"/>
                <a:gd name="T41" fmla="*/ 11 h 29"/>
                <a:gd name="T42" fmla="*/ 6 w 32"/>
                <a:gd name="T43" fmla="*/ 12 h 29"/>
                <a:gd name="T44" fmla="*/ 7 w 32"/>
                <a:gd name="T45" fmla="*/ 14 h 29"/>
                <a:gd name="T46" fmla="*/ 7 w 32"/>
                <a:gd name="T47" fmla="*/ 16 h 29"/>
                <a:gd name="T48" fmla="*/ 9 w 32"/>
                <a:gd name="T49" fmla="*/ 16 h 29"/>
                <a:gd name="T50" fmla="*/ 8 w 32"/>
                <a:gd name="T51" fmla="*/ 17 h 29"/>
                <a:gd name="T52" fmla="*/ 9 w 32"/>
                <a:gd name="T53" fmla="*/ 19 h 29"/>
                <a:gd name="T54" fmla="*/ 9 w 32"/>
                <a:gd name="T55" fmla="*/ 20 h 29"/>
                <a:gd name="T56" fmla="*/ 8 w 32"/>
                <a:gd name="T57" fmla="*/ 21 h 29"/>
                <a:gd name="T58" fmla="*/ 10 w 32"/>
                <a:gd name="T59" fmla="*/ 26 h 29"/>
                <a:gd name="T60" fmla="*/ 11 w 32"/>
                <a:gd name="T61" fmla="*/ 29 h 29"/>
                <a:gd name="T62" fmla="*/ 12 w 32"/>
                <a:gd name="T63" fmla="*/ 29 h 29"/>
                <a:gd name="T64" fmla="*/ 13 w 32"/>
                <a:gd name="T65" fmla="*/ 29 h 29"/>
                <a:gd name="T66" fmla="*/ 14 w 32"/>
                <a:gd name="T67" fmla="*/ 27 h 29"/>
                <a:gd name="T68" fmla="*/ 16 w 32"/>
                <a:gd name="T69" fmla="*/ 23 h 29"/>
                <a:gd name="T70" fmla="*/ 18 w 32"/>
                <a:gd name="T71" fmla="*/ 23 h 29"/>
                <a:gd name="T72" fmla="*/ 19 w 32"/>
                <a:gd name="T73" fmla="*/ 22 h 29"/>
                <a:gd name="T74" fmla="*/ 22 w 32"/>
                <a:gd name="T75" fmla="*/ 21 h 29"/>
                <a:gd name="T76" fmla="*/ 24 w 32"/>
                <a:gd name="T77" fmla="*/ 18 h 29"/>
                <a:gd name="T78" fmla="*/ 23 w 32"/>
                <a:gd name="T79" fmla="*/ 18 h 29"/>
                <a:gd name="T80" fmla="*/ 23 w 32"/>
                <a:gd name="T81" fmla="*/ 17 h 29"/>
                <a:gd name="T82" fmla="*/ 25 w 32"/>
                <a:gd name="T83" fmla="*/ 17 h 29"/>
                <a:gd name="T84" fmla="*/ 26 w 32"/>
                <a:gd name="T85" fmla="*/ 16 h 29"/>
                <a:gd name="T86" fmla="*/ 26 w 32"/>
                <a:gd name="T87" fmla="*/ 16 h 29"/>
                <a:gd name="T88" fmla="*/ 26 w 32"/>
                <a:gd name="T89" fmla="*/ 15 h 29"/>
                <a:gd name="T90" fmla="*/ 28 w 32"/>
                <a:gd name="T91" fmla="*/ 12 h 29"/>
                <a:gd name="T92" fmla="*/ 29 w 32"/>
                <a:gd name="T93" fmla="*/ 10 h 29"/>
                <a:gd name="T94" fmla="*/ 28 w 32"/>
                <a:gd name="T95" fmla="*/ 8 h 29"/>
                <a:gd name="T96" fmla="*/ 29 w 32"/>
                <a:gd name="T97" fmla="*/ 8 h 29"/>
                <a:gd name="T98" fmla="*/ 29 w 32"/>
                <a:gd name="T99" fmla="*/ 6 h 29"/>
                <a:gd name="T100" fmla="*/ 30 w 32"/>
                <a:gd name="T101" fmla="*/ 5 h 29"/>
                <a:gd name="T102" fmla="*/ 32 w 32"/>
                <a:gd name="T103" fmla="*/ 4 h 29"/>
                <a:gd name="T104" fmla="*/ 32 w 32"/>
                <a:gd name="T105" fmla="*/ 3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32" y="3"/>
                  </a:move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7" name="Freeform 1371">
              <a:extLst>
                <a:ext uri="{FF2B5EF4-FFF2-40B4-BE49-F238E27FC236}">
                  <a16:creationId xmlns:a16="http://schemas.microsoft.com/office/drawing/2014/main" id="{ED89F1CC-4D0A-467E-8553-A2EE5204E7A9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21" cy="17"/>
            </a:xfrm>
            <a:custGeom>
              <a:avLst/>
              <a:gdLst>
                <a:gd name="T0" fmla="*/ 4 w 9"/>
                <a:gd name="T1" fmla="*/ 0 h 7"/>
                <a:gd name="T2" fmla="*/ 2 w 9"/>
                <a:gd name="T3" fmla="*/ 1 h 7"/>
                <a:gd name="T4" fmla="*/ 1 w 9"/>
                <a:gd name="T5" fmla="*/ 1 h 7"/>
                <a:gd name="T6" fmla="*/ 0 w 9"/>
                <a:gd name="T7" fmla="*/ 3 h 7"/>
                <a:gd name="T8" fmla="*/ 1 w 9"/>
                <a:gd name="T9" fmla="*/ 4 h 7"/>
                <a:gd name="T10" fmla="*/ 3 w 9"/>
                <a:gd name="T11" fmla="*/ 4 h 7"/>
                <a:gd name="T12" fmla="*/ 3 w 9"/>
                <a:gd name="T13" fmla="*/ 5 h 7"/>
                <a:gd name="T14" fmla="*/ 3 w 9"/>
                <a:gd name="T15" fmla="*/ 6 h 7"/>
                <a:gd name="T16" fmla="*/ 4 w 9"/>
                <a:gd name="T17" fmla="*/ 7 h 7"/>
                <a:gd name="T18" fmla="*/ 6 w 9"/>
                <a:gd name="T19" fmla="*/ 5 h 7"/>
                <a:gd name="T20" fmla="*/ 8 w 9"/>
                <a:gd name="T21" fmla="*/ 5 h 7"/>
                <a:gd name="T22" fmla="*/ 8 w 9"/>
                <a:gd name="T23" fmla="*/ 3 h 7"/>
                <a:gd name="T24" fmla="*/ 6 w 9"/>
                <a:gd name="T25" fmla="*/ 2 h 7"/>
                <a:gd name="T26" fmla="*/ 5 w 9"/>
                <a:gd name="T27" fmla="*/ 2 h 7"/>
                <a:gd name="T28" fmla="*/ 4 w 9"/>
                <a:gd name="T29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9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6" y="6"/>
                    <a:pt x="6" y="5"/>
                  </a:cubicBezTo>
                  <a:cubicBezTo>
                    <a:pt x="6" y="5"/>
                    <a:pt x="7" y="5"/>
                    <a:pt x="8" y="5"/>
                  </a:cubicBezTo>
                  <a:cubicBezTo>
                    <a:pt x="8" y="6"/>
                    <a:pt x="9" y="3"/>
                    <a:pt x="8" y="3"/>
                  </a:cubicBezTo>
                  <a:cubicBezTo>
                    <a:pt x="7" y="2"/>
                    <a:pt x="7" y="3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8" name="Freeform 1372">
              <a:extLst>
                <a:ext uri="{FF2B5EF4-FFF2-40B4-BE49-F238E27FC236}">
                  <a16:creationId xmlns:a16="http://schemas.microsoft.com/office/drawing/2014/main" id="{184D09C4-FC76-4933-AF03-C168B85015FD}"/>
                </a:ext>
              </a:extLst>
            </p:cNvPr>
            <p:cNvSpPr>
              <a:spLocks/>
            </p:cNvSpPr>
            <p:nvPr/>
          </p:nvSpPr>
          <p:spPr bwMode="auto">
            <a:xfrm>
              <a:off x="5023" y="1572"/>
              <a:ext cx="17" cy="5"/>
            </a:xfrm>
            <a:custGeom>
              <a:avLst/>
              <a:gdLst>
                <a:gd name="T0" fmla="*/ 4 w 7"/>
                <a:gd name="T1" fmla="*/ 2 h 2"/>
                <a:gd name="T2" fmla="*/ 7 w 7"/>
                <a:gd name="T3" fmla="*/ 1 h 2"/>
                <a:gd name="T4" fmla="*/ 3 w 7"/>
                <a:gd name="T5" fmla="*/ 0 h 2"/>
                <a:gd name="T6" fmla="*/ 0 w 7"/>
                <a:gd name="T7" fmla="*/ 1 h 2"/>
                <a:gd name="T8" fmla="*/ 4 w 7"/>
                <a:gd name="T9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7" h="2">
                  <a:moveTo>
                    <a:pt x="4" y="2"/>
                  </a:moveTo>
                  <a:cubicBezTo>
                    <a:pt x="6" y="2"/>
                    <a:pt x="7" y="2"/>
                    <a:pt x="7" y="1"/>
                  </a:cubicBezTo>
                  <a:cubicBezTo>
                    <a:pt x="7" y="1"/>
                    <a:pt x="4" y="0"/>
                    <a:pt x="3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1" y="1"/>
                    <a:pt x="3" y="2"/>
                    <a:pt x="4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49" name="Freeform 1373">
              <a:extLst>
                <a:ext uri="{FF2B5EF4-FFF2-40B4-BE49-F238E27FC236}">
                  <a16:creationId xmlns:a16="http://schemas.microsoft.com/office/drawing/2014/main" id="{E4B477B9-3698-41CB-BA03-00B7B9ADC688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0 w 2"/>
                <a:gd name="T1" fmla="*/ 1 h 3"/>
                <a:gd name="T2" fmla="*/ 0 w 2"/>
                <a:gd name="T3" fmla="*/ 2 h 3"/>
                <a:gd name="T4" fmla="*/ 2 w 2"/>
                <a:gd name="T5" fmla="*/ 3 h 3"/>
                <a:gd name="T6" fmla="*/ 2 w 2"/>
                <a:gd name="T7" fmla="*/ 2 h 3"/>
                <a:gd name="T8" fmla="*/ 1 w 2"/>
                <a:gd name="T9" fmla="*/ 0 h 3"/>
                <a:gd name="T10" fmla="*/ 0 w 2"/>
                <a:gd name="T11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0" name="Freeform 1374">
              <a:extLst>
                <a:ext uri="{FF2B5EF4-FFF2-40B4-BE49-F238E27FC236}">
                  <a16:creationId xmlns:a16="http://schemas.microsoft.com/office/drawing/2014/main" id="{B63BC13A-BA44-4474-8B54-6E43C9D7CA5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6 w 6"/>
                <a:gd name="T1" fmla="*/ 1 h 4"/>
                <a:gd name="T2" fmla="*/ 3 w 6"/>
                <a:gd name="T3" fmla="*/ 1 h 4"/>
                <a:gd name="T4" fmla="*/ 1 w 6"/>
                <a:gd name="T5" fmla="*/ 0 h 4"/>
                <a:gd name="T6" fmla="*/ 1 w 6"/>
                <a:gd name="T7" fmla="*/ 1 h 4"/>
                <a:gd name="T8" fmla="*/ 1 w 6"/>
                <a:gd name="T9" fmla="*/ 2 h 4"/>
                <a:gd name="T10" fmla="*/ 1 w 6"/>
                <a:gd name="T11" fmla="*/ 3 h 4"/>
                <a:gd name="T12" fmla="*/ 2 w 6"/>
                <a:gd name="T13" fmla="*/ 4 h 4"/>
                <a:gd name="T14" fmla="*/ 3 w 6"/>
                <a:gd name="T15" fmla="*/ 4 h 4"/>
                <a:gd name="T16" fmla="*/ 5 w 6"/>
                <a:gd name="T17" fmla="*/ 4 h 4"/>
                <a:gd name="T18" fmla="*/ 6 w 6"/>
                <a:gd name="T19" fmla="*/ 1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6" y="1"/>
                  </a:move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1" name="Freeform 1375">
              <a:extLst>
                <a:ext uri="{FF2B5EF4-FFF2-40B4-BE49-F238E27FC236}">
                  <a16:creationId xmlns:a16="http://schemas.microsoft.com/office/drawing/2014/main" id="{BC944A72-21ED-466F-9EDC-9F1E366A3CD8}"/>
                </a:ext>
              </a:extLst>
            </p:cNvPr>
            <p:cNvSpPr>
              <a:spLocks/>
            </p:cNvSpPr>
            <p:nvPr/>
          </p:nvSpPr>
          <p:spPr bwMode="auto">
            <a:xfrm>
              <a:off x="5068" y="1586"/>
              <a:ext cx="19" cy="22"/>
            </a:xfrm>
            <a:custGeom>
              <a:avLst/>
              <a:gdLst>
                <a:gd name="T0" fmla="*/ 5 w 8"/>
                <a:gd name="T1" fmla="*/ 3 h 9"/>
                <a:gd name="T2" fmla="*/ 8 w 8"/>
                <a:gd name="T3" fmla="*/ 1 h 9"/>
                <a:gd name="T4" fmla="*/ 8 w 8"/>
                <a:gd name="T5" fmla="*/ 0 h 9"/>
                <a:gd name="T6" fmla="*/ 7 w 8"/>
                <a:gd name="T7" fmla="*/ 1 h 9"/>
                <a:gd name="T8" fmla="*/ 3 w 8"/>
                <a:gd name="T9" fmla="*/ 2 h 9"/>
                <a:gd name="T10" fmla="*/ 1 w 8"/>
                <a:gd name="T11" fmla="*/ 3 h 9"/>
                <a:gd name="T12" fmla="*/ 0 w 8"/>
                <a:gd name="T13" fmla="*/ 7 h 9"/>
                <a:gd name="T14" fmla="*/ 1 w 8"/>
                <a:gd name="T15" fmla="*/ 9 h 9"/>
                <a:gd name="T16" fmla="*/ 3 w 8"/>
                <a:gd name="T17" fmla="*/ 9 h 9"/>
                <a:gd name="T18" fmla="*/ 2 w 8"/>
                <a:gd name="T19" fmla="*/ 6 h 9"/>
                <a:gd name="T20" fmla="*/ 5 w 8"/>
                <a:gd name="T21" fmla="*/ 3 h 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8" h="9">
                  <a:moveTo>
                    <a:pt x="5" y="3"/>
                  </a:moveTo>
                  <a:cubicBezTo>
                    <a:pt x="5" y="3"/>
                    <a:pt x="8" y="2"/>
                    <a:pt x="8" y="1"/>
                  </a:cubicBezTo>
                  <a:cubicBezTo>
                    <a:pt x="8" y="1"/>
                    <a:pt x="8" y="0"/>
                    <a:pt x="8" y="0"/>
                  </a:cubicBezTo>
                  <a:cubicBezTo>
                    <a:pt x="7" y="0"/>
                    <a:pt x="7" y="1"/>
                    <a:pt x="7" y="1"/>
                  </a:cubicBezTo>
                  <a:cubicBezTo>
                    <a:pt x="7" y="1"/>
                    <a:pt x="4" y="2"/>
                    <a:pt x="3" y="2"/>
                  </a:cubicBezTo>
                  <a:cubicBezTo>
                    <a:pt x="2" y="2"/>
                    <a:pt x="1" y="3"/>
                    <a:pt x="1" y="3"/>
                  </a:cubicBezTo>
                  <a:cubicBezTo>
                    <a:pt x="1" y="4"/>
                    <a:pt x="0" y="6"/>
                    <a:pt x="0" y="7"/>
                  </a:cubicBezTo>
                  <a:cubicBezTo>
                    <a:pt x="0" y="7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3" y="9"/>
                    <a:pt x="2" y="7"/>
                    <a:pt x="2" y="6"/>
                  </a:cubicBezTo>
                  <a:cubicBezTo>
                    <a:pt x="2" y="5"/>
                    <a:pt x="4" y="4"/>
                    <a:pt x="5" y="3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2" name="Freeform 1376">
              <a:extLst>
                <a:ext uri="{FF2B5EF4-FFF2-40B4-BE49-F238E27FC236}">
                  <a16:creationId xmlns:a16="http://schemas.microsoft.com/office/drawing/2014/main" id="{87869C8E-0833-477A-905E-BFE4650F0415}"/>
                </a:ext>
              </a:extLst>
            </p:cNvPr>
            <p:cNvSpPr>
              <a:spLocks/>
            </p:cNvSpPr>
            <p:nvPr/>
          </p:nvSpPr>
          <p:spPr bwMode="auto">
            <a:xfrm>
              <a:off x="5073" y="1572"/>
              <a:ext cx="5" cy="7"/>
            </a:xfrm>
            <a:custGeom>
              <a:avLst/>
              <a:gdLst>
                <a:gd name="T0" fmla="*/ 0 w 2"/>
                <a:gd name="T1" fmla="*/ 2 h 3"/>
                <a:gd name="T2" fmla="*/ 2 w 2"/>
                <a:gd name="T3" fmla="*/ 2 h 3"/>
                <a:gd name="T4" fmla="*/ 0 w 2"/>
                <a:gd name="T5" fmla="*/ 2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2"/>
                    <a:pt x="2" y="2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3" name="Freeform 1377">
              <a:extLst>
                <a:ext uri="{FF2B5EF4-FFF2-40B4-BE49-F238E27FC236}">
                  <a16:creationId xmlns:a16="http://schemas.microsoft.com/office/drawing/2014/main" id="{59FC6E2E-432F-4628-921A-359E2E6E7568}"/>
                </a:ext>
              </a:extLst>
            </p:cNvPr>
            <p:cNvSpPr>
              <a:spLocks/>
            </p:cNvSpPr>
            <p:nvPr/>
          </p:nvSpPr>
          <p:spPr bwMode="auto">
            <a:xfrm>
              <a:off x="5116" y="1577"/>
              <a:ext cx="10" cy="2"/>
            </a:xfrm>
            <a:custGeom>
              <a:avLst/>
              <a:gdLst>
                <a:gd name="T0" fmla="*/ 0 w 4"/>
                <a:gd name="T1" fmla="*/ 1 h 1"/>
                <a:gd name="T2" fmla="*/ 3 w 4"/>
                <a:gd name="T3" fmla="*/ 1 h 1"/>
                <a:gd name="T4" fmla="*/ 2 w 4"/>
                <a:gd name="T5" fmla="*/ 0 h 1"/>
                <a:gd name="T6" fmla="*/ 0 w 4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4" h="1">
                  <a:moveTo>
                    <a:pt x="0" y="1"/>
                  </a:moveTo>
                  <a:cubicBezTo>
                    <a:pt x="0" y="1"/>
                    <a:pt x="2" y="1"/>
                    <a:pt x="3" y="1"/>
                  </a:cubicBezTo>
                  <a:cubicBezTo>
                    <a:pt x="4" y="1"/>
                    <a:pt x="3" y="0"/>
                    <a:pt x="2" y="0"/>
                  </a:cubicBezTo>
                  <a:cubicBezTo>
                    <a:pt x="0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4" name="Freeform 1378">
              <a:extLst>
                <a:ext uri="{FF2B5EF4-FFF2-40B4-BE49-F238E27FC236}">
                  <a16:creationId xmlns:a16="http://schemas.microsoft.com/office/drawing/2014/main" id="{4BD56C81-17FF-4B66-97F1-979DD46B20D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5" name="Freeform 1379">
              <a:extLst>
                <a:ext uri="{FF2B5EF4-FFF2-40B4-BE49-F238E27FC236}">
                  <a16:creationId xmlns:a16="http://schemas.microsoft.com/office/drawing/2014/main" id="{848AC2B8-D238-488C-A7CD-7F74FBB4F1AA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6" name="Freeform 1380">
              <a:extLst>
                <a:ext uri="{FF2B5EF4-FFF2-40B4-BE49-F238E27FC236}">
                  <a16:creationId xmlns:a16="http://schemas.microsoft.com/office/drawing/2014/main" id="{4FA13324-FDCA-4DFE-BFB9-3689470DE0B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7" name="Freeform 1381">
              <a:extLst>
                <a:ext uri="{FF2B5EF4-FFF2-40B4-BE49-F238E27FC236}">
                  <a16:creationId xmlns:a16="http://schemas.microsoft.com/office/drawing/2014/main" id="{EB12FB72-7CEC-4924-9D5F-752DC60317E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8" name="Freeform 1382">
              <a:extLst>
                <a:ext uri="{FF2B5EF4-FFF2-40B4-BE49-F238E27FC236}">
                  <a16:creationId xmlns:a16="http://schemas.microsoft.com/office/drawing/2014/main" id="{6A2DD2CA-CFB1-43EF-AB17-E2458AD16028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59" name="Freeform 1383">
              <a:extLst>
                <a:ext uri="{FF2B5EF4-FFF2-40B4-BE49-F238E27FC236}">
                  <a16:creationId xmlns:a16="http://schemas.microsoft.com/office/drawing/2014/main" id="{E40AA5B9-21E8-46DD-A16C-6BA583B5139C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0" name="Freeform 1384">
              <a:extLst>
                <a:ext uri="{FF2B5EF4-FFF2-40B4-BE49-F238E27FC236}">
                  <a16:creationId xmlns:a16="http://schemas.microsoft.com/office/drawing/2014/main" id="{6C37C024-AF7D-4C2E-8E14-46DE0EC4FD29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1" name="Freeform 1385">
              <a:extLst>
                <a:ext uri="{FF2B5EF4-FFF2-40B4-BE49-F238E27FC236}">
                  <a16:creationId xmlns:a16="http://schemas.microsoft.com/office/drawing/2014/main" id="{4D5864F1-D925-4355-85D2-DB60ADA1F9C4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7" y="1758"/>
              <a:ext cx="10" cy="8"/>
            </a:xfrm>
            <a:custGeom>
              <a:avLst/>
              <a:gdLst>
                <a:gd name="T0" fmla="*/ 3 w 4"/>
                <a:gd name="T1" fmla="*/ 1 h 3"/>
                <a:gd name="T2" fmla="*/ 1 w 4"/>
                <a:gd name="T3" fmla="*/ 1 h 3"/>
                <a:gd name="T4" fmla="*/ 1 w 4"/>
                <a:gd name="T5" fmla="*/ 1 h 3"/>
                <a:gd name="T6" fmla="*/ 1 w 4"/>
                <a:gd name="T7" fmla="*/ 2 h 3"/>
                <a:gd name="T8" fmla="*/ 3 w 4"/>
                <a:gd name="T9" fmla="*/ 3 h 3"/>
                <a:gd name="T10" fmla="*/ 4 w 4"/>
                <a:gd name="T11" fmla="*/ 0 h 3"/>
                <a:gd name="T12" fmla="*/ 3 w 4"/>
                <a:gd name="T13" fmla="*/ 1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" h="3">
                  <a:moveTo>
                    <a:pt x="3" y="1"/>
                  </a:moveTo>
                  <a:cubicBezTo>
                    <a:pt x="3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2" y="2"/>
                    <a:pt x="3" y="3"/>
                  </a:cubicBezTo>
                  <a:cubicBezTo>
                    <a:pt x="3" y="2"/>
                    <a:pt x="3" y="1"/>
                    <a:pt x="4" y="0"/>
                  </a:cubicBezTo>
                  <a:cubicBezTo>
                    <a:pt x="3" y="0"/>
                    <a:pt x="3" y="1"/>
                    <a:pt x="3" y="1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2" name="Freeform 1386">
              <a:extLst>
                <a:ext uri="{FF2B5EF4-FFF2-40B4-BE49-F238E27FC236}">
                  <a16:creationId xmlns:a16="http://schemas.microsoft.com/office/drawing/2014/main" id="{EDC8F1A8-E68F-476B-92FA-64CEC629063A}"/>
                </a:ext>
              </a:extLst>
            </p:cNvPr>
            <p:cNvSpPr>
              <a:spLocks/>
            </p:cNvSpPr>
            <p:nvPr/>
          </p:nvSpPr>
          <p:spPr bwMode="auto">
            <a:xfrm>
              <a:off x="4839" y="1596"/>
              <a:ext cx="119" cy="272"/>
            </a:xfrm>
            <a:custGeom>
              <a:avLst/>
              <a:gdLst>
                <a:gd name="T0" fmla="*/ 27 w 50"/>
                <a:gd name="T1" fmla="*/ 84 h 114"/>
                <a:gd name="T2" fmla="*/ 27 w 50"/>
                <a:gd name="T3" fmla="*/ 91 h 114"/>
                <a:gd name="T4" fmla="*/ 27 w 50"/>
                <a:gd name="T5" fmla="*/ 101 h 114"/>
                <a:gd name="T6" fmla="*/ 27 w 50"/>
                <a:gd name="T7" fmla="*/ 108 h 114"/>
                <a:gd name="T8" fmla="*/ 29 w 50"/>
                <a:gd name="T9" fmla="*/ 114 h 114"/>
                <a:gd name="T10" fmla="*/ 32 w 50"/>
                <a:gd name="T11" fmla="*/ 113 h 114"/>
                <a:gd name="T12" fmla="*/ 33 w 50"/>
                <a:gd name="T13" fmla="*/ 108 h 114"/>
                <a:gd name="T14" fmla="*/ 34 w 50"/>
                <a:gd name="T15" fmla="*/ 101 h 114"/>
                <a:gd name="T16" fmla="*/ 38 w 50"/>
                <a:gd name="T17" fmla="*/ 96 h 114"/>
                <a:gd name="T18" fmla="*/ 41 w 50"/>
                <a:gd name="T19" fmla="*/ 92 h 114"/>
                <a:gd name="T20" fmla="*/ 45 w 50"/>
                <a:gd name="T21" fmla="*/ 87 h 114"/>
                <a:gd name="T22" fmla="*/ 48 w 50"/>
                <a:gd name="T23" fmla="*/ 79 h 114"/>
                <a:gd name="T24" fmla="*/ 50 w 50"/>
                <a:gd name="T25" fmla="*/ 74 h 114"/>
                <a:gd name="T26" fmla="*/ 49 w 50"/>
                <a:gd name="T27" fmla="*/ 71 h 114"/>
                <a:gd name="T28" fmla="*/ 42 w 50"/>
                <a:gd name="T29" fmla="*/ 68 h 114"/>
                <a:gd name="T30" fmla="*/ 35 w 50"/>
                <a:gd name="T31" fmla="*/ 62 h 114"/>
                <a:gd name="T32" fmla="*/ 29 w 50"/>
                <a:gd name="T33" fmla="*/ 58 h 114"/>
                <a:gd name="T34" fmla="*/ 25 w 50"/>
                <a:gd name="T35" fmla="*/ 58 h 114"/>
                <a:gd name="T36" fmla="*/ 20 w 50"/>
                <a:gd name="T37" fmla="*/ 60 h 114"/>
                <a:gd name="T38" fmla="*/ 17 w 50"/>
                <a:gd name="T39" fmla="*/ 52 h 114"/>
                <a:gd name="T40" fmla="*/ 10 w 50"/>
                <a:gd name="T41" fmla="*/ 50 h 114"/>
                <a:gd name="T42" fmla="*/ 17 w 50"/>
                <a:gd name="T43" fmla="*/ 45 h 114"/>
                <a:gd name="T44" fmla="*/ 22 w 50"/>
                <a:gd name="T45" fmla="*/ 46 h 114"/>
                <a:gd name="T46" fmla="*/ 25 w 50"/>
                <a:gd name="T47" fmla="*/ 39 h 114"/>
                <a:gd name="T48" fmla="*/ 29 w 50"/>
                <a:gd name="T49" fmla="*/ 35 h 114"/>
                <a:gd name="T50" fmla="*/ 33 w 50"/>
                <a:gd name="T51" fmla="*/ 32 h 114"/>
                <a:gd name="T52" fmla="*/ 34 w 50"/>
                <a:gd name="T53" fmla="*/ 28 h 114"/>
                <a:gd name="T54" fmla="*/ 37 w 50"/>
                <a:gd name="T55" fmla="*/ 28 h 114"/>
                <a:gd name="T56" fmla="*/ 39 w 50"/>
                <a:gd name="T57" fmla="*/ 30 h 114"/>
                <a:gd name="T58" fmla="*/ 39 w 50"/>
                <a:gd name="T59" fmla="*/ 24 h 114"/>
                <a:gd name="T60" fmla="*/ 36 w 50"/>
                <a:gd name="T61" fmla="*/ 19 h 114"/>
                <a:gd name="T62" fmla="*/ 33 w 50"/>
                <a:gd name="T63" fmla="*/ 17 h 114"/>
                <a:gd name="T64" fmla="*/ 28 w 50"/>
                <a:gd name="T65" fmla="*/ 13 h 114"/>
                <a:gd name="T66" fmla="*/ 25 w 50"/>
                <a:gd name="T67" fmla="*/ 20 h 114"/>
                <a:gd name="T68" fmla="*/ 24 w 50"/>
                <a:gd name="T69" fmla="*/ 22 h 114"/>
                <a:gd name="T70" fmla="*/ 19 w 50"/>
                <a:gd name="T71" fmla="*/ 19 h 114"/>
                <a:gd name="T72" fmla="*/ 20 w 50"/>
                <a:gd name="T73" fmla="*/ 14 h 114"/>
                <a:gd name="T74" fmla="*/ 25 w 50"/>
                <a:gd name="T75" fmla="*/ 9 h 114"/>
                <a:gd name="T76" fmla="*/ 27 w 50"/>
                <a:gd name="T77" fmla="*/ 5 h 114"/>
                <a:gd name="T78" fmla="*/ 31 w 50"/>
                <a:gd name="T79" fmla="*/ 8 h 114"/>
                <a:gd name="T80" fmla="*/ 33 w 50"/>
                <a:gd name="T81" fmla="*/ 14 h 114"/>
                <a:gd name="T82" fmla="*/ 36 w 50"/>
                <a:gd name="T83" fmla="*/ 10 h 114"/>
                <a:gd name="T84" fmla="*/ 37 w 50"/>
                <a:gd name="T85" fmla="*/ 8 h 114"/>
                <a:gd name="T86" fmla="*/ 34 w 50"/>
                <a:gd name="T87" fmla="*/ 4 h 114"/>
                <a:gd name="T88" fmla="*/ 29 w 50"/>
                <a:gd name="T89" fmla="*/ 2 h 114"/>
                <a:gd name="T90" fmla="*/ 23 w 50"/>
                <a:gd name="T91" fmla="*/ 3 h 114"/>
                <a:gd name="T92" fmla="*/ 23 w 50"/>
                <a:gd name="T93" fmla="*/ 6 h 114"/>
                <a:gd name="T94" fmla="*/ 19 w 50"/>
                <a:gd name="T95" fmla="*/ 4 h 114"/>
                <a:gd name="T96" fmla="*/ 18 w 50"/>
                <a:gd name="T97" fmla="*/ 6 h 114"/>
                <a:gd name="T98" fmla="*/ 15 w 50"/>
                <a:gd name="T99" fmla="*/ 10 h 114"/>
                <a:gd name="T100" fmla="*/ 11 w 50"/>
                <a:gd name="T101" fmla="*/ 15 h 114"/>
                <a:gd name="T102" fmla="*/ 9 w 50"/>
                <a:gd name="T103" fmla="*/ 20 h 114"/>
                <a:gd name="T104" fmla="*/ 6 w 50"/>
                <a:gd name="T105" fmla="*/ 25 h 114"/>
                <a:gd name="T106" fmla="*/ 4 w 50"/>
                <a:gd name="T107" fmla="*/ 30 h 114"/>
                <a:gd name="T108" fmla="*/ 2 w 50"/>
                <a:gd name="T109" fmla="*/ 39 h 114"/>
                <a:gd name="T110" fmla="*/ 1 w 50"/>
                <a:gd name="T111" fmla="*/ 48 h 114"/>
                <a:gd name="T112" fmla="*/ 3 w 50"/>
                <a:gd name="T113" fmla="*/ 47 h 114"/>
                <a:gd name="T114" fmla="*/ 11 w 50"/>
                <a:gd name="T115" fmla="*/ 56 h 114"/>
                <a:gd name="T116" fmla="*/ 17 w 50"/>
                <a:gd name="T117" fmla="*/ 59 h 114"/>
                <a:gd name="T118" fmla="*/ 21 w 50"/>
                <a:gd name="T119" fmla="*/ 62 h 114"/>
                <a:gd name="T120" fmla="*/ 21 w 50"/>
                <a:gd name="T121" fmla="*/ 67 h 114"/>
                <a:gd name="T122" fmla="*/ 22 w 50"/>
                <a:gd name="T123" fmla="*/ 74 h 11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50" h="114">
                  <a:moveTo>
                    <a:pt x="23" y="79"/>
                  </a:moveTo>
                  <a:cubicBezTo>
                    <a:pt x="23" y="79"/>
                    <a:pt x="25" y="80"/>
                    <a:pt x="25" y="81"/>
                  </a:cubicBezTo>
                  <a:cubicBezTo>
                    <a:pt x="26" y="81"/>
                    <a:pt x="27" y="84"/>
                    <a:pt x="27" y="84"/>
                  </a:cubicBezTo>
                  <a:cubicBezTo>
                    <a:pt x="27" y="85"/>
                    <a:pt x="27" y="86"/>
                    <a:pt x="27" y="87"/>
                  </a:cubicBezTo>
                  <a:cubicBezTo>
                    <a:pt x="27" y="87"/>
                    <a:pt x="27" y="88"/>
                    <a:pt x="27" y="88"/>
                  </a:cubicBezTo>
                  <a:cubicBezTo>
                    <a:pt x="27" y="88"/>
                    <a:pt x="27" y="91"/>
                    <a:pt x="27" y="91"/>
                  </a:cubicBezTo>
                  <a:cubicBezTo>
                    <a:pt x="27" y="92"/>
                    <a:pt x="26" y="95"/>
                    <a:pt x="26" y="97"/>
                  </a:cubicBezTo>
                  <a:cubicBezTo>
                    <a:pt x="26" y="98"/>
                    <a:pt x="27" y="100"/>
                    <a:pt x="27" y="100"/>
                  </a:cubicBezTo>
                  <a:cubicBezTo>
                    <a:pt x="27" y="100"/>
                    <a:pt x="27" y="101"/>
                    <a:pt x="27" y="101"/>
                  </a:cubicBezTo>
                  <a:cubicBezTo>
                    <a:pt x="27" y="101"/>
                    <a:pt x="26" y="103"/>
                    <a:pt x="26" y="103"/>
                  </a:cubicBezTo>
                  <a:cubicBezTo>
                    <a:pt x="27" y="103"/>
                    <a:pt x="26" y="104"/>
                    <a:pt x="26" y="104"/>
                  </a:cubicBezTo>
                  <a:cubicBezTo>
                    <a:pt x="26" y="105"/>
                    <a:pt x="27" y="108"/>
                    <a:pt x="27" y="108"/>
                  </a:cubicBezTo>
                  <a:cubicBezTo>
                    <a:pt x="27" y="109"/>
                    <a:pt x="28" y="111"/>
                    <a:pt x="28" y="111"/>
                  </a:cubicBezTo>
                  <a:cubicBezTo>
                    <a:pt x="28" y="112"/>
                    <a:pt x="29" y="113"/>
                    <a:pt x="29" y="113"/>
                  </a:cubicBezTo>
                  <a:cubicBezTo>
                    <a:pt x="29" y="114"/>
                    <a:pt x="29" y="114"/>
                    <a:pt x="29" y="114"/>
                  </a:cubicBezTo>
                  <a:cubicBezTo>
                    <a:pt x="29" y="114"/>
                    <a:pt x="30" y="114"/>
                    <a:pt x="30" y="114"/>
                  </a:cubicBezTo>
                  <a:cubicBezTo>
                    <a:pt x="30" y="114"/>
                    <a:pt x="32" y="114"/>
                    <a:pt x="32" y="114"/>
                  </a:cubicBezTo>
                  <a:cubicBezTo>
                    <a:pt x="33" y="114"/>
                    <a:pt x="33" y="114"/>
                    <a:pt x="32" y="113"/>
                  </a:cubicBezTo>
                  <a:cubicBezTo>
                    <a:pt x="32" y="113"/>
                    <a:pt x="32" y="112"/>
                    <a:pt x="32" y="112"/>
                  </a:cubicBezTo>
                  <a:cubicBezTo>
                    <a:pt x="31" y="112"/>
                    <a:pt x="31" y="110"/>
                    <a:pt x="31" y="110"/>
                  </a:cubicBezTo>
                  <a:cubicBezTo>
                    <a:pt x="32" y="109"/>
                    <a:pt x="33" y="109"/>
                    <a:pt x="33" y="108"/>
                  </a:cubicBezTo>
                  <a:cubicBezTo>
                    <a:pt x="33" y="108"/>
                    <a:pt x="33" y="106"/>
                    <a:pt x="33" y="106"/>
                  </a:cubicBezTo>
                  <a:cubicBezTo>
                    <a:pt x="32" y="106"/>
                    <a:pt x="33" y="104"/>
                    <a:pt x="32" y="103"/>
                  </a:cubicBezTo>
                  <a:cubicBezTo>
                    <a:pt x="32" y="103"/>
                    <a:pt x="34" y="102"/>
                    <a:pt x="34" y="101"/>
                  </a:cubicBezTo>
                  <a:cubicBezTo>
                    <a:pt x="34" y="100"/>
                    <a:pt x="36" y="100"/>
                    <a:pt x="36" y="99"/>
                  </a:cubicBezTo>
                  <a:cubicBezTo>
                    <a:pt x="37" y="99"/>
                    <a:pt x="37" y="97"/>
                    <a:pt x="37" y="97"/>
                  </a:cubicBezTo>
                  <a:cubicBezTo>
                    <a:pt x="37" y="96"/>
                    <a:pt x="38" y="96"/>
                    <a:pt x="38" y="96"/>
                  </a:cubicBezTo>
                  <a:cubicBezTo>
                    <a:pt x="39" y="96"/>
                    <a:pt x="39" y="95"/>
                    <a:pt x="39" y="95"/>
                  </a:cubicBezTo>
                  <a:cubicBezTo>
                    <a:pt x="39" y="95"/>
                    <a:pt x="40" y="95"/>
                    <a:pt x="40" y="94"/>
                  </a:cubicBezTo>
                  <a:cubicBezTo>
                    <a:pt x="40" y="94"/>
                    <a:pt x="41" y="92"/>
                    <a:pt x="41" y="92"/>
                  </a:cubicBezTo>
                  <a:cubicBezTo>
                    <a:pt x="42" y="91"/>
                    <a:pt x="42" y="90"/>
                    <a:pt x="42" y="90"/>
                  </a:cubicBezTo>
                  <a:cubicBezTo>
                    <a:pt x="42" y="89"/>
                    <a:pt x="43" y="88"/>
                    <a:pt x="43" y="88"/>
                  </a:cubicBezTo>
                  <a:cubicBezTo>
                    <a:pt x="43" y="88"/>
                    <a:pt x="45" y="87"/>
                    <a:pt x="45" y="87"/>
                  </a:cubicBezTo>
                  <a:cubicBezTo>
                    <a:pt x="46" y="87"/>
                    <a:pt x="46" y="84"/>
                    <a:pt x="46" y="83"/>
                  </a:cubicBezTo>
                  <a:cubicBezTo>
                    <a:pt x="46" y="82"/>
                    <a:pt x="47" y="80"/>
                    <a:pt x="47" y="80"/>
                  </a:cubicBezTo>
                  <a:cubicBezTo>
                    <a:pt x="47" y="80"/>
                    <a:pt x="48" y="79"/>
                    <a:pt x="48" y="79"/>
                  </a:cubicBezTo>
                  <a:cubicBezTo>
                    <a:pt x="48" y="79"/>
                    <a:pt x="48" y="78"/>
                    <a:pt x="48" y="78"/>
                  </a:cubicBezTo>
                  <a:cubicBezTo>
                    <a:pt x="49" y="77"/>
                    <a:pt x="50" y="76"/>
                    <a:pt x="50" y="76"/>
                  </a:cubicBezTo>
                  <a:cubicBezTo>
                    <a:pt x="50" y="76"/>
                    <a:pt x="50" y="75"/>
                    <a:pt x="50" y="74"/>
                  </a:cubicBezTo>
                  <a:cubicBezTo>
                    <a:pt x="50" y="74"/>
                    <a:pt x="50" y="74"/>
                    <a:pt x="50" y="74"/>
                  </a:cubicBezTo>
                  <a:cubicBezTo>
                    <a:pt x="50" y="73"/>
                    <a:pt x="50" y="73"/>
                    <a:pt x="50" y="73"/>
                  </a:cubicBezTo>
                  <a:cubicBezTo>
                    <a:pt x="50" y="72"/>
                    <a:pt x="49" y="71"/>
                    <a:pt x="49" y="71"/>
                  </a:cubicBezTo>
                  <a:cubicBezTo>
                    <a:pt x="48" y="71"/>
                    <a:pt x="47" y="70"/>
                    <a:pt x="47" y="70"/>
                  </a:cubicBezTo>
                  <a:cubicBezTo>
                    <a:pt x="46" y="70"/>
                    <a:pt x="45" y="70"/>
                    <a:pt x="44" y="70"/>
                  </a:cubicBezTo>
                  <a:cubicBezTo>
                    <a:pt x="44" y="70"/>
                    <a:pt x="43" y="69"/>
                    <a:pt x="42" y="68"/>
                  </a:cubicBezTo>
                  <a:cubicBezTo>
                    <a:pt x="42" y="68"/>
                    <a:pt x="40" y="68"/>
                    <a:pt x="40" y="68"/>
                  </a:cubicBezTo>
                  <a:cubicBezTo>
                    <a:pt x="40" y="68"/>
                    <a:pt x="40" y="66"/>
                    <a:pt x="38" y="65"/>
                  </a:cubicBezTo>
                  <a:cubicBezTo>
                    <a:pt x="37" y="64"/>
                    <a:pt x="35" y="63"/>
                    <a:pt x="35" y="62"/>
                  </a:cubicBezTo>
                  <a:cubicBezTo>
                    <a:pt x="35" y="62"/>
                    <a:pt x="33" y="60"/>
                    <a:pt x="32" y="60"/>
                  </a:cubicBezTo>
                  <a:cubicBezTo>
                    <a:pt x="32" y="60"/>
                    <a:pt x="31" y="60"/>
                    <a:pt x="30" y="60"/>
                  </a:cubicBezTo>
                  <a:cubicBezTo>
                    <a:pt x="30" y="60"/>
                    <a:pt x="30" y="59"/>
                    <a:pt x="29" y="58"/>
                  </a:cubicBezTo>
                  <a:cubicBezTo>
                    <a:pt x="29" y="58"/>
                    <a:pt x="27" y="58"/>
                    <a:pt x="27" y="58"/>
                  </a:cubicBezTo>
                  <a:cubicBezTo>
                    <a:pt x="27" y="58"/>
                    <a:pt x="26" y="58"/>
                    <a:pt x="26" y="58"/>
                  </a:cubicBezTo>
                  <a:cubicBezTo>
                    <a:pt x="26" y="58"/>
                    <a:pt x="25" y="58"/>
                    <a:pt x="25" y="58"/>
                  </a:cubicBezTo>
                  <a:cubicBezTo>
                    <a:pt x="25" y="58"/>
                    <a:pt x="24" y="60"/>
                    <a:pt x="23" y="60"/>
                  </a:cubicBezTo>
                  <a:cubicBezTo>
                    <a:pt x="23" y="61"/>
                    <a:pt x="22" y="60"/>
                    <a:pt x="22" y="60"/>
                  </a:cubicBezTo>
                  <a:cubicBezTo>
                    <a:pt x="22" y="60"/>
                    <a:pt x="20" y="60"/>
                    <a:pt x="20" y="60"/>
                  </a:cubicBezTo>
                  <a:cubicBezTo>
                    <a:pt x="20" y="60"/>
                    <a:pt x="19" y="58"/>
                    <a:pt x="19" y="58"/>
                  </a:cubicBezTo>
                  <a:cubicBezTo>
                    <a:pt x="19" y="57"/>
                    <a:pt x="18" y="55"/>
                    <a:pt x="18" y="55"/>
                  </a:cubicBezTo>
                  <a:cubicBezTo>
                    <a:pt x="17" y="55"/>
                    <a:pt x="17" y="53"/>
                    <a:pt x="17" y="52"/>
                  </a:cubicBezTo>
                  <a:cubicBezTo>
                    <a:pt x="17" y="52"/>
                    <a:pt x="15" y="51"/>
                    <a:pt x="15" y="51"/>
                  </a:cubicBezTo>
                  <a:cubicBezTo>
                    <a:pt x="15" y="51"/>
                    <a:pt x="14" y="52"/>
                    <a:pt x="13" y="52"/>
                  </a:cubicBezTo>
                  <a:cubicBezTo>
                    <a:pt x="13" y="53"/>
                    <a:pt x="10" y="52"/>
                    <a:pt x="10" y="50"/>
                  </a:cubicBezTo>
                  <a:cubicBezTo>
                    <a:pt x="11" y="48"/>
                    <a:pt x="12" y="46"/>
                    <a:pt x="13" y="45"/>
                  </a:cubicBezTo>
                  <a:cubicBezTo>
                    <a:pt x="13" y="45"/>
                    <a:pt x="15" y="45"/>
                    <a:pt x="16" y="45"/>
                  </a:cubicBezTo>
                  <a:cubicBezTo>
                    <a:pt x="16" y="46"/>
                    <a:pt x="17" y="45"/>
                    <a:pt x="17" y="45"/>
                  </a:cubicBezTo>
                  <a:cubicBezTo>
                    <a:pt x="17" y="45"/>
                    <a:pt x="19" y="45"/>
                    <a:pt x="19" y="45"/>
                  </a:cubicBezTo>
                  <a:cubicBezTo>
                    <a:pt x="20" y="46"/>
                    <a:pt x="21" y="48"/>
                    <a:pt x="21" y="48"/>
                  </a:cubicBezTo>
                  <a:cubicBezTo>
                    <a:pt x="22" y="48"/>
                    <a:pt x="22" y="47"/>
                    <a:pt x="22" y="46"/>
                  </a:cubicBezTo>
                  <a:cubicBezTo>
                    <a:pt x="22" y="46"/>
                    <a:pt x="22" y="45"/>
                    <a:pt x="22" y="45"/>
                  </a:cubicBezTo>
                  <a:cubicBezTo>
                    <a:pt x="21" y="44"/>
                    <a:pt x="22" y="42"/>
                    <a:pt x="23" y="41"/>
                  </a:cubicBezTo>
                  <a:cubicBezTo>
                    <a:pt x="24" y="41"/>
                    <a:pt x="25" y="39"/>
                    <a:pt x="25" y="39"/>
                  </a:cubicBezTo>
                  <a:cubicBezTo>
                    <a:pt x="25" y="39"/>
                    <a:pt x="26" y="39"/>
                    <a:pt x="26" y="39"/>
                  </a:cubicBezTo>
                  <a:cubicBezTo>
                    <a:pt x="26" y="39"/>
                    <a:pt x="26" y="37"/>
                    <a:pt x="26" y="36"/>
                  </a:cubicBezTo>
                  <a:cubicBezTo>
                    <a:pt x="26" y="36"/>
                    <a:pt x="28" y="35"/>
                    <a:pt x="29" y="35"/>
                  </a:cubicBezTo>
                  <a:cubicBezTo>
                    <a:pt x="29" y="34"/>
                    <a:pt x="29" y="33"/>
                    <a:pt x="29" y="33"/>
                  </a:cubicBezTo>
                  <a:cubicBezTo>
                    <a:pt x="29" y="33"/>
                    <a:pt x="31" y="31"/>
                    <a:pt x="31" y="31"/>
                  </a:cubicBezTo>
                  <a:cubicBezTo>
                    <a:pt x="32" y="31"/>
                    <a:pt x="33" y="32"/>
                    <a:pt x="33" y="32"/>
                  </a:cubicBezTo>
                  <a:cubicBezTo>
                    <a:pt x="33" y="32"/>
                    <a:pt x="34" y="31"/>
                    <a:pt x="34" y="31"/>
                  </a:cubicBezTo>
                  <a:cubicBezTo>
                    <a:pt x="35" y="30"/>
                    <a:pt x="34" y="29"/>
                    <a:pt x="34" y="29"/>
                  </a:cubicBezTo>
                  <a:cubicBezTo>
                    <a:pt x="34" y="29"/>
                    <a:pt x="34" y="28"/>
                    <a:pt x="34" y="28"/>
                  </a:cubicBezTo>
                  <a:cubicBezTo>
                    <a:pt x="35" y="28"/>
                    <a:pt x="35" y="27"/>
                    <a:pt x="35" y="26"/>
                  </a:cubicBezTo>
                  <a:cubicBezTo>
                    <a:pt x="35" y="26"/>
                    <a:pt x="36" y="27"/>
                    <a:pt x="37" y="26"/>
                  </a:cubicBezTo>
                  <a:cubicBezTo>
                    <a:pt x="38" y="26"/>
                    <a:pt x="37" y="27"/>
                    <a:pt x="37" y="28"/>
                  </a:cubicBezTo>
                  <a:cubicBezTo>
                    <a:pt x="36" y="29"/>
                    <a:pt x="37" y="29"/>
                    <a:pt x="38" y="29"/>
                  </a:cubicBezTo>
                  <a:cubicBezTo>
                    <a:pt x="38" y="29"/>
                    <a:pt x="38" y="30"/>
                    <a:pt x="38" y="30"/>
                  </a:cubicBezTo>
                  <a:cubicBezTo>
                    <a:pt x="38" y="30"/>
                    <a:pt x="39" y="30"/>
                    <a:pt x="39" y="30"/>
                  </a:cubicBezTo>
                  <a:cubicBezTo>
                    <a:pt x="40" y="30"/>
                    <a:pt x="40" y="29"/>
                    <a:pt x="40" y="29"/>
                  </a:cubicBezTo>
                  <a:cubicBezTo>
                    <a:pt x="40" y="28"/>
                    <a:pt x="39" y="28"/>
                    <a:pt x="39" y="27"/>
                  </a:cubicBezTo>
                  <a:cubicBezTo>
                    <a:pt x="39" y="27"/>
                    <a:pt x="39" y="24"/>
                    <a:pt x="39" y="24"/>
                  </a:cubicBezTo>
                  <a:cubicBezTo>
                    <a:pt x="39" y="23"/>
                    <a:pt x="38" y="22"/>
                    <a:pt x="38" y="22"/>
                  </a:cubicBezTo>
                  <a:cubicBezTo>
                    <a:pt x="37" y="22"/>
                    <a:pt x="37" y="21"/>
                    <a:pt x="37" y="21"/>
                  </a:cubicBezTo>
                  <a:cubicBezTo>
                    <a:pt x="36" y="20"/>
                    <a:pt x="36" y="19"/>
                    <a:pt x="36" y="19"/>
                  </a:cubicBezTo>
                  <a:cubicBezTo>
                    <a:pt x="36" y="19"/>
                    <a:pt x="35" y="18"/>
                    <a:pt x="35" y="17"/>
                  </a:cubicBezTo>
                  <a:cubicBezTo>
                    <a:pt x="34" y="16"/>
                    <a:pt x="34" y="16"/>
                    <a:pt x="34" y="17"/>
                  </a:cubicBezTo>
                  <a:cubicBezTo>
                    <a:pt x="34" y="17"/>
                    <a:pt x="33" y="17"/>
                    <a:pt x="33" y="17"/>
                  </a:cubicBezTo>
                  <a:cubicBezTo>
                    <a:pt x="32" y="17"/>
                    <a:pt x="32" y="16"/>
                    <a:pt x="32" y="15"/>
                  </a:cubicBezTo>
                  <a:cubicBezTo>
                    <a:pt x="32" y="15"/>
                    <a:pt x="30" y="14"/>
                    <a:pt x="30" y="14"/>
                  </a:cubicBezTo>
                  <a:cubicBezTo>
                    <a:pt x="30" y="14"/>
                    <a:pt x="29" y="14"/>
                    <a:pt x="28" y="13"/>
                  </a:cubicBezTo>
                  <a:cubicBezTo>
                    <a:pt x="28" y="13"/>
                    <a:pt x="27" y="13"/>
                    <a:pt x="27" y="13"/>
                  </a:cubicBezTo>
                  <a:cubicBezTo>
                    <a:pt x="27" y="13"/>
                    <a:pt x="27" y="17"/>
                    <a:pt x="27" y="18"/>
                  </a:cubicBezTo>
                  <a:cubicBezTo>
                    <a:pt x="27" y="19"/>
                    <a:pt x="26" y="20"/>
                    <a:pt x="25" y="20"/>
                  </a:cubicBezTo>
                  <a:cubicBezTo>
                    <a:pt x="25" y="20"/>
                    <a:pt x="25" y="21"/>
                    <a:pt x="26" y="21"/>
                  </a:cubicBezTo>
                  <a:cubicBezTo>
                    <a:pt x="26" y="21"/>
                    <a:pt x="25" y="22"/>
                    <a:pt x="25" y="23"/>
                  </a:cubicBezTo>
                  <a:cubicBezTo>
                    <a:pt x="25" y="23"/>
                    <a:pt x="24" y="23"/>
                    <a:pt x="24" y="22"/>
                  </a:cubicBezTo>
                  <a:cubicBezTo>
                    <a:pt x="24" y="21"/>
                    <a:pt x="23" y="20"/>
                    <a:pt x="23" y="20"/>
                  </a:cubicBezTo>
                  <a:cubicBezTo>
                    <a:pt x="23" y="21"/>
                    <a:pt x="22" y="20"/>
                    <a:pt x="22" y="20"/>
                  </a:cubicBezTo>
                  <a:cubicBezTo>
                    <a:pt x="22" y="20"/>
                    <a:pt x="20" y="19"/>
                    <a:pt x="19" y="19"/>
                  </a:cubicBezTo>
                  <a:cubicBezTo>
                    <a:pt x="19" y="19"/>
                    <a:pt x="18" y="17"/>
                    <a:pt x="18" y="17"/>
                  </a:cubicBezTo>
                  <a:cubicBezTo>
                    <a:pt x="18" y="17"/>
                    <a:pt x="18" y="16"/>
                    <a:pt x="18" y="16"/>
                  </a:cubicBezTo>
                  <a:cubicBezTo>
                    <a:pt x="18" y="16"/>
                    <a:pt x="19" y="15"/>
                    <a:pt x="20" y="14"/>
                  </a:cubicBezTo>
                  <a:cubicBezTo>
                    <a:pt x="20" y="14"/>
                    <a:pt x="21" y="12"/>
                    <a:pt x="22" y="12"/>
                  </a:cubicBezTo>
                  <a:cubicBezTo>
                    <a:pt x="22" y="11"/>
                    <a:pt x="23" y="11"/>
                    <a:pt x="23" y="10"/>
                  </a:cubicBezTo>
                  <a:cubicBezTo>
                    <a:pt x="22" y="10"/>
                    <a:pt x="25" y="9"/>
                    <a:pt x="25" y="9"/>
                  </a:cubicBezTo>
                  <a:cubicBezTo>
                    <a:pt x="26" y="9"/>
                    <a:pt x="26" y="7"/>
                    <a:pt x="27" y="7"/>
                  </a:cubicBezTo>
                  <a:cubicBezTo>
                    <a:pt x="27" y="6"/>
                    <a:pt x="26" y="5"/>
                    <a:pt x="26" y="5"/>
                  </a:cubicBezTo>
                  <a:cubicBezTo>
                    <a:pt x="26" y="5"/>
                    <a:pt x="27" y="5"/>
                    <a:pt x="27" y="5"/>
                  </a:cubicBezTo>
                  <a:cubicBezTo>
                    <a:pt x="28" y="6"/>
                    <a:pt x="29" y="5"/>
                    <a:pt x="29" y="5"/>
                  </a:cubicBezTo>
                  <a:cubicBezTo>
                    <a:pt x="30" y="5"/>
                    <a:pt x="31" y="6"/>
                    <a:pt x="31" y="6"/>
                  </a:cubicBezTo>
                  <a:cubicBezTo>
                    <a:pt x="31" y="8"/>
                    <a:pt x="31" y="8"/>
                    <a:pt x="31" y="8"/>
                  </a:cubicBezTo>
                  <a:cubicBezTo>
                    <a:pt x="31" y="10"/>
                    <a:pt x="31" y="10"/>
                    <a:pt x="31" y="10"/>
                  </a:cubicBezTo>
                  <a:cubicBezTo>
                    <a:pt x="29" y="11"/>
                    <a:pt x="28" y="12"/>
                    <a:pt x="29" y="12"/>
                  </a:cubicBezTo>
                  <a:cubicBezTo>
                    <a:pt x="30" y="12"/>
                    <a:pt x="33" y="13"/>
                    <a:pt x="33" y="14"/>
                  </a:cubicBezTo>
                  <a:cubicBezTo>
                    <a:pt x="34" y="14"/>
                    <a:pt x="34" y="13"/>
                    <a:pt x="35" y="12"/>
                  </a:cubicBezTo>
                  <a:cubicBezTo>
                    <a:pt x="35" y="12"/>
                    <a:pt x="35" y="10"/>
                    <a:pt x="35" y="10"/>
                  </a:cubicBezTo>
                  <a:cubicBezTo>
                    <a:pt x="34" y="10"/>
                    <a:pt x="36" y="10"/>
                    <a:pt x="36" y="10"/>
                  </a:cubicBezTo>
                  <a:cubicBezTo>
                    <a:pt x="36" y="11"/>
                    <a:pt x="37" y="10"/>
                    <a:pt x="37" y="10"/>
                  </a:cubicBezTo>
                  <a:cubicBezTo>
                    <a:pt x="37" y="10"/>
                    <a:pt x="37" y="9"/>
                    <a:pt x="37" y="8"/>
                  </a:cubicBezTo>
                  <a:cubicBezTo>
                    <a:pt x="37" y="8"/>
                    <a:pt x="37" y="8"/>
                    <a:pt x="37" y="8"/>
                  </a:cubicBezTo>
                  <a:cubicBezTo>
                    <a:pt x="37" y="7"/>
                    <a:pt x="35" y="7"/>
                    <a:pt x="35" y="7"/>
                  </a:cubicBezTo>
                  <a:cubicBezTo>
                    <a:pt x="35" y="6"/>
                    <a:pt x="35" y="6"/>
                    <a:pt x="35" y="5"/>
                  </a:cubicBezTo>
                  <a:cubicBezTo>
                    <a:pt x="35" y="5"/>
                    <a:pt x="35" y="4"/>
                    <a:pt x="34" y="4"/>
                  </a:cubicBezTo>
                  <a:cubicBezTo>
                    <a:pt x="34" y="3"/>
                    <a:pt x="33" y="3"/>
                    <a:pt x="32" y="3"/>
                  </a:cubicBezTo>
                  <a:cubicBezTo>
                    <a:pt x="32" y="3"/>
                    <a:pt x="32" y="2"/>
                    <a:pt x="31" y="2"/>
                  </a:cubicBezTo>
                  <a:cubicBezTo>
                    <a:pt x="31" y="2"/>
                    <a:pt x="29" y="2"/>
                    <a:pt x="29" y="2"/>
                  </a:cubicBezTo>
                  <a:cubicBezTo>
                    <a:pt x="28" y="2"/>
                    <a:pt x="28" y="0"/>
                    <a:pt x="27" y="1"/>
                  </a:cubicBezTo>
                  <a:cubicBezTo>
                    <a:pt x="26" y="1"/>
                    <a:pt x="25" y="0"/>
                    <a:pt x="25" y="0"/>
                  </a:cubicBezTo>
                  <a:cubicBezTo>
                    <a:pt x="25" y="0"/>
                    <a:pt x="23" y="2"/>
                    <a:pt x="23" y="3"/>
                  </a:cubicBezTo>
                  <a:cubicBezTo>
                    <a:pt x="23" y="4"/>
                    <a:pt x="24" y="6"/>
                    <a:pt x="24" y="6"/>
                  </a:cubicBezTo>
                  <a:cubicBezTo>
                    <a:pt x="24" y="6"/>
                    <a:pt x="24" y="7"/>
                    <a:pt x="24" y="7"/>
                  </a:cubicBezTo>
                  <a:cubicBezTo>
                    <a:pt x="23" y="7"/>
                    <a:pt x="23" y="7"/>
                    <a:pt x="23" y="6"/>
                  </a:cubicBezTo>
                  <a:cubicBezTo>
                    <a:pt x="23" y="6"/>
                    <a:pt x="22" y="5"/>
                    <a:pt x="22" y="4"/>
                  </a:cubicBezTo>
                  <a:cubicBezTo>
                    <a:pt x="22" y="4"/>
                    <a:pt x="21" y="4"/>
                    <a:pt x="20" y="3"/>
                  </a:cubicBezTo>
                  <a:cubicBezTo>
                    <a:pt x="20" y="4"/>
                    <a:pt x="20" y="4"/>
                    <a:pt x="19" y="4"/>
                  </a:cubicBezTo>
                  <a:cubicBezTo>
                    <a:pt x="19" y="5"/>
                    <a:pt x="19" y="6"/>
                    <a:pt x="19" y="6"/>
                  </a:cubicBezTo>
                  <a:cubicBezTo>
                    <a:pt x="19" y="7"/>
                    <a:pt x="18" y="7"/>
                    <a:pt x="18" y="7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7"/>
                    <a:pt x="17" y="7"/>
                    <a:pt x="17" y="8"/>
                  </a:cubicBezTo>
                  <a:cubicBezTo>
                    <a:pt x="16" y="8"/>
                    <a:pt x="16" y="8"/>
                    <a:pt x="16" y="9"/>
                  </a:cubicBezTo>
                  <a:cubicBezTo>
                    <a:pt x="15" y="9"/>
                    <a:pt x="15" y="10"/>
                    <a:pt x="15" y="10"/>
                  </a:cubicBezTo>
                  <a:cubicBezTo>
                    <a:pt x="14" y="11"/>
                    <a:pt x="14" y="11"/>
                    <a:pt x="14" y="11"/>
                  </a:cubicBezTo>
                  <a:cubicBezTo>
                    <a:pt x="13" y="12"/>
                    <a:pt x="13" y="13"/>
                    <a:pt x="12" y="13"/>
                  </a:cubicBezTo>
                  <a:cubicBezTo>
                    <a:pt x="12" y="14"/>
                    <a:pt x="12" y="15"/>
                    <a:pt x="11" y="15"/>
                  </a:cubicBezTo>
                  <a:cubicBezTo>
                    <a:pt x="11" y="16"/>
                    <a:pt x="11" y="16"/>
                    <a:pt x="10" y="17"/>
                  </a:cubicBezTo>
                  <a:cubicBezTo>
                    <a:pt x="10" y="17"/>
                    <a:pt x="10" y="18"/>
                    <a:pt x="10" y="18"/>
                  </a:cubicBezTo>
                  <a:cubicBezTo>
                    <a:pt x="9" y="19"/>
                    <a:pt x="9" y="19"/>
                    <a:pt x="9" y="20"/>
                  </a:cubicBezTo>
                  <a:cubicBezTo>
                    <a:pt x="9" y="20"/>
                    <a:pt x="8" y="20"/>
                    <a:pt x="8" y="21"/>
                  </a:cubicBezTo>
                  <a:cubicBezTo>
                    <a:pt x="7" y="22"/>
                    <a:pt x="7" y="23"/>
                    <a:pt x="6" y="25"/>
                  </a:cubicBezTo>
                  <a:cubicBezTo>
                    <a:pt x="6" y="25"/>
                    <a:pt x="6" y="25"/>
                    <a:pt x="6" y="25"/>
                  </a:cubicBezTo>
                  <a:cubicBezTo>
                    <a:pt x="6" y="26"/>
                    <a:pt x="6" y="26"/>
                    <a:pt x="5" y="27"/>
                  </a:cubicBezTo>
                  <a:cubicBezTo>
                    <a:pt x="5" y="27"/>
                    <a:pt x="5" y="28"/>
                    <a:pt x="5" y="28"/>
                  </a:cubicBezTo>
                  <a:cubicBezTo>
                    <a:pt x="5" y="29"/>
                    <a:pt x="4" y="29"/>
                    <a:pt x="4" y="30"/>
                  </a:cubicBezTo>
                  <a:cubicBezTo>
                    <a:pt x="4" y="30"/>
                    <a:pt x="4" y="30"/>
                    <a:pt x="4" y="30"/>
                  </a:cubicBezTo>
                  <a:cubicBezTo>
                    <a:pt x="3" y="33"/>
                    <a:pt x="2" y="35"/>
                    <a:pt x="2" y="38"/>
                  </a:cubicBezTo>
                  <a:cubicBezTo>
                    <a:pt x="2" y="38"/>
                    <a:pt x="2" y="38"/>
                    <a:pt x="2" y="39"/>
                  </a:cubicBezTo>
                  <a:cubicBezTo>
                    <a:pt x="1" y="41"/>
                    <a:pt x="1" y="44"/>
                    <a:pt x="0" y="47"/>
                  </a:cubicBezTo>
                  <a:cubicBezTo>
                    <a:pt x="0" y="47"/>
                    <a:pt x="0" y="47"/>
                    <a:pt x="0" y="47"/>
                  </a:cubicBezTo>
                  <a:cubicBezTo>
                    <a:pt x="1" y="47"/>
                    <a:pt x="1" y="48"/>
                    <a:pt x="1" y="48"/>
                  </a:cubicBezTo>
                  <a:cubicBezTo>
                    <a:pt x="1" y="49"/>
                    <a:pt x="3" y="49"/>
                    <a:pt x="3" y="49"/>
                  </a:cubicBezTo>
                  <a:cubicBezTo>
                    <a:pt x="3" y="49"/>
                    <a:pt x="3" y="48"/>
                    <a:pt x="3" y="48"/>
                  </a:cubicBezTo>
                  <a:cubicBezTo>
                    <a:pt x="3" y="47"/>
                    <a:pt x="3" y="47"/>
                    <a:pt x="3" y="47"/>
                  </a:cubicBezTo>
                  <a:cubicBezTo>
                    <a:pt x="3" y="48"/>
                    <a:pt x="4" y="49"/>
                    <a:pt x="5" y="49"/>
                  </a:cubicBezTo>
                  <a:cubicBezTo>
                    <a:pt x="5" y="50"/>
                    <a:pt x="5" y="53"/>
                    <a:pt x="6" y="53"/>
                  </a:cubicBezTo>
                  <a:cubicBezTo>
                    <a:pt x="6" y="54"/>
                    <a:pt x="10" y="55"/>
                    <a:pt x="11" y="56"/>
                  </a:cubicBezTo>
                  <a:cubicBezTo>
                    <a:pt x="12" y="56"/>
                    <a:pt x="13" y="57"/>
                    <a:pt x="13" y="57"/>
                  </a:cubicBezTo>
                  <a:cubicBezTo>
                    <a:pt x="14" y="58"/>
                    <a:pt x="15" y="58"/>
                    <a:pt x="15" y="58"/>
                  </a:cubicBezTo>
                  <a:cubicBezTo>
                    <a:pt x="16" y="58"/>
                    <a:pt x="16" y="59"/>
                    <a:pt x="17" y="59"/>
                  </a:cubicBezTo>
                  <a:cubicBezTo>
                    <a:pt x="17" y="60"/>
                    <a:pt x="17" y="60"/>
                    <a:pt x="17" y="60"/>
                  </a:cubicBezTo>
                  <a:cubicBezTo>
                    <a:pt x="17" y="60"/>
                    <a:pt x="19" y="61"/>
                    <a:pt x="20" y="62"/>
                  </a:cubicBezTo>
                  <a:cubicBezTo>
                    <a:pt x="20" y="62"/>
                    <a:pt x="21" y="62"/>
                    <a:pt x="21" y="62"/>
                  </a:cubicBezTo>
                  <a:cubicBezTo>
                    <a:pt x="21" y="62"/>
                    <a:pt x="22" y="63"/>
                    <a:pt x="22" y="63"/>
                  </a:cubicBezTo>
                  <a:cubicBezTo>
                    <a:pt x="22" y="64"/>
                    <a:pt x="22" y="65"/>
                    <a:pt x="22" y="65"/>
                  </a:cubicBezTo>
                  <a:cubicBezTo>
                    <a:pt x="22" y="65"/>
                    <a:pt x="21" y="67"/>
                    <a:pt x="21" y="67"/>
                  </a:cubicBezTo>
                  <a:cubicBezTo>
                    <a:pt x="21" y="68"/>
                    <a:pt x="20" y="71"/>
                    <a:pt x="20" y="71"/>
                  </a:cubicBezTo>
                  <a:cubicBezTo>
                    <a:pt x="20" y="72"/>
                    <a:pt x="21" y="73"/>
                    <a:pt x="22" y="73"/>
                  </a:cubicBezTo>
                  <a:cubicBezTo>
                    <a:pt x="22" y="73"/>
                    <a:pt x="22" y="74"/>
                    <a:pt x="22" y="74"/>
                  </a:cubicBezTo>
                  <a:cubicBezTo>
                    <a:pt x="21" y="74"/>
                    <a:pt x="21" y="77"/>
                    <a:pt x="22" y="77"/>
                  </a:cubicBezTo>
                  <a:cubicBezTo>
                    <a:pt x="23" y="77"/>
                    <a:pt x="23" y="79"/>
                    <a:pt x="23" y="7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3" name="Line 1387">
              <a:extLst>
                <a:ext uri="{FF2B5EF4-FFF2-40B4-BE49-F238E27FC236}">
                  <a16:creationId xmlns:a16="http://schemas.microsoft.com/office/drawing/2014/main" id="{AC703B76-567D-46AC-B2CF-75BDF5920332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4" name="Line 1388">
              <a:extLst>
                <a:ext uri="{FF2B5EF4-FFF2-40B4-BE49-F238E27FC236}">
                  <a16:creationId xmlns:a16="http://schemas.microsoft.com/office/drawing/2014/main" id="{EBDAE15B-A487-4D10-A62A-64DD0797FB50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918" y="1672"/>
              <a:ext cx="0" cy="0"/>
            </a:xfrm>
            <a:prstGeom prst="line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5" name="Freeform 1389">
              <a:extLst>
                <a:ext uri="{FF2B5EF4-FFF2-40B4-BE49-F238E27FC236}">
                  <a16:creationId xmlns:a16="http://schemas.microsoft.com/office/drawing/2014/main" id="{9B3DC9FE-BA89-4EAB-83CD-793F5D4D626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567"/>
              <a:ext cx="39" cy="27"/>
            </a:xfrm>
            <a:custGeom>
              <a:avLst/>
              <a:gdLst>
                <a:gd name="T0" fmla="*/ 3 w 16"/>
                <a:gd name="T1" fmla="*/ 11 h 11"/>
                <a:gd name="T2" fmla="*/ 6 w 16"/>
                <a:gd name="T3" fmla="*/ 10 h 11"/>
                <a:gd name="T4" fmla="*/ 6 w 16"/>
                <a:gd name="T5" fmla="*/ 9 h 11"/>
                <a:gd name="T6" fmla="*/ 6 w 16"/>
                <a:gd name="T7" fmla="*/ 9 h 11"/>
                <a:gd name="T8" fmla="*/ 7 w 16"/>
                <a:gd name="T9" fmla="*/ 7 h 11"/>
                <a:gd name="T10" fmla="*/ 10 w 16"/>
                <a:gd name="T11" fmla="*/ 5 h 11"/>
                <a:gd name="T12" fmla="*/ 12 w 16"/>
                <a:gd name="T13" fmla="*/ 4 h 11"/>
                <a:gd name="T14" fmla="*/ 13 w 16"/>
                <a:gd name="T15" fmla="*/ 3 h 11"/>
                <a:gd name="T16" fmla="*/ 15 w 16"/>
                <a:gd name="T17" fmla="*/ 1 h 11"/>
                <a:gd name="T18" fmla="*/ 16 w 16"/>
                <a:gd name="T19" fmla="*/ 0 h 11"/>
                <a:gd name="T20" fmla="*/ 10 w 16"/>
                <a:gd name="T21" fmla="*/ 4 h 11"/>
                <a:gd name="T22" fmla="*/ 10 w 16"/>
                <a:gd name="T23" fmla="*/ 4 h 11"/>
                <a:gd name="T24" fmla="*/ 7 w 16"/>
                <a:gd name="T25" fmla="*/ 6 h 11"/>
                <a:gd name="T26" fmla="*/ 6 w 16"/>
                <a:gd name="T27" fmla="*/ 7 h 11"/>
                <a:gd name="T28" fmla="*/ 5 w 16"/>
                <a:gd name="T29" fmla="*/ 7 h 11"/>
                <a:gd name="T30" fmla="*/ 3 w 16"/>
                <a:gd name="T31" fmla="*/ 9 h 11"/>
                <a:gd name="T32" fmla="*/ 2 w 16"/>
                <a:gd name="T33" fmla="*/ 9 h 11"/>
                <a:gd name="T34" fmla="*/ 0 w 16"/>
                <a:gd name="T35" fmla="*/ 11 h 11"/>
                <a:gd name="T36" fmla="*/ 3 w 16"/>
                <a:gd name="T37" fmla="*/ 11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16" h="11">
                  <a:moveTo>
                    <a:pt x="3" y="11"/>
                  </a:moveTo>
                  <a:cubicBezTo>
                    <a:pt x="4" y="11"/>
                    <a:pt x="6" y="11"/>
                    <a:pt x="6" y="10"/>
                  </a:cubicBezTo>
                  <a:cubicBezTo>
                    <a:pt x="6" y="10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7" y="9"/>
                    <a:pt x="7" y="7"/>
                    <a:pt x="7" y="7"/>
                  </a:cubicBezTo>
                  <a:cubicBezTo>
                    <a:pt x="8" y="6"/>
                    <a:pt x="10" y="6"/>
                    <a:pt x="10" y="5"/>
                  </a:cubicBezTo>
                  <a:cubicBezTo>
                    <a:pt x="11" y="5"/>
                    <a:pt x="12" y="4"/>
                    <a:pt x="12" y="4"/>
                  </a:cubicBezTo>
                  <a:cubicBezTo>
                    <a:pt x="13" y="4"/>
                    <a:pt x="14" y="3"/>
                    <a:pt x="13" y="3"/>
                  </a:cubicBezTo>
                  <a:cubicBezTo>
                    <a:pt x="13" y="2"/>
                    <a:pt x="15" y="2"/>
                    <a:pt x="15" y="1"/>
                  </a:cubicBezTo>
                  <a:cubicBezTo>
                    <a:pt x="16" y="1"/>
                    <a:pt x="16" y="0"/>
                    <a:pt x="16" y="0"/>
                  </a:cubicBezTo>
                  <a:cubicBezTo>
                    <a:pt x="16" y="0"/>
                    <a:pt x="13" y="2"/>
                    <a:pt x="10" y="4"/>
                  </a:cubicBezTo>
                  <a:cubicBezTo>
                    <a:pt x="10" y="4"/>
                    <a:pt x="10" y="4"/>
                    <a:pt x="10" y="4"/>
                  </a:cubicBezTo>
                  <a:cubicBezTo>
                    <a:pt x="9" y="4"/>
                    <a:pt x="8" y="5"/>
                    <a:pt x="7" y="6"/>
                  </a:cubicBezTo>
                  <a:cubicBezTo>
                    <a:pt x="7" y="6"/>
                    <a:pt x="6" y="6"/>
                    <a:pt x="6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4" y="8"/>
                    <a:pt x="3" y="9"/>
                    <a:pt x="3" y="9"/>
                  </a:cubicBezTo>
                  <a:cubicBezTo>
                    <a:pt x="3" y="9"/>
                    <a:pt x="2" y="9"/>
                    <a:pt x="2" y="9"/>
                  </a:cubicBezTo>
                  <a:cubicBezTo>
                    <a:pt x="2" y="10"/>
                    <a:pt x="1" y="11"/>
                    <a:pt x="0" y="11"/>
                  </a:cubicBezTo>
                  <a:cubicBezTo>
                    <a:pt x="1" y="11"/>
                    <a:pt x="3" y="11"/>
                    <a:pt x="3" y="1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6" name="Freeform 1390">
              <a:extLst>
                <a:ext uri="{FF2B5EF4-FFF2-40B4-BE49-F238E27FC236}">
                  <a16:creationId xmlns:a16="http://schemas.microsoft.com/office/drawing/2014/main" id="{6A47BF1A-B563-44FD-B79E-9E0ECD5A989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10"/>
              <a:ext cx="38" cy="79"/>
            </a:xfrm>
            <a:custGeom>
              <a:avLst/>
              <a:gdLst>
                <a:gd name="T0" fmla="*/ 15 w 16"/>
                <a:gd name="T1" fmla="*/ 31 h 33"/>
                <a:gd name="T2" fmla="*/ 15 w 16"/>
                <a:gd name="T3" fmla="*/ 32 h 33"/>
                <a:gd name="T4" fmla="*/ 16 w 16"/>
                <a:gd name="T5" fmla="*/ 31 h 33"/>
                <a:gd name="T6" fmla="*/ 16 w 16"/>
                <a:gd name="T7" fmla="*/ 27 h 33"/>
                <a:gd name="T8" fmla="*/ 16 w 16"/>
                <a:gd name="T9" fmla="*/ 27 h 33"/>
                <a:gd name="T10" fmla="*/ 16 w 16"/>
                <a:gd name="T11" fmla="*/ 26 h 33"/>
                <a:gd name="T12" fmla="*/ 16 w 16"/>
                <a:gd name="T13" fmla="*/ 0 h 33"/>
                <a:gd name="T14" fmla="*/ 15 w 16"/>
                <a:gd name="T15" fmla="*/ 1 h 33"/>
                <a:gd name="T16" fmla="*/ 13 w 16"/>
                <a:gd name="T17" fmla="*/ 4 h 33"/>
                <a:gd name="T18" fmla="*/ 12 w 16"/>
                <a:gd name="T19" fmla="*/ 5 h 33"/>
                <a:gd name="T20" fmla="*/ 12 w 16"/>
                <a:gd name="T21" fmla="*/ 5 h 33"/>
                <a:gd name="T22" fmla="*/ 10 w 16"/>
                <a:gd name="T23" fmla="*/ 7 h 33"/>
                <a:gd name="T24" fmla="*/ 10 w 16"/>
                <a:gd name="T25" fmla="*/ 11 h 33"/>
                <a:gd name="T26" fmla="*/ 11 w 16"/>
                <a:gd name="T27" fmla="*/ 13 h 33"/>
                <a:gd name="T28" fmla="*/ 11 w 16"/>
                <a:gd name="T29" fmla="*/ 14 h 33"/>
                <a:gd name="T30" fmla="*/ 11 w 16"/>
                <a:gd name="T31" fmla="*/ 15 h 33"/>
                <a:gd name="T32" fmla="*/ 10 w 16"/>
                <a:gd name="T33" fmla="*/ 16 h 33"/>
                <a:gd name="T34" fmla="*/ 8 w 16"/>
                <a:gd name="T35" fmla="*/ 18 h 33"/>
                <a:gd name="T36" fmla="*/ 7 w 16"/>
                <a:gd name="T37" fmla="*/ 19 h 33"/>
                <a:gd name="T38" fmla="*/ 7 w 16"/>
                <a:gd name="T39" fmla="*/ 18 h 33"/>
                <a:gd name="T40" fmla="*/ 7 w 16"/>
                <a:gd name="T41" fmla="*/ 16 h 33"/>
                <a:gd name="T42" fmla="*/ 6 w 16"/>
                <a:gd name="T43" fmla="*/ 13 h 33"/>
                <a:gd name="T44" fmla="*/ 5 w 16"/>
                <a:gd name="T45" fmla="*/ 12 h 33"/>
                <a:gd name="T46" fmla="*/ 5 w 16"/>
                <a:gd name="T47" fmla="*/ 11 h 33"/>
                <a:gd name="T48" fmla="*/ 4 w 16"/>
                <a:gd name="T49" fmla="*/ 11 h 33"/>
                <a:gd name="T50" fmla="*/ 3 w 16"/>
                <a:gd name="T51" fmla="*/ 14 h 33"/>
                <a:gd name="T52" fmla="*/ 4 w 16"/>
                <a:gd name="T53" fmla="*/ 15 h 33"/>
                <a:gd name="T54" fmla="*/ 4 w 16"/>
                <a:gd name="T55" fmla="*/ 16 h 33"/>
                <a:gd name="T56" fmla="*/ 3 w 16"/>
                <a:gd name="T57" fmla="*/ 18 h 33"/>
                <a:gd name="T58" fmla="*/ 3 w 16"/>
                <a:gd name="T59" fmla="*/ 20 h 33"/>
                <a:gd name="T60" fmla="*/ 5 w 16"/>
                <a:gd name="T61" fmla="*/ 20 h 33"/>
                <a:gd name="T62" fmla="*/ 6 w 16"/>
                <a:gd name="T63" fmla="*/ 20 h 33"/>
                <a:gd name="T64" fmla="*/ 4 w 16"/>
                <a:gd name="T65" fmla="*/ 21 h 33"/>
                <a:gd name="T66" fmla="*/ 3 w 16"/>
                <a:gd name="T67" fmla="*/ 22 h 33"/>
                <a:gd name="T68" fmla="*/ 4 w 16"/>
                <a:gd name="T69" fmla="*/ 23 h 33"/>
                <a:gd name="T70" fmla="*/ 5 w 16"/>
                <a:gd name="T71" fmla="*/ 25 h 33"/>
                <a:gd name="T72" fmla="*/ 5 w 16"/>
                <a:gd name="T73" fmla="*/ 26 h 33"/>
                <a:gd name="T74" fmla="*/ 2 w 16"/>
                <a:gd name="T75" fmla="*/ 26 h 33"/>
                <a:gd name="T76" fmla="*/ 0 w 16"/>
                <a:gd name="T77" fmla="*/ 28 h 33"/>
                <a:gd name="T78" fmla="*/ 1 w 16"/>
                <a:gd name="T79" fmla="*/ 31 h 33"/>
                <a:gd name="T80" fmla="*/ 3 w 16"/>
                <a:gd name="T81" fmla="*/ 32 h 33"/>
                <a:gd name="T82" fmla="*/ 5 w 16"/>
                <a:gd name="T83" fmla="*/ 33 h 33"/>
                <a:gd name="T84" fmla="*/ 6 w 16"/>
                <a:gd name="T85" fmla="*/ 30 h 33"/>
                <a:gd name="T86" fmla="*/ 9 w 16"/>
                <a:gd name="T87" fmla="*/ 27 h 33"/>
                <a:gd name="T88" fmla="*/ 11 w 16"/>
                <a:gd name="T89" fmla="*/ 27 h 33"/>
                <a:gd name="T90" fmla="*/ 11 w 16"/>
                <a:gd name="T91" fmla="*/ 29 h 33"/>
                <a:gd name="T92" fmla="*/ 13 w 16"/>
                <a:gd name="T93" fmla="*/ 29 h 33"/>
                <a:gd name="T94" fmla="*/ 13 w 16"/>
                <a:gd name="T95" fmla="*/ 28 h 33"/>
                <a:gd name="T96" fmla="*/ 15 w 16"/>
                <a:gd name="T97" fmla="*/ 29 h 33"/>
                <a:gd name="T98" fmla="*/ 15 w 16"/>
                <a:gd name="T99" fmla="*/ 31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</a:cxnLst>
              <a:rect l="0" t="0" r="r" b="b"/>
              <a:pathLst>
                <a:path w="16" h="33">
                  <a:moveTo>
                    <a:pt x="15" y="31"/>
                  </a:moveTo>
                  <a:cubicBezTo>
                    <a:pt x="15" y="31"/>
                    <a:pt x="15" y="32"/>
                    <a:pt x="15" y="32"/>
                  </a:cubicBezTo>
                  <a:cubicBezTo>
                    <a:pt x="16" y="32"/>
                    <a:pt x="16" y="31"/>
                    <a:pt x="16" y="31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7"/>
                    <a:pt x="16" y="27"/>
                    <a:pt x="16" y="27"/>
                  </a:cubicBezTo>
                  <a:cubicBezTo>
                    <a:pt x="16" y="26"/>
                    <a:pt x="16" y="26"/>
                    <a:pt x="16" y="26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6" y="0"/>
                    <a:pt x="15" y="1"/>
                    <a:pt x="15" y="1"/>
                  </a:cubicBezTo>
                  <a:cubicBezTo>
                    <a:pt x="15" y="1"/>
                    <a:pt x="13" y="3"/>
                    <a:pt x="13" y="4"/>
                  </a:cubicBezTo>
                  <a:cubicBezTo>
                    <a:pt x="13" y="4"/>
                    <a:pt x="12" y="5"/>
                    <a:pt x="12" y="5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2" y="6"/>
                    <a:pt x="10" y="7"/>
                    <a:pt x="10" y="7"/>
                  </a:cubicBezTo>
                  <a:cubicBezTo>
                    <a:pt x="9" y="8"/>
                    <a:pt x="10" y="10"/>
                    <a:pt x="10" y="11"/>
                  </a:cubicBezTo>
                  <a:cubicBezTo>
                    <a:pt x="10" y="12"/>
                    <a:pt x="10" y="13"/>
                    <a:pt x="11" y="13"/>
                  </a:cubicBezTo>
                  <a:cubicBezTo>
                    <a:pt x="11" y="13"/>
                    <a:pt x="11" y="14"/>
                    <a:pt x="11" y="14"/>
                  </a:cubicBezTo>
                  <a:cubicBezTo>
                    <a:pt x="11" y="15"/>
                    <a:pt x="11" y="15"/>
                    <a:pt x="11" y="15"/>
                  </a:cubicBezTo>
                  <a:cubicBezTo>
                    <a:pt x="11" y="16"/>
                    <a:pt x="10" y="16"/>
                    <a:pt x="10" y="16"/>
                  </a:cubicBezTo>
                  <a:cubicBezTo>
                    <a:pt x="9" y="16"/>
                    <a:pt x="9" y="17"/>
                    <a:pt x="8" y="18"/>
                  </a:cubicBezTo>
                  <a:cubicBezTo>
                    <a:pt x="8" y="18"/>
                    <a:pt x="7" y="18"/>
                    <a:pt x="7" y="19"/>
                  </a:cubicBezTo>
                  <a:cubicBezTo>
                    <a:pt x="7" y="18"/>
                    <a:pt x="7" y="18"/>
                    <a:pt x="7" y="18"/>
                  </a:cubicBezTo>
                  <a:cubicBezTo>
                    <a:pt x="7" y="17"/>
                    <a:pt x="7" y="16"/>
                    <a:pt x="7" y="16"/>
                  </a:cubicBezTo>
                  <a:cubicBezTo>
                    <a:pt x="7" y="16"/>
                    <a:pt x="7" y="14"/>
                    <a:pt x="6" y="13"/>
                  </a:cubicBezTo>
                  <a:cubicBezTo>
                    <a:pt x="6" y="13"/>
                    <a:pt x="5" y="12"/>
                    <a:pt x="5" y="12"/>
                  </a:cubicBezTo>
                  <a:cubicBezTo>
                    <a:pt x="5" y="12"/>
                    <a:pt x="5" y="11"/>
                    <a:pt x="5" y="11"/>
                  </a:cubicBezTo>
                  <a:cubicBezTo>
                    <a:pt x="5" y="11"/>
                    <a:pt x="4" y="10"/>
                    <a:pt x="4" y="11"/>
                  </a:cubicBezTo>
                  <a:cubicBezTo>
                    <a:pt x="3" y="11"/>
                    <a:pt x="3" y="13"/>
                    <a:pt x="3" y="14"/>
                  </a:cubicBezTo>
                  <a:cubicBezTo>
                    <a:pt x="3" y="14"/>
                    <a:pt x="4" y="15"/>
                    <a:pt x="4" y="15"/>
                  </a:cubicBezTo>
                  <a:cubicBezTo>
                    <a:pt x="4" y="15"/>
                    <a:pt x="4" y="16"/>
                    <a:pt x="4" y="16"/>
                  </a:cubicBezTo>
                  <a:cubicBezTo>
                    <a:pt x="3" y="16"/>
                    <a:pt x="3" y="18"/>
                    <a:pt x="3" y="18"/>
                  </a:cubicBezTo>
                  <a:cubicBezTo>
                    <a:pt x="3" y="19"/>
                    <a:pt x="3" y="20"/>
                    <a:pt x="3" y="20"/>
                  </a:cubicBezTo>
                  <a:cubicBezTo>
                    <a:pt x="2" y="20"/>
                    <a:pt x="4" y="20"/>
                    <a:pt x="5" y="20"/>
                  </a:cubicBezTo>
                  <a:cubicBezTo>
                    <a:pt x="6" y="20"/>
                    <a:pt x="6" y="20"/>
                    <a:pt x="6" y="20"/>
                  </a:cubicBezTo>
                  <a:cubicBezTo>
                    <a:pt x="6" y="20"/>
                    <a:pt x="5" y="20"/>
                    <a:pt x="4" y="21"/>
                  </a:cubicBezTo>
                  <a:cubicBezTo>
                    <a:pt x="4" y="21"/>
                    <a:pt x="3" y="22"/>
                    <a:pt x="3" y="22"/>
                  </a:cubicBezTo>
                  <a:cubicBezTo>
                    <a:pt x="3" y="22"/>
                    <a:pt x="3" y="23"/>
                    <a:pt x="4" y="23"/>
                  </a:cubicBezTo>
                  <a:cubicBezTo>
                    <a:pt x="4" y="23"/>
                    <a:pt x="5" y="24"/>
                    <a:pt x="5" y="25"/>
                  </a:cubicBezTo>
                  <a:cubicBezTo>
                    <a:pt x="5" y="25"/>
                    <a:pt x="5" y="26"/>
                    <a:pt x="5" y="26"/>
                  </a:cubicBezTo>
                  <a:cubicBezTo>
                    <a:pt x="5" y="26"/>
                    <a:pt x="3" y="26"/>
                    <a:pt x="2" y="26"/>
                  </a:cubicBezTo>
                  <a:cubicBezTo>
                    <a:pt x="1" y="26"/>
                    <a:pt x="0" y="28"/>
                    <a:pt x="0" y="28"/>
                  </a:cubicBezTo>
                  <a:cubicBezTo>
                    <a:pt x="0" y="29"/>
                    <a:pt x="0" y="31"/>
                    <a:pt x="1" y="31"/>
                  </a:cubicBezTo>
                  <a:cubicBezTo>
                    <a:pt x="1" y="32"/>
                    <a:pt x="2" y="32"/>
                    <a:pt x="3" y="32"/>
                  </a:cubicBezTo>
                  <a:cubicBezTo>
                    <a:pt x="3" y="33"/>
                    <a:pt x="4" y="32"/>
                    <a:pt x="5" y="33"/>
                  </a:cubicBezTo>
                  <a:cubicBezTo>
                    <a:pt x="5" y="33"/>
                    <a:pt x="6" y="31"/>
                    <a:pt x="6" y="30"/>
                  </a:cubicBezTo>
                  <a:cubicBezTo>
                    <a:pt x="7" y="29"/>
                    <a:pt x="8" y="28"/>
                    <a:pt x="9" y="27"/>
                  </a:cubicBezTo>
                  <a:cubicBezTo>
                    <a:pt x="9" y="27"/>
                    <a:pt x="11" y="27"/>
                    <a:pt x="11" y="27"/>
                  </a:cubicBezTo>
                  <a:cubicBezTo>
                    <a:pt x="12" y="26"/>
                    <a:pt x="11" y="28"/>
                    <a:pt x="11" y="29"/>
                  </a:cubicBezTo>
                  <a:cubicBezTo>
                    <a:pt x="12" y="30"/>
                    <a:pt x="13" y="30"/>
                    <a:pt x="13" y="29"/>
                  </a:cubicBezTo>
                  <a:cubicBezTo>
                    <a:pt x="13" y="28"/>
                    <a:pt x="13" y="28"/>
                    <a:pt x="13" y="28"/>
                  </a:cubicBezTo>
                  <a:cubicBezTo>
                    <a:pt x="13" y="28"/>
                    <a:pt x="15" y="29"/>
                    <a:pt x="15" y="29"/>
                  </a:cubicBezTo>
                  <a:cubicBezTo>
                    <a:pt x="16" y="30"/>
                    <a:pt x="16" y="31"/>
                    <a:pt x="15" y="3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7" name="Freeform 1391">
              <a:extLst>
                <a:ext uri="{FF2B5EF4-FFF2-40B4-BE49-F238E27FC236}">
                  <a16:creationId xmlns:a16="http://schemas.microsoft.com/office/drawing/2014/main" id="{4DBDBE36-1E4F-4FF3-8B6D-ECBF2399BB40}"/>
                </a:ext>
              </a:extLst>
            </p:cNvPr>
            <p:cNvSpPr>
              <a:spLocks/>
            </p:cNvSpPr>
            <p:nvPr/>
          </p:nvSpPr>
          <p:spPr bwMode="auto">
            <a:xfrm>
              <a:off x="4975" y="1687"/>
              <a:ext cx="48" cy="129"/>
            </a:xfrm>
            <a:custGeom>
              <a:avLst/>
              <a:gdLst>
                <a:gd name="T0" fmla="*/ 20 w 20"/>
                <a:gd name="T1" fmla="*/ 4 h 54"/>
                <a:gd name="T2" fmla="*/ 19 w 20"/>
                <a:gd name="T3" fmla="*/ 4 h 54"/>
                <a:gd name="T4" fmla="*/ 17 w 20"/>
                <a:gd name="T5" fmla="*/ 1 h 54"/>
                <a:gd name="T6" fmla="*/ 17 w 20"/>
                <a:gd name="T7" fmla="*/ 0 h 54"/>
                <a:gd name="T8" fmla="*/ 14 w 20"/>
                <a:gd name="T9" fmla="*/ 0 h 54"/>
                <a:gd name="T10" fmla="*/ 9 w 20"/>
                <a:gd name="T11" fmla="*/ 1 h 54"/>
                <a:gd name="T12" fmla="*/ 7 w 20"/>
                <a:gd name="T13" fmla="*/ 1 h 54"/>
                <a:gd name="T14" fmla="*/ 5 w 20"/>
                <a:gd name="T15" fmla="*/ 2 h 54"/>
                <a:gd name="T16" fmla="*/ 4 w 20"/>
                <a:gd name="T17" fmla="*/ 6 h 54"/>
                <a:gd name="T18" fmla="*/ 3 w 20"/>
                <a:gd name="T19" fmla="*/ 7 h 54"/>
                <a:gd name="T20" fmla="*/ 3 w 20"/>
                <a:gd name="T21" fmla="*/ 8 h 54"/>
                <a:gd name="T22" fmla="*/ 0 w 20"/>
                <a:gd name="T23" fmla="*/ 12 h 54"/>
                <a:gd name="T24" fmla="*/ 0 w 20"/>
                <a:gd name="T25" fmla="*/ 18 h 54"/>
                <a:gd name="T26" fmla="*/ 1 w 20"/>
                <a:gd name="T27" fmla="*/ 23 h 54"/>
                <a:gd name="T28" fmla="*/ 4 w 20"/>
                <a:gd name="T29" fmla="*/ 26 h 54"/>
                <a:gd name="T30" fmla="*/ 8 w 20"/>
                <a:gd name="T31" fmla="*/ 27 h 54"/>
                <a:gd name="T32" fmla="*/ 10 w 20"/>
                <a:gd name="T33" fmla="*/ 25 h 54"/>
                <a:gd name="T34" fmla="*/ 11 w 20"/>
                <a:gd name="T35" fmla="*/ 25 h 54"/>
                <a:gd name="T36" fmla="*/ 11 w 20"/>
                <a:gd name="T37" fmla="*/ 26 h 54"/>
                <a:gd name="T38" fmla="*/ 14 w 20"/>
                <a:gd name="T39" fmla="*/ 27 h 54"/>
                <a:gd name="T40" fmla="*/ 15 w 20"/>
                <a:gd name="T41" fmla="*/ 27 h 54"/>
                <a:gd name="T42" fmla="*/ 16 w 20"/>
                <a:gd name="T43" fmla="*/ 30 h 54"/>
                <a:gd name="T44" fmla="*/ 17 w 20"/>
                <a:gd name="T45" fmla="*/ 35 h 54"/>
                <a:gd name="T46" fmla="*/ 18 w 20"/>
                <a:gd name="T47" fmla="*/ 39 h 54"/>
                <a:gd name="T48" fmla="*/ 17 w 20"/>
                <a:gd name="T49" fmla="*/ 44 h 54"/>
                <a:gd name="T50" fmla="*/ 19 w 20"/>
                <a:gd name="T51" fmla="*/ 48 h 54"/>
                <a:gd name="T52" fmla="*/ 19 w 20"/>
                <a:gd name="T53" fmla="*/ 52 h 54"/>
                <a:gd name="T54" fmla="*/ 20 w 20"/>
                <a:gd name="T55" fmla="*/ 54 h 54"/>
                <a:gd name="T56" fmla="*/ 20 w 20"/>
                <a:gd name="T57" fmla="*/ 4 h 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20" h="54">
                  <a:moveTo>
                    <a:pt x="20" y="4"/>
                  </a:moveTo>
                  <a:cubicBezTo>
                    <a:pt x="20" y="4"/>
                    <a:pt x="20" y="4"/>
                    <a:pt x="19" y="4"/>
                  </a:cubicBezTo>
                  <a:cubicBezTo>
                    <a:pt x="18" y="3"/>
                    <a:pt x="18" y="2"/>
                    <a:pt x="17" y="1"/>
                  </a:cubicBezTo>
                  <a:cubicBezTo>
                    <a:pt x="17" y="1"/>
                    <a:pt x="17" y="1"/>
                    <a:pt x="17" y="0"/>
                  </a:cubicBezTo>
                  <a:cubicBezTo>
                    <a:pt x="17" y="0"/>
                    <a:pt x="15" y="0"/>
                    <a:pt x="14" y="0"/>
                  </a:cubicBezTo>
                  <a:cubicBezTo>
                    <a:pt x="14" y="1"/>
                    <a:pt x="10" y="1"/>
                    <a:pt x="9" y="1"/>
                  </a:cubicBezTo>
                  <a:cubicBezTo>
                    <a:pt x="9" y="2"/>
                    <a:pt x="7" y="1"/>
                    <a:pt x="7" y="1"/>
                  </a:cubicBezTo>
                  <a:cubicBezTo>
                    <a:pt x="7" y="1"/>
                    <a:pt x="6" y="2"/>
                    <a:pt x="5" y="2"/>
                  </a:cubicBezTo>
                  <a:cubicBezTo>
                    <a:pt x="5" y="3"/>
                    <a:pt x="4" y="4"/>
                    <a:pt x="4" y="6"/>
                  </a:cubicBezTo>
                  <a:cubicBezTo>
                    <a:pt x="3" y="7"/>
                    <a:pt x="3" y="7"/>
                    <a:pt x="3" y="7"/>
                  </a:cubicBezTo>
                  <a:cubicBezTo>
                    <a:pt x="3" y="8"/>
                    <a:pt x="3" y="8"/>
                    <a:pt x="3" y="8"/>
                  </a:cubicBezTo>
                  <a:cubicBezTo>
                    <a:pt x="2" y="9"/>
                    <a:pt x="1" y="12"/>
                    <a:pt x="0" y="12"/>
                  </a:cubicBezTo>
                  <a:cubicBezTo>
                    <a:pt x="0" y="13"/>
                    <a:pt x="0" y="17"/>
                    <a:pt x="0" y="18"/>
                  </a:cubicBezTo>
                  <a:cubicBezTo>
                    <a:pt x="0" y="20"/>
                    <a:pt x="1" y="23"/>
                    <a:pt x="1" y="23"/>
                  </a:cubicBezTo>
                  <a:cubicBezTo>
                    <a:pt x="2" y="24"/>
                    <a:pt x="4" y="26"/>
                    <a:pt x="4" y="26"/>
                  </a:cubicBezTo>
                  <a:cubicBezTo>
                    <a:pt x="5" y="27"/>
                    <a:pt x="7" y="27"/>
                    <a:pt x="8" y="27"/>
                  </a:cubicBezTo>
                  <a:cubicBezTo>
                    <a:pt x="9" y="27"/>
                    <a:pt x="10" y="26"/>
                    <a:pt x="10" y="25"/>
                  </a:cubicBezTo>
                  <a:cubicBezTo>
                    <a:pt x="11" y="25"/>
                    <a:pt x="11" y="25"/>
                    <a:pt x="11" y="25"/>
                  </a:cubicBezTo>
                  <a:cubicBezTo>
                    <a:pt x="11" y="26"/>
                    <a:pt x="11" y="26"/>
                    <a:pt x="11" y="26"/>
                  </a:cubicBezTo>
                  <a:cubicBezTo>
                    <a:pt x="12" y="26"/>
                    <a:pt x="13" y="27"/>
                    <a:pt x="14" y="27"/>
                  </a:cubicBezTo>
                  <a:cubicBezTo>
                    <a:pt x="14" y="27"/>
                    <a:pt x="15" y="27"/>
                    <a:pt x="15" y="27"/>
                  </a:cubicBezTo>
                  <a:cubicBezTo>
                    <a:pt x="16" y="27"/>
                    <a:pt x="16" y="30"/>
                    <a:pt x="16" y="30"/>
                  </a:cubicBezTo>
                  <a:cubicBezTo>
                    <a:pt x="15" y="31"/>
                    <a:pt x="16" y="34"/>
                    <a:pt x="17" y="35"/>
                  </a:cubicBezTo>
                  <a:cubicBezTo>
                    <a:pt x="17" y="36"/>
                    <a:pt x="18" y="38"/>
                    <a:pt x="18" y="39"/>
                  </a:cubicBezTo>
                  <a:cubicBezTo>
                    <a:pt x="18" y="40"/>
                    <a:pt x="17" y="43"/>
                    <a:pt x="17" y="44"/>
                  </a:cubicBezTo>
                  <a:cubicBezTo>
                    <a:pt x="17" y="45"/>
                    <a:pt x="18" y="48"/>
                    <a:pt x="19" y="48"/>
                  </a:cubicBezTo>
                  <a:cubicBezTo>
                    <a:pt x="19" y="49"/>
                    <a:pt x="19" y="51"/>
                    <a:pt x="19" y="52"/>
                  </a:cubicBezTo>
                  <a:cubicBezTo>
                    <a:pt x="19" y="52"/>
                    <a:pt x="20" y="53"/>
                    <a:pt x="20" y="54"/>
                  </a:cubicBezTo>
                  <a:lnTo>
                    <a:pt x="20" y="4"/>
                  </a:lnTo>
                  <a:close/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8" name="Freeform 1392">
              <a:extLst>
                <a:ext uri="{FF2B5EF4-FFF2-40B4-BE49-F238E27FC236}">
                  <a16:creationId xmlns:a16="http://schemas.microsoft.com/office/drawing/2014/main" id="{FD4BF140-3B17-48BB-A79D-B93DA60DF996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7" y="1856"/>
              <a:ext cx="5" cy="3"/>
            </a:xfrm>
            <a:custGeom>
              <a:avLst/>
              <a:gdLst>
                <a:gd name="T0" fmla="*/ 1 w 2"/>
                <a:gd name="T1" fmla="*/ 1 h 1"/>
                <a:gd name="T2" fmla="*/ 2 w 2"/>
                <a:gd name="T3" fmla="*/ 1 h 1"/>
                <a:gd name="T4" fmla="*/ 1 w 2"/>
                <a:gd name="T5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0" y="0"/>
                    <a:pt x="1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69" name="Freeform 1393">
              <a:extLst>
                <a:ext uri="{FF2B5EF4-FFF2-40B4-BE49-F238E27FC236}">
                  <a16:creationId xmlns:a16="http://schemas.microsoft.com/office/drawing/2014/main" id="{F4C2FE33-98AB-4922-A5D3-62DB06F7C40C}"/>
                </a:ext>
              </a:extLst>
            </p:cNvPr>
            <p:cNvSpPr>
              <a:spLocks/>
            </p:cNvSpPr>
            <p:nvPr/>
          </p:nvSpPr>
          <p:spPr bwMode="auto">
            <a:xfrm>
              <a:off x="4920" y="1565"/>
              <a:ext cx="77" cy="69"/>
            </a:xfrm>
            <a:custGeom>
              <a:avLst/>
              <a:gdLst>
                <a:gd name="T0" fmla="*/ 25 w 32"/>
                <a:gd name="T1" fmla="*/ 17 h 29"/>
                <a:gd name="T2" fmla="*/ 26 w 32"/>
                <a:gd name="T3" fmla="*/ 16 h 29"/>
                <a:gd name="T4" fmla="*/ 26 w 32"/>
                <a:gd name="T5" fmla="*/ 16 h 29"/>
                <a:gd name="T6" fmla="*/ 26 w 32"/>
                <a:gd name="T7" fmla="*/ 15 h 29"/>
                <a:gd name="T8" fmla="*/ 28 w 32"/>
                <a:gd name="T9" fmla="*/ 12 h 29"/>
                <a:gd name="T10" fmla="*/ 29 w 32"/>
                <a:gd name="T11" fmla="*/ 10 h 29"/>
                <a:gd name="T12" fmla="*/ 28 w 32"/>
                <a:gd name="T13" fmla="*/ 8 h 29"/>
                <a:gd name="T14" fmla="*/ 29 w 32"/>
                <a:gd name="T15" fmla="*/ 8 h 29"/>
                <a:gd name="T16" fmla="*/ 29 w 32"/>
                <a:gd name="T17" fmla="*/ 6 h 29"/>
                <a:gd name="T18" fmla="*/ 30 w 32"/>
                <a:gd name="T19" fmla="*/ 5 h 29"/>
                <a:gd name="T20" fmla="*/ 32 w 32"/>
                <a:gd name="T21" fmla="*/ 4 h 29"/>
                <a:gd name="T22" fmla="*/ 32 w 32"/>
                <a:gd name="T23" fmla="*/ 3 h 29"/>
                <a:gd name="T24" fmla="*/ 30 w 32"/>
                <a:gd name="T25" fmla="*/ 3 h 29"/>
                <a:gd name="T26" fmla="*/ 28 w 32"/>
                <a:gd name="T27" fmla="*/ 3 h 29"/>
                <a:gd name="T28" fmla="*/ 28 w 32"/>
                <a:gd name="T29" fmla="*/ 1 h 29"/>
                <a:gd name="T30" fmla="*/ 28 w 32"/>
                <a:gd name="T31" fmla="*/ 0 h 29"/>
                <a:gd name="T32" fmla="*/ 25 w 32"/>
                <a:gd name="T33" fmla="*/ 0 h 29"/>
                <a:gd name="T34" fmla="*/ 23 w 32"/>
                <a:gd name="T35" fmla="*/ 0 h 29"/>
                <a:gd name="T36" fmla="*/ 20 w 32"/>
                <a:gd name="T37" fmla="*/ 0 h 29"/>
                <a:gd name="T38" fmla="*/ 15 w 32"/>
                <a:gd name="T39" fmla="*/ 0 h 29"/>
                <a:gd name="T40" fmla="*/ 14 w 32"/>
                <a:gd name="T41" fmla="*/ 2 h 29"/>
                <a:gd name="T42" fmla="*/ 11 w 32"/>
                <a:gd name="T43" fmla="*/ 2 h 29"/>
                <a:gd name="T44" fmla="*/ 5 w 32"/>
                <a:gd name="T45" fmla="*/ 4 h 29"/>
                <a:gd name="T46" fmla="*/ 3 w 32"/>
                <a:gd name="T47" fmla="*/ 6 h 29"/>
                <a:gd name="T48" fmla="*/ 2 w 32"/>
                <a:gd name="T49" fmla="*/ 7 h 29"/>
                <a:gd name="T50" fmla="*/ 0 w 32"/>
                <a:gd name="T51" fmla="*/ 8 h 29"/>
                <a:gd name="T52" fmla="*/ 0 w 32"/>
                <a:gd name="T53" fmla="*/ 9 h 29"/>
                <a:gd name="T54" fmla="*/ 1 w 32"/>
                <a:gd name="T55" fmla="*/ 9 h 29"/>
                <a:gd name="T56" fmla="*/ 3 w 32"/>
                <a:gd name="T57" fmla="*/ 9 h 29"/>
                <a:gd name="T58" fmla="*/ 1 w 32"/>
                <a:gd name="T59" fmla="*/ 10 h 29"/>
                <a:gd name="T60" fmla="*/ 2 w 32"/>
                <a:gd name="T61" fmla="*/ 11 h 29"/>
                <a:gd name="T62" fmla="*/ 4 w 32"/>
                <a:gd name="T63" fmla="*/ 11 h 29"/>
                <a:gd name="T64" fmla="*/ 6 w 32"/>
                <a:gd name="T65" fmla="*/ 12 h 29"/>
                <a:gd name="T66" fmla="*/ 7 w 32"/>
                <a:gd name="T67" fmla="*/ 14 h 29"/>
                <a:gd name="T68" fmla="*/ 7 w 32"/>
                <a:gd name="T69" fmla="*/ 16 h 29"/>
                <a:gd name="T70" fmla="*/ 9 w 32"/>
                <a:gd name="T71" fmla="*/ 16 h 29"/>
                <a:gd name="T72" fmla="*/ 8 w 32"/>
                <a:gd name="T73" fmla="*/ 17 h 29"/>
                <a:gd name="T74" fmla="*/ 9 w 32"/>
                <a:gd name="T75" fmla="*/ 19 h 29"/>
                <a:gd name="T76" fmla="*/ 9 w 32"/>
                <a:gd name="T77" fmla="*/ 20 h 29"/>
                <a:gd name="T78" fmla="*/ 8 w 32"/>
                <a:gd name="T79" fmla="*/ 21 h 29"/>
                <a:gd name="T80" fmla="*/ 10 w 32"/>
                <a:gd name="T81" fmla="*/ 26 h 29"/>
                <a:gd name="T82" fmla="*/ 11 w 32"/>
                <a:gd name="T83" fmla="*/ 29 h 29"/>
                <a:gd name="T84" fmla="*/ 12 w 32"/>
                <a:gd name="T85" fmla="*/ 29 h 29"/>
                <a:gd name="T86" fmla="*/ 13 w 32"/>
                <a:gd name="T87" fmla="*/ 29 h 29"/>
                <a:gd name="T88" fmla="*/ 14 w 32"/>
                <a:gd name="T89" fmla="*/ 27 h 29"/>
                <a:gd name="T90" fmla="*/ 16 w 32"/>
                <a:gd name="T91" fmla="*/ 23 h 29"/>
                <a:gd name="T92" fmla="*/ 18 w 32"/>
                <a:gd name="T93" fmla="*/ 23 h 29"/>
                <a:gd name="T94" fmla="*/ 19 w 32"/>
                <a:gd name="T95" fmla="*/ 22 h 29"/>
                <a:gd name="T96" fmla="*/ 22 w 32"/>
                <a:gd name="T97" fmla="*/ 21 h 29"/>
                <a:gd name="T98" fmla="*/ 24 w 32"/>
                <a:gd name="T99" fmla="*/ 18 h 29"/>
                <a:gd name="T100" fmla="*/ 23 w 32"/>
                <a:gd name="T101" fmla="*/ 18 h 29"/>
                <a:gd name="T102" fmla="*/ 23 w 32"/>
                <a:gd name="T103" fmla="*/ 17 h 29"/>
                <a:gd name="T104" fmla="*/ 25 w 32"/>
                <a:gd name="T105" fmla="*/ 17 h 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</a:cxnLst>
              <a:rect l="0" t="0" r="r" b="b"/>
              <a:pathLst>
                <a:path w="32" h="29">
                  <a:moveTo>
                    <a:pt x="25" y="17"/>
                  </a:moveTo>
                  <a:cubicBezTo>
                    <a:pt x="26" y="17"/>
                    <a:pt x="27" y="17"/>
                    <a:pt x="26" y="16"/>
                  </a:cubicBezTo>
                  <a:cubicBezTo>
                    <a:pt x="26" y="16"/>
                    <a:pt x="26" y="16"/>
                    <a:pt x="26" y="16"/>
                  </a:cubicBezTo>
                  <a:cubicBezTo>
                    <a:pt x="26" y="16"/>
                    <a:pt x="27" y="15"/>
                    <a:pt x="26" y="15"/>
                  </a:cubicBezTo>
                  <a:cubicBezTo>
                    <a:pt x="26" y="15"/>
                    <a:pt x="28" y="13"/>
                    <a:pt x="28" y="12"/>
                  </a:cubicBezTo>
                  <a:cubicBezTo>
                    <a:pt x="27" y="11"/>
                    <a:pt x="28" y="10"/>
                    <a:pt x="29" y="10"/>
                  </a:cubicBezTo>
                  <a:cubicBezTo>
                    <a:pt x="29" y="10"/>
                    <a:pt x="29" y="8"/>
                    <a:pt x="28" y="8"/>
                  </a:cubicBezTo>
                  <a:cubicBezTo>
                    <a:pt x="28" y="8"/>
                    <a:pt x="28" y="8"/>
                    <a:pt x="29" y="8"/>
                  </a:cubicBezTo>
                  <a:cubicBezTo>
                    <a:pt x="29" y="8"/>
                    <a:pt x="29" y="6"/>
                    <a:pt x="29" y="6"/>
                  </a:cubicBezTo>
                  <a:cubicBezTo>
                    <a:pt x="29" y="6"/>
                    <a:pt x="30" y="6"/>
                    <a:pt x="30" y="5"/>
                  </a:cubicBezTo>
                  <a:cubicBezTo>
                    <a:pt x="30" y="5"/>
                    <a:pt x="31" y="4"/>
                    <a:pt x="32" y="4"/>
                  </a:cubicBezTo>
                  <a:cubicBezTo>
                    <a:pt x="32" y="4"/>
                    <a:pt x="32" y="3"/>
                    <a:pt x="32" y="3"/>
                  </a:cubicBezTo>
                  <a:cubicBezTo>
                    <a:pt x="31" y="3"/>
                    <a:pt x="30" y="3"/>
                    <a:pt x="30" y="3"/>
                  </a:cubicBezTo>
                  <a:cubicBezTo>
                    <a:pt x="30" y="3"/>
                    <a:pt x="28" y="2"/>
                    <a:pt x="28" y="3"/>
                  </a:cubicBezTo>
                  <a:cubicBezTo>
                    <a:pt x="27" y="3"/>
                    <a:pt x="28" y="1"/>
                    <a:pt x="28" y="1"/>
                  </a:cubicBezTo>
                  <a:cubicBezTo>
                    <a:pt x="29" y="1"/>
                    <a:pt x="28" y="0"/>
                    <a:pt x="28" y="0"/>
                  </a:cubicBezTo>
                  <a:cubicBezTo>
                    <a:pt x="27" y="0"/>
                    <a:pt x="25" y="0"/>
                    <a:pt x="25" y="0"/>
                  </a:cubicBezTo>
                  <a:cubicBezTo>
                    <a:pt x="24" y="0"/>
                    <a:pt x="23" y="0"/>
                    <a:pt x="23" y="0"/>
                  </a:cubicBezTo>
                  <a:cubicBezTo>
                    <a:pt x="23" y="0"/>
                    <a:pt x="21" y="0"/>
                    <a:pt x="20" y="0"/>
                  </a:cubicBezTo>
                  <a:cubicBezTo>
                    <a:pt x="18" y="0"/>
                    <a:pt x="16" y="0"/>
                    <a:pt x="15" y="0"/>
                  </a:cubicBezTo>
                  <a:cubicBezTo>
                    <a:pt x="15" y="1"/>
                    <a:pt x="14" y="2"/>
                    <a:pt x="14" y="2"/>
                  </a:cubicBezTo>
                  <a:cubicBezTo>
                    <a:pt x="15" y="2"/>
                    <a:pt x="12" y="2"/>
                    <a:pt x="11" y="2"/>
                  </a:cubicBezTo>
                  <a:cubicBezTo>
                    <a:pt x="10" y="2"/>
                    <a:pt x="6" y="3"/>
                    <a:pt x="5" y="4"/>
                  </a:cubicBezTo>
                  <a:cubicBezTo>
                    <a:pt x="4" y="5"/>
                    <a:pt x="3" y="6"/>
                    <a:pt x="3" y="6"/>
                  </a:cubicBezTo>
                  <a:cubicBezTo>
                    <a:pt x="4" y="6"/>
                    <a:pt x="3" y="7"/>
                    <a:pt x="2" y="7"/>
                  </a:cubicBezTo>
                  <a:cubicBezTo>
                    <a:pt x="2" y="7"/>
                    <a:pt x="0" y="8"/>
                    <a:pt x="0" y="8"/>
                  </a:cubicBezTo>
                  <a:cubicBezTo>
                    <a:pt x="0" y="8"/>
                    <a:pt x="0" y="8"/>
                    <a:pt x="0" y="9"/>
                  </a:cubicBezTo>
                  <a:cubicBezTo>
                    <a:pt x="0" y="9"/>
                    <a:pt x="1" y="8"/>
                    <a:pt x="1" y="9"/>
                  </a:cubicBezTo>
                  <a:cubicBezTo>
                    <a:pt x="2" y="9"/>
                    <a:pt x="3" y="9"/>
                    <a:pt x="3" y="9"/>
                  </a:cubicBezTo>
                  <a:cubicBezTo>
                    <a:pt x="4" y="9"/>
                    <a:pt x="2" y="10"/>
                    <a:pt x="1" y="10"/>
                  </a:cubicBezTo>
                  <a:cubicBezTo>
                    <a:pt x="1" y="10"/>
                    <a:pt x="1" y="11"/>
                    <a:pt x="2" y="11"/>
                  </a:cubicBezTo>
                  <a:cubicBezTo>
                    <a:pt x="2" y="11"/>
                    <a:pt x="3" y="11"/>
                    <a:pt x="4" y="11"/>
                  </a:cubicBezTo>
                  <a:cubicBezTo>
                    <a:pt x="4" y="11"/>
                    <a:pt x="5" y="11"/>
                    <a:pt x="6" y="12"/>
                  </a:cubicBezTo>
                  <a:cubicBezTo>
                    <a:pt x="7" y="12"/>
                    <a:pt x="7" y="13"/>
                    <a:pt x="7" y="14"/>
                  </a:cubicBezTo>
                  <a:cubicBezTo>
                    <a:pt x="7" y="14"/>
                    <a:pt x="7" y="15"/>
                    <a:pt x="7" y="16"/>
                  </a:cubicBezTo>
                  <a:cubicBezTo>
                    <a:pt x="7" y="16"/>
                    <a:pt x="9" y="17"/>
                    <a:pt x="9" y="16"/>
                  </a:cubicBezTo>
                  <a:cubicBezTo>
                    <a:pt x="9" y="16"/>
                    <a:pt x="9" y="17"/>
                    <a:pt x="8" y="17"/>
                  </a:cubicBezTo>
                  <a:cubicBezTo>
                    <a:pt x="8" y="17"/>
                    <a:pt x="8" y="18"/>
                    <a:pt x="9" y="19"/>
                  </a:cubicBezTo>
                  <a:cubicBezTo>
                    <a:pt x="10" y="19"/>
                    <a:pt x="9" y="20"/>
                    <a:pt x="9" y="20"/>
                  </a:cubicBezTo>
                  <a:cubicBezTo>
                    <a:pt x="8" y="20"/>
                    <a:pt x="9" y="21"/>
                    <a:pt x="8" y="21"/>
                  </a:cubicBezTo>
                  <a:cubicBezTo>
                    <a:pt x="8" y="22"/>
                    <a:pt x="10" y="24"/>
                    <a:pt x="10" y="26"/>
                  </a:cubicBezTo>
                  <a:cubicBezTo>
                    <a:pt x="10" y="27"/>
                    <a:pt x="10" y="29"/>
                    <a:pt x="11" y="29"/>
                  </a:cubicBezTo>
                  <a:cubicBezTo>
                    <a:pt x="11" y="29"/>
                    <a:pt x="12" y="29"/>
                    <a:pt x="12" y="29"/>
                  </a:cubicBezTo>
                  <a:cubicBezTo>
                    <a:pt x="13" y="29"/>
                    <a:pt x="13" y="29"/>
                    <a:pt x="13" y="29"/>
                  </a:cubicBezTo>
                  <a:cubicBezTo>
                    <a:pt x="14" y="28"/>
                    <a:pt x="14" y="28"/>
                    <a:pt x="14" y="27"/>
                  </a:cubicBezTo>
                  <a:cubicBezTo>
                    <a:pt x="15" y="27"/>
                    <a:pt x="16" y="24"/>
                    <a:pt x="16" y="23"/>
                  </a:cubicBezTo>
                  <a:cubicBezTo>
                    <a:pt x="16" y="23"/>
                    <a:pt x="17" y="23"/>
                    <a:pt x="18" y="23"/>
                  </a:cubicBezTo>
                  <a:cubicBezTo>
                    <a:pt x="18" y="23"/>
                    <a:pt x="19" y="22"/>
                    <a:pt x="19" y="22"/>
                  </a:cubicBezTo>
                  <a:cubicBezTo>
                    <a:pt x="19" y="22"/>
                    <a:pt x="21" y="21"/>
                    <a:pt x="22" y="21"/>
                  </a:cubicBezTo>
                  <a:cubicBezTo>
                    <a:pt x="22" y="20"/>
                    <a:pt x="23" y="18"/>
                    <a:pt x="24" y="18"/>
                  </a:cubicBezTo>
                  <a:cubicBezTo>
                    <a:pt x="24" y="18"/>
                    <a:pt x="23" y="18"/>
                    <a:pt x="23" y="18"/>
                  </a:cubicBezTo>
                  <a:cubicBezTo>
                    <a:pt x="22" y="17"/>
                    <a:pt x="23" y="17"/>
                    <a:pt x="23" y="17"/>
                  </a:cubicBezTo>
                  <a:cubicBezTo>
                    <a:pt x="23" y="16"/>
                    <a:pt x="24" y="17"/>
                    <a:pt x="25" y="17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0" name="Freeform 1394">
              <a:extLst>
                <a:ext uri="{FF2B5EF4-FFF2-40B4-BE49-F238E27FC236}">
                  <a16:creationId xmlns:a16="http://schemas.microsoft.com/office/drawing/2014/main" id="{E415016E-C618-4883-8C87-91C4B1BBB486}"/>
                </a:ext>
              </a:extLst>
            </p:cNvPr>
            <p:cNvSpPr>
              <a:spLocks/>
            </p:cNvSpPr>
            <p:nvPr/>
          </p:nvSpPr>
          <p:spPr bwMode="auto">
            <a:xfrm>
              <a:off x="5011" y="1574"/>
              <a:ext cx="12" cy="17"/>
            </a:xfrm>
            <a:custGeom>
              <a:avLst/>
              <a:gdLst>
                <a:gd name="T0" fmla="*/ 4 w 5"/>
                <a:gd name="T1" fmla="*/ 0 h 7"/>
                <a:gd name="T2" fmla="*/ 2 w 5"/>
                <a:gd name="T3" fmla="*/ 1 h 7"/>
                <a:gd name="T4" fmla="*/ 1 w 5"/>
                <a:gd name="T5" fmla="*/ 1 h 7"/>
                <a:gd name="T6" fmla="*/ 0 w 5"/>
                <a:gd name="T7" fmla="*/ 3 h 7"/>
                <a:gd name="T8" fmla="*/ 1 w 5"/>
                <a:gd name="T9" fmla="*/ 4 h 7"/>
                <a:gd name="T10" fmla="*/ 3 w 5"/>
                <a:gd name="T11" fmla="*/ 4 h 7"/>
                <a:gd name="T12" fmla="*/ 3 w 5"/>
                <a:gd name="T13" fmla="*/ 5 h 7"/>
                <a:gd name="T14" fmla="*/ 3 w 5"/>
                <a:gd name="T15" fmla="*/ 6 h 7"/>
                <a:gd name="T16" fmla="*/ 4 w 5"/>
                <a:gd name="T17" fmla="*/ 7 h 7"/>
                <a:gd name="T18" fmla="*/ 5 w 5"/>
                <a:gd name="T19" fmla="*/ 7 h 7"/>
                <a:gd name="T20" fmla="*/ 5 w 5"/>
                <a:gd name="T21" fmla="*/ 2 h 7"/>
                <a:gd name="T22" fmla="*/ 5 w 5"/>
                <a:gd name="T23" fmla="*/ 2 h 7"/>
                <a:gd name="T24" fmla="*/ 4 w 5"/>
                <a:gd name="T25" fmla="*/ 0 h 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5" h="7">
                  <a:moveTo>
                    <a:pt x="4" y="0"/>
                  </a:moveTo>
                  <a:cubicBezTo>
                    <a:pt x="3" y="0"/>
                    <a:pt x="2" y="1"/>
                    <a:pt x="2" y="1"/>
                  </a:cubicBezTo>
                  <a:cubicBezTo>
                    <a:pt x="3" y="1"/>
                    <a:pt x="2" y="1"/>
                    <a:pt x="1" y="1"/>
                  </a:cubicBezTo>
                  <a:cubicBezTo>
                    <a:pt x="0" y="1"/>
                    <a:pt x="0" y="3"/>
                    <a:pt x="0" y="3"/>
                  </a:cubicBezTo>
                  <a:cubicBezTo>
                    <a:pt x="1" y="3"/>
                    <a:pt x="1" y="4"/>
                    <a:pt x="1" y="4"/>
                  </a:cubicBezTo>
                  <a:cubicBezTo>
                    <a:pt x="1" y="4"/>
                    <a:pt x="2" y="4"/>
                    <a:pt x="3" y="4"/>
                  </a:cubicBezTo>
                  <a:cubicBezTo>
                    <a:pt x="3" y="4"/>
                    <a:pt x="3" y="5"/>
                    <a:pt x="3" y="5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4" y="6"/>
                    <a:pt x="4" y="7"/>
                    <a:pt x="4" y="7"/>
                  </a:cubicBez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0"/>
                    <a:pt x="4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1" name="Freeform 1395">
              <a:extLst>
                <a:ext uri="{FF2B5EF4-FFF2-40B4-BE49-F238E27FC236}">
                  <a16:creationId xmlns:a16="http://schemas.microsoft.com/office/drawing/2014/main" id="{A0EC48AC-E4BE-4EC9-B0B4-FFF2886EEB0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5" y="1646"/>
              <a:ext cx="4" cy="7"/>
            </a:xfrm>
            <a:custGeom>
              <a:avLst/>
              <a:gdLst>
                <a:gd name="T0" fmla="*/ 2 w 2"/>
                <a:gd name="T1" fmla="*/ 3 h 3"/>
                <a:gd name="T2" fmla="*/ 2 w 2"/>
                <a:gd name="T3" fmla="*/ 2 h 3"/>
                <a:gd name="T4" fmla="*/ 1 w 2"/>
                <a:gd name="T5" fmla="*/ 0 h 3"/>
                <a:gd name="T6" fmla="*/ 0 w 2"/>
                <a:gd name="T7" fmla="*/ 1 h 3"/>
                <a:gd name="T8" fmla="*/ 0 w 2"/>
                <a:gd name="T9" fmla="*/ 2 h 3"/>
                <a:gd name="T10" fmla="*/ 2 w 2"/>
                <a:gd name="T11" fmla="*/ 3 h 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" h="3">
                  <a:moveTo>
                    <a:pt x="2" y="3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0"/>
                    <a:pt x="1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3"/>
                    <a:pt x="1" y="3"/>
                    <a:pt x="2" y="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2" name="Freeform 1396">
              <a:extLst>
                <a:ext uri="{FF2B5EF4-FFF2-40B4-BE49-F238E27FC236}">
                  <a16:creationId xmlns:a16="http://schemas.microsoft.com/office/drawing/2014/main" id="{B0A8A5A0-6C7C-4B71-8AAE-1CF24FA2B5D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80" y="1615"/>
              <a:ext cx="14" cy="10"/>
            </a:xfrm>
            <a:custGeom>
              <a:avLst/>
              <a:gdLst>
                <a:gd name="T0" fmla="*/ 2 w 6"/>
                <a:gd name="T1" fmla="*/ 4 h 4"/>
                <a:gd name="T2" fmla="*/ 3 w 6"/>
                <a:gd name="T3" fmla="*/ 4 h 4"/>
                <a:gd name="T4" fmla="*/ 5 w 6"/>
                <a:gd name="T5" fmla="*/ 4 h 4"/>
                <a:gd name="T6" fmla="*/ 6 w 6"/>
                <a:gd name="T7" fmla="*/ 1 h 4"/>
                <a:gd name="T8" fmla="*/ 3 w 6"/>
                <a:gd name="T9" fmla="*/ 1 h 4"/>
                <a:gd name="T10" fmla="*/ 1 w 6"/>
                <a:gd name="T11" fmla="*/ 0 h 4"/>
                <a:gd name="T12" fmla="*/ 1 w 6"/>
                <a:gd name="T13" fmla="*/ 1 h 4"/>
                <a:gd name="T14" fmla="*/ 1 w 6"/>
                <a:gd name="T15" fmla="*/ 2 h 4"/>
                <a:gd name="T16" fmla="*/ 1 w 6"/>
                <a:gd name="T17" fmla="*/ 3 h 4"/>
                <a:gd name="T18" fmla="*/ 2 w 6"/>
                <a:gd name="T19" fmla="*/ 4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6" h="4">
                  <a:moveTo>
                    <a:pt x="2" y="4"/>
                  </a:moveTo>
                  <a:cubicBezTo>
                    <a:pt x="2" y="4"/>
                    <a:pt x="3" y="4"/>
                    <a:pt x="3" y="4"/>
                  </a:cubicBezTo>
                  <a:cubicBezTo>
                    <a:pt x="4" y="4"/>
                    <a:pt x="5" y="4"/>
                    <a:pt x="5" y="4"/>
                  </a:cubicBezTo>
                  <a:cubicBezTo>
                    <a:pt x="6" y="4"/>
                    <a:pt x="6" y="2"/>
                    <a:pt x="6" y="1"/>
                  </a:cubicBezTo>
                  <a:cubicBezTo>
                    <a:pt x="6" y="1"/>
                    <a:pt x="4" y="1"/>
                    <a:pt x="3" y="1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1" y="2"/>
                    <a:pt x="1" y="2"/>
                    <a:pt x="1" y="3"/>
                  </a:cubicBezTo>
                  <a:cubicBezTo>
                    <a:pt x="1" y="3"/>
                    <a:pt x="2" y="3"/>
                    <a:pt x="2" y="4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3" name="Freeform 1397">
              <a:extLst>
                <a:ext uri="{FF2B5EF4-FFF2-40B4-BE49-F238E27FC236}">
                  <a16:creationId xmlns:a16="http://schemas.microsoft.com/office/drawing/2014/main" id="{A6EB9A9B-F13A-40D1-8C8B-5861FAED199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4" y="1622"/>
              <a:ext cx="7" cy="5"/>
            </a:xfrm>
            <a:custGeom>
              <a:avLst/>
              <a:gdLst>
                <a:gd name="T0" fmla="*/ 0 w 3"/>
                <a:gd name="T1" fmla="*/ 1 h 2"/>
                <a:gd name="T2" fmla="*/ 0 w 3"/>
                <a:gd name="T3" fmla="*/ 2 h 2"/>
                <a:gd name="T4" fmla="*/ 2 w 3"/>
                <a:gd name="T5" fmla="*/ 1 h 2"/>
                <a:gd name="T6" fmla="*/ 3 w 3"/>
                <a:gd name="T7" fmla="*/ 1 h 2"/>
                <a:gd name="T8" fmla="*/ 1 w 3"/>
                <a:gd name="T9" fmla="*/ 0 h 2"/>
                <a:gd name="T10" fmla="*/ 0 w 3"/>
                <a:gd name="T11" fmla="*/ 1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2" y="0"/>
                    <a:pt x="2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1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4" name="Freeform 1398">
              <a:extLst>
                <a:ext uri="{FF2B5EF4-FFF2-40B4-BE49-F238E27FC236}">
                  <a16:creationId xmlns:a16="http://schemas.microsoft.com/office/drawing/2014/main" id="{96BE9799-A3B6-40C9-B99C-72908BEFE7CB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723"/>
              <a:ext cx="5" cy="2"/>
            </a:xfrm>
            <a:custGeom>
              <a:avLst/>
              <a:gdLst>
                <a:gd name="T0" fmla="*/ 0 w 2"/>
                <a:gd name="T1" fmla="*/ 1 h 1"/>
                <a:gd name="T2" fmla="*/ 2 w 2"/>
                <a:gd name="T3" fmla="*/ 1 h 1"/>
                <a:gd name="T4" fmla="*/ 2 w 2"/>
                <a:gd name="T5" fmla="*/ 0 h 1"/>
                <a:gd name="T6" fmla="*/ 0 w 2"/>
                <a:gd name="T7" fmla="*/ 1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0" y="1"/>
                    <a:pt x="2" y="1"/>
                    <a:pt x="2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5" name="Freeform 1399">
              <a:extLst>
                <a:ext uri="{FF2B5EF4-FFF2-40B4-BE49-F238E27FC236}">
                  <a16:creationId xmlns:a16="http://schemas.microsoft.com/office/drawing/2014/main" id="{C7CAD639-6605-4106-8546-A9C56E92E72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84" y="1715"/>
              <a:ext cx="22" cy="10"/>
            </a:xfrm>
            <a:custGeom>
              <a:avLst/>
              <a:gdLst>
                <a:gd name="T0" fmla="*/ 5 w 9"/>
                <a:gd name="T1" fmla="*/ 2 h 4"/>
                <a:gd name="T2" fmla="*/ 6 w 9"/>
                <a:gd name="T3" fmla="*/ 3 h 4"/>
                <a:gd name="T4" fmla="*/ 8 w 9"/>
                <a:gd name="T5" fmla="*/ 4 h 4"/>
                <a:gd name="T6" fmla="*/ 9 w 9"/>
                <a:gd name="T7" fmla="*/ 4 h 4"/>
                <a:gd name="T8" fmla="*/ 8 w 9"/>
                <a:gd name="T9" fmla="*/ 2 h 4"/>
                <a:gd name="T10" fmla="*/ 6 w 9"/>
                <a:gd name="T11" fmla="*/ 1 h 4"/>
                <a:gd name="T12" fmla="*/ 5 w 9"/>
                <a:gd name="T13" fmla="*/ 0 h 4"/>
                <a:gd name="T14" fmla="*/ 2 w 9"/>
                <a:gd name="T15" fmla="*/ 0 h 4"/>
                <a:gd name="T16" fmla="*/ 0 w 9"/>
                <a:gd name="T17" fmla="*/ 1 h 4"/>
                <a:gd name="T18" fmla="*/ 1 w 9"/>
                <a:gd name="T19" fmla="*/ 1 h 4"/>
                <a:gd name="T20" fmla="*/ 4 w 9"/>
                <a:gd name="T21" fmla="*/ 2 h 4"/>
                <a:gd name="T22" fmla="*/ 5 w 9"/>
                <a:gd name="T23" fmla="*/ 2 h 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" h="4">
                  <a:moveTo>
                    <a:pt x="5" y="2"/>
                  </a:moveTo>
                  <a:cubicBezTo>
                    <a:pt x="6" y="2"/>
                    <a:pt x="6" y="3"/>
                    <a:pt x="6" y="3"/>
                  </a:cubicBezTo>
                  <a:cubicBezTo>
                    <a:pt x="6" y="4"/>
                    <a:pt x="7" y="4"/>
                    <a:pt x="8" y="4"/>
                  </a:cubicBezTo>
                  <a:cubicBezTo>
                    <a:pt x="8" y="4"/>
                    <a:pt x="8" y="4"/>
                    <a:pt x="9" y="4"/>
                  </a:cubicBezTo>
                  <a:cubicBezTo>
                    <a:pt x="9" y="4"/>
                    <a:pt x="9" y="2"/>
                    <a:pt x="8" y="2"/>
                  </a:cubicBezTo>
                  <a:cubicBezTo>
                    <a:pt x="7" y="2"/>
                    <a:pt x="6" y="1"/>
                    <a:pt x="6" y="1"/>
                  </a:cubicBezTo>
                  <a:cubicBezTo>
                    <a:pt x="6" y="1"/>
                    <a:pt x="5" y="0"/>
                    <a:pt x="5" y="0"/>
                  </a:cubicBezTo>
                  <a:cubicBezTo>
                    <a:pt x="4" y="0"/>
                    <a:pt x="2" y="0"/>
                    <a:pt x="2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3" y="1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6" name="Freeform 1400">
              <a:extLst>
                <a:ext uri="{FF2B5EF4-FFF2-40B4-BE49-F238E27FC236}">
                  <a16:creationId xmlns:a16="http://schemas.microsoft.com/office/drawing/2014/main" id="{C5EDA68F-DEE8-47D1-A0F5-D402BFC62634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25"/>
              <a:ext cx="4" cy="0"/>
            </a:xfrm>
            <a:custGeom>
              <a:avLst/>
              <a:gdLst>
                <a:gd name="T0" fmla="*/ 0 w 2"/>
                <a:gd name="T1" fmla="*/ 2 w 2"/>
                <a:gd name="T2" fmla="*/ 2 w 2"/>
                <a:gd name="T3" fmla="*/ 0 w 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cubicBezTo>
                    <a:pt x="0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7" name="Freeform 1401">
              <a:extLst>
                <a:ext uri="{FF2B5EF4-FFF2-40B4-BE49-F238E27FC236}">
                  <a16:creationId xmlns:a16="http://schemas.microsoft.com/office/drawing/2014/main" id="{DAB37679-BB0F-4B6E-B280-679D47C00FB7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2" y="1711"/>
              <a:ext cx="2" cy="2"/>
            </a:xfrm>
            <a:custGeom>
              <a:avLst/>
              <a:gdLst>
                <a:gd name="T0" fmla="*/ 1 w 1"/>
                <a:gd name="T1" fmla="*/ 0 h 1"/>
                <a:gd name="T2" fmla="*/ 0 w 1"/>
                <a:gd name="T3" fmla="*/ 1 h 1"/>
                <a:gd name="T4" fmla="*/ 1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8" name="Freeform 1402">
              <a:extLst>
                <a:ext uri="{FF2B5EF4-FFF2-40B4-BE49-F238E27FC236}">
                  <a16:creationId xmlns:a16="http://schemas.microsoft.com/office/drawing/2014/main" id="{6DB8E9FA-7DB1-447C-98B2-5E312D2E6061}"/>
                </a:ext>
              </a:extLst>
            </p:cNvPr>
            <p:cNvSpPr>
              <a:spLocks/>
            </p:cNvSpPr>
            <p:nvPr/>
          </p:nvSpPr>
          <p:spPr bwMode="auto">
            <a:xfrm>
              <a:off x="4896" y="1711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0 h 1"/>
                <a:gd name="T4" fmla="*/ 0 w 1"/>
                <a:gd name="T5" fmla="*/ 1 h 1"/>
                <a:gd name="T6" fmla="*/ 1 w 1"/>
                <a:gd name="T7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1" y="1"/>
                    <a:pt x="1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79" name="Freeform 1403">
              <a:extLst>
                <a:ext uri="{FF2B5EF4-FFF2-40B4-BE49-F238E27FC236}">
                  <a16:creationId xmlns:a16="http://schemas.microsoft.com/office/drawing/2014/main" id="{BF037042-7EFB-4BBC-BB32-80461E6491B3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1" y="1713"/>
              <a:ext cx="3" cy="5"/>
            </a:xfrm>
            <a:custGeom>
              <a:avLst/>
              <a:gdLst>
                <a:gd name="T0" fmla="*/ 1 w 1"/>
                <a:gd name="T1" fmla="*/ 2 h 2"/>
                <a:gd name="T2" fmla="*/ 1 w 1"/>
                <a:gd name="T3" fmla="*/ 1 h 2"/>
                <a:gd name="T4" fmla="*/ 0 w 1"/>
                <a:gd name="T5" fmla="*/ 0 h 2"/>
                <a:gd name="T6" fmla="*/ 0 w 1"/>
                <a:gd name="T7" fmla="*/ 1 h 2"/>
                <a:gd name="T8" fmla="*/ 0 w 1"/>
                <a:gd name="T9" fmla="*/ 2 h 2"/>
                <a:gd name="T10" fmla="*/ 1 w 1"/>
                <a:gd name="T11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0" y="1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1" y="2"/>
                    <a:pt x="1" y="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0" name="Freeform 1404">
              <a:extLst>
                <a:ext uri="{FF2B5EF4-FFF2-40B4-BE49-F238E27FC236}">
                  <a16:creationId xmlns:a16="http://schemas.microsoft.com/office/drawing/2014/main" id="{23892224-2EF4-42D0-9E58-583018905D85}"/>
                </a:ext>
              </a:extLst>
            </p:cNvPr>
            <p:cNvSpPr>
              <a:spLocks/>
            </p:cNvSpPr>
            <p:nvPr/>
          </p:nvSpPr>
          <p:spPr bwMode="auto">
            <a:xfrm>
              <a:off x="4908" y="1589"/>
              <a:ext cx="3" cy="2"/>
            </a:xfrm>
            <a:custGeom>
              <a:avLst/>
              <a:gdLst>
                <a:gd name="T0" fmla="*/ 1 w 1"/>
                <a:gd name="T1" fmla="*/ 0 h 1"/>
                <a:gd name="T2" fmla="*/ 1 w 1"/>
                <a:gd name="T3" fmla="*/ 1 h 1"/>
                <a:gd name="T4" fmla="*/ 1 w 1"/>
                <a:gd name="T5" fmla="*/ 0 h 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" h="1">
                  <a:moveTo>
                    <a:pt x="1" y="0"/>
                  </a:moveTo>
                  <a:cubicBezTo>
                    <a:pt x="1" y="0"/>
                    <a:pt x="0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1" name="Freeform 1405">
              <a:extLst>
                <a:ext uri="{FF2B5EF4-FFF2-40B4-BE49-F238E27FC236}">
                  <a16:creationId xmlns:a16="http://schemas.microsoft.com/office/drawing/2014/main" id="{19DE5808-CEF8-4CF4-8A59-4F15EA87C3B1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0" y="1651"/>
              <a:ext cx="2" cy="0"/>
            </a:xfrm>
            <a:custGeom>
              <a:avLst/>
              <a:gdLst>
                <a:gd name="T0" fmla="*/ 0 w 1"/>
                <a:gd name="T1" fmla="*/ 0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ADE2D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2" name="Freeform 1406">
              <a:extLst>
                <a:ext uri="{FF2B5EF4-FFF2-40B4-BE49-F238E27FC236}">
                  <a16:creationId xmlns:a16="http://schemas.microsoft.com/office/drawing/2014/main" id="{2E2B564B-16FD-465C-95FD-DF63CDF63F7C}"/>
                </a:ext>
              </a:extLst>
            </p:cNvPr>
            <p:cNvSpPr>
              <a:spLocks/>
            </p:cNvSpPr>
            <p:nvPr/>
          </p:nvSpPr>
          <p:spPr bwMode="auto">
            <a:xfrm>
              <a:off x="4779" y="1589"/>
              <a:ext cx="478" cy="330"/>
            </a:xfrm>
            <a:custGeom>
              <a:avLst/>
              <a:gdLst>
                <a:gd name="T0" fmla="*/ 30 w 200"/>
                <a:gd name="T1" fmla="*/ 129 h 138"/>
                <a:gd name="T2" fmla="*/ 9 w 200"/>
                <a:gd name="T3" fmla="*/ 121 h 138"/>
                <a:gd name="T4" fmla="*/ 24 w 200"/>
                <a:gd name="T5" fmla="*/ 63 h 138"/>
                <a:gd name="T6" fmla="*/ 25 w 200"/>
                <a:gd name="T7" fmla="*/ 62 h 138"/>
                <a:gd name="T8" fmla="*/ 25 w 200"/>
                <a:gd name="T9" fmla="*/ 64 h 138"/>
                <a:gd name="T10" fmla="*/ 10 w 200"/>
                <a:gd name="T11" fmla="*/ 120 h 138"/>
                <a:gd name="T12" fmla="*/ 124 w 200"/>
                <a:gd name="T13" fmla="*/ 83 h 138"/>
                <a:gd name="T14" fmla="*/ 199 w 200"/>
                <a:gd name="T15" fmla="*/ 0 h 138"/>
                <a:gd name="T16" fmla="*/ 200 w 200"/>
                <a:gd name="T17" fmla="*/ 0 h 138"/>
                <a:gd name="T18" fmla="*/ 200 w 200"/>
                <a:gd name="T19" fmla="*/ 1 h 138"/>
                <a:gd name="T20" fmla="*/ 125 w 200"/>
                <a:gd name="T21" fmla="*/ 84 h 138"/>
                <a:gd name="T22" fmla="*/ 30 w 200"/>
                <a:gd name="T23" fmla="*/ 129 h 13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00" h="138">
                  <a:moveTo>
                    <a:pt x="30" y="129"/>
                  </a:moveTo>
                  <a:cubicBezTo>
                    <a:pt x="20" y="129"/>
                    <a:pt x="13" y="126"/>
                    <a:pt x="9" y="121"/>
                  </a:cubicBezTo>
                  <a:cubicBezTo>
                    <a:pt x="0" y="110"/>
                    <a:pt x="5" y="88"/>
                    <a:pt x="24" y="63"/>
                  </a:cubicBezTo>
                  <a:cubicBezTo>
                    <a:pt x="24" y="62"/>
                    <a:pt x="24" y="62"/>
                    <a:pt x="25" y="62"/>
                  </a:cubicBezTo>
                  <a:cubicBezTo>
                    <a:pt x="25" y="63"/>
                    <a:pt x="25" y="63"/>
                    <a:pt x="25" y="64"/>
                  </a:cubicBezTo>
                  <a:cubicBezTo>
                    <a:pt x="7" y="88"/>
                    <a:pt x="1" y="109"/>
                    <a:pt x="10" y="120"/>
                  </a:cubicBezTo>
                  <a:cubicBezTo>
                    <a:pt x="25" y="138"/>
                    <a:pt x="76" y="122"/>
                    <a:pt x="124" y="83"/>
                  </a:cubicBezTo>
                  <a:cubicBezTo>
                    <a:pt x="162" y="53"/>
                    <a:pt x="185" y="21"/>
                    <a:pt x="199" y="0"/>
                  </a:cubicBezTo>
                  <a:cubicBezTo>
                    <a:pt x="199" y="0"/>
                    <a:pt x="200" y="0"/>
                    <a:pt x="200" y="0"/>
                  </a:cubicBezTo>
                  <a:cubicBezTo>
                    <a:pt x="200" y="0"/>
                    <a:pt x="200" y="1"/>
                    <a:pt x="200" y="1"/>
                  </a:cubicBezTo>
                  <a:cubicBezTo>
                    <a:pt x="187" y="22"/>
                    <a:pt x="163" y="54"/>
                    <a:pt x="125" y="84"/>
                  </a:cubicBezTo>
                  <a:cubicBezTo>
                    <a:pt x="90" y="112"/>
                    <a:pt x="53" y="129"/>
                    <a:pt x="30" y="129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3" name="Freeform 1407">
              <a:extLst>
                <a:ext uri="{FF2B5EF4-FFF2-40B4-BE49-F238E27FC236}">
                  <a16:creationId xmlns:a16="http://schemas.microsoft.com/office/drawing/2014/main" id="{F580B260-4C84-4FFB-A1E4-132B6DDBC5E6}"/>
                </a:ext>
              </a:extLst>
            </p:cNvPr>
            <p:cNvSpPr>
              <a:spLocks/>
            </p:cNvSpPr>
            <p:nvPr/>
          </p:nvSpPr>
          <p:spPr bwMode="auto">
            <a:xfrm>
              <a:off x="4796" y="1577"/>
              <a:ext cx="432" cy="318"/>
            </a:xfrm>
            <a:custGeom>
              <a:avLst/>
              <a:gdLst>
                <a:gd name="T0" fmla="*/ 23 w 181"/>
                <a:gd name="T1" fmla="*/ 125 h 133"/>
                <a:gd name="T2" fmla="*/ 7 w 181"/>
                <a:gd name="T3" fmla="*/ 119 h 133"/>
                <a:gd name="T4" fmla="*/ 17 w 181"/>
                <a:gd name="T5" fmla="*/ 72 h 133"/>
                <a:gd name="T6" fmla="*/ 18 w 181"/>
                <a:gd name="T7" fmla="*/ 72 h 133"/>
                <a:gd name="T8" fmla="*/ 18 w 181"/>
                <a:gd name="T9" fmla="*/ 72 h 133"/>
                <a:gd name="T10" fmla="*/ 8 w 181"/>
                <a:gd name="T11" fmla="*/ 118 h 133"/>
                <a:gd name="T12" fmla="*/ 113 w 181"/>
                <a:gd name="T13" fmla="*/ 76 h 133"/>
                <a:gd name="T14" fmla="*/ 179 w 181"/>
                <a:gd name="T15" fmla="*/ 0 h 133"/>
                <a:gd name="T16" fmla="*/ 180 w 181"/>
                <a:gd name="T17" fmla="*/ 0 h 133"/>
                <a:gd name="T18" fmla="*/ 181 w 181"/>
                <a:gd name="T19" fmla="*/ 1 h 133"/>
                <a:gd name="T20" fmla="*/ 114 w 181"/>
                <a:gd name="T21" fmla="*/ 77 h 133"/>
                <a:gd name="T22" fmla="*/ 23 w 181"/>
                <a:gd name="T23" fmla="*/ 125 h 1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181" h="133">
                  <a:moveTo>
                    <a:pt x="23" y="125"/>
                  </a:moveTo>
                  <a:cubicBezTo>
                    <a:pt x="16" y="125"/>
                    <a:pt x="11" y="123"/>
                    <a:pt x="7" y="119"/>
                  </a:cubicBezTo>
                  <a:cubicBezTo>
                    <a:pt x="0" y="111"/>
                    <a:pt x="4" y="93"/>
                    <a:pt x="17" y="72"/>
                  </a:cubicBezTo>
                  <a:cubicBezTo>
                    <a:pt x="17" y="71"/>
                    <a:pt x="18" y="71"/>
                    <a:pt x="18" y="72"/>
                  </a:cubicBezTo>
                  <a:cubicBezTo>
                    <a:pt x="18" y="72"/>
                    <a:pt x="18" y="72"/>
                    <a:pt x="18" y="72"/>
                  </a:cubicBezTo>
                  <a:cubicBezTo>
                    <a:pt x="5" y="93"/>
                    <a:pt x="2" y="110"/>
                    <a:pt x="8" y="118"/>
                  </a:cubicBezTo>
                  <a:cubicBezTo>
                    <a:pt x="22" y="133"/>
                    <a:pt x="69" y="115"/>
                    <a:pt x="113" y="76"/>
                  </a:cubicBezTo>
                  <a:cubicBezTo>
                    <a:pt x="146" y="47"/>
                    <a:pt x="167" y="19"/>
                    <a:pt x="179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81" y="0"/>
                    <a:pt x="181" y="1"/>
                    <a:pt x="181" y="1"/>
                  </a:cubicBezTo>
                  <a:cubicBezTo>
                    <a:pt x="168" y="20"/>
                    <a:pt x="147" y="48"/>
                    <a:pt x="114" y="77"/>
                  </a:cubicBezTo>
                  <a:cubicBezTo>
                    <a:pt x="80" y="107"/>
                    <a:pt x="44" y="125"/>
                    <a:pt x="23" y="125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4" name="Freeform 1408">
              <a:extLst>
                <a:ext uri="{FF2B5EF4-FFF2-40B4-BE49-F238E27FC236}">
                  <a16:creationId xmlns:a16="http://schemas.microsoft.com/office/drawing/2014/main" id="{E7B99A21-5412-45F9-BCCB-25CDFA2EC9DD}"/>
                </a:ext>
              </a:extLst>
            </p:cNvPr>
            <p:cNvSpPr>
              <a:spLocks/>
            </p:cNvSpPr>
            <p:nvPr/>
          </p:nvSpPr>
          <p:spPr bwMode="auto">
            <a:xfrm>
              <a:off x="5190" y="1512"/>
              <a:ext cx="119" cy="113"/>
            </a:xfrm>
            <a:custGeom>
              <a:avLst/>
              <a:gdLst>
                <a:gd name="T0" fmla="*/ 27 w 50"/>
                <a:gd name="T1" fmla="*/ 22 h 47"/>
                <a:gd name="T2" fmla="*/ 36 w 50"/>
                <a:gd name="T3" fmla="*/ 47 h 47"/>
                <a:gd name="T4" fmla="*/ 42 w 50"/>
                <a:gd name="T5" fmla="*/ 41 h 47"/>
                <a:gd name="T6" fmla="*/ 37 w 50"/>
                <a:gd name="T7" fmla="*/ 8 h 47"/>
                <a:gd name="T8" fmla="*/ 4 w 50"/>
                <a:gd name="T9" fmla="*/ 13 h 47"/>
                <a:gd name="T10" fmla="*/ 0 w 50"/>
                <a:gd name="T11" fmla="*/ 21 h 47"/>
                <a:gd name="T12" fmla="*/ 27 w 50"/>
                <a:gd name="T13" fmla="*/ 22 h 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50" h="47">
                  <a:moveTo>
                    <a:pt x="27" y="22"/>
                  </a:moveTo>
                  <a:cubicBezTo>
                    <a:pt x="35" y="27"/>
                    <a:pt x="38" y="37"/>
                    <a:pt x="36" y="47"/>
                  </a:cubicBezTo>
                  <a:cubicBezTo>
                    <a:pt x="38" y="45"/>
                    <a:pt x="41" y="43"/>
                    <a:pt x="42" y="41"/>
                  </a:cubicBezTo>
                  <a:cubicBezTo>
                    <a:pt x="50" y="30"/>
                    <a:pt x="47" y="15"/>
                    <a:pt x="37" y="8"/>
                  </a:cubicBezTo>
                  <a:cubicBezTo>
                    <a:pt x="26" y="0"/>
                    <a:pt x="12" y="3"/>
                    <a:pt x="4" y="13"/>
                  </a:cubicBezTo>
                  <a:cubicBezTo>
                    <a:pt x="2" y="16"/>
                    <a:pt x="1" y="18"/>
                    <a:pt x="0" y="21"/>
                  </a:cubicBezTo>
                  <a:cubicBezTo>
                    <a:pt x="8" y="16"/>
                    <a:pt x="19" y="16"/>
                    <a:pt x="27" y="22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5" name="Freeform 1409">
              <a:extLst>
                <a:ext uri="{FF2B5EF4-FFF2-40B4-BE49-F238E27FC236}">
                  <a16:creationId xmlns:a16="http://schemas.microsoft.com/office/drawing/2014/main" id="{EB1CB6D4-A801-4747-ABF1-50BAE238E0A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64" y="1541"/>
              <a:ext cx="43" cy="84"/>
            </a:xfrm>
            <a:custGeom>
              <a:avLst/>
              <a:gdLst>
                <a:gd name="T0" fmla="*/ 10 w 18"/>
                <a:gd name="T1" fmla="*/ 0 h 35"/>
                <a:gd name="T2" fmla="*/ 0 w 18"/>
                <a:gd name="T3" fmla="*/ 14 h 35"/>
                <a:gd name="T4" fmla="*/ 5 w 18"/>
                <a:gd name="T5" fmla="*/ 35 h 35"/>
                <a:gd name="T6" fmla="*/ 11 w 18"/>
                <a:gd name="T7" fmla="*/ 29 h 35"/>
                <a:gd name="T8" fmla="*/ 10 w 18"/>
                <a:gd name="T9" fmla="*/ 0 h 3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35">
                  <a:moveTo>
                    <a:pt x="10" y="0"/>
                  </a:moveTo>
                  <a:cubicBezTo>
                    <a:pt x="0" y="14"/>
                    <a:pt x="0" y="14"/>
                    <a:pt x="0" y="14"/>
                  </a:cubicBezTo>
                  <a:cubicBezTo>
                    <a:pt x="5" y="20"/>
                    <a:pt x="7" y="27"/>
                    <a:pt x="5" y="35"/>
                  </a:cubicBezTo>
                  <a:cubicBezTo>
                    <a:pt x="7" y="33"/>
                    <a:pt x="10" y="31"/>
                    <a:pt x="11" y="29"/>
                  </a:cubicBezTo>
                  <a:cubicBezTo>
                    <a:pt x="18" y="20"/>
                    <a:pt x="17" y="8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6" name="Freeform 1410">
              <a:extLst>
                <a:ext uri="{FF2B5EF4-FFF2-40B4-BE49-F238E27FC236}">
                  <a16:creationId xmlns:a16="http://schemas.microsoft.com/office/drawing/2014/main" id="{2D92F134-78DD-413F-990A-C3EA84F10E1D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438"/>
              <a:ext cx="117" cy="146"/>
            </a:xfrm>
            <a:custGeom>
              <a:avLst/>
              <a:gdLst>
                <a:gd name="T0" fmla="*/ 7 w 49"/>
                <a:gd name="T1" fmla="*/ 55 h 61"/>
                <a:gd name="T2" fmla="*/ 13 w 49"/>
                <a:gd name="T3" fmla="*/ 61 h 61"/>
                <a:gd name="T4" fmla="*/ 35 w 49"/>
                <a:gd name="T5" fmla="*/ 41 h 61"/>
                <a:gd name="T6" fmla="*/ 47 w 49"/>
                <a:gd name="T7" fmla="*/ 0 h 61"/>
                <a:gd name="T8" fmla="*/ 11 w 49"/>
                <a:gd name="T9" fmla="*/ 24 h 61"/>
                <a:gd name="T10" fmla="*/ 0 w 49"/>
                <a:gd name="T11" fmla="*/ 51 h 61"/>
                <a:gd name="T12" fmla="*/ 7 w 49"/>
                <a:gd name="T13" fmla="*/ 55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9" h="61">
                  <a:moveTo>
                    <a:pt x="7" y="55"/>
                  </a:moveTo>
                  <a:cubicBezTo>
                    <a:pt x="10" y="57"/>
                    <a:pt x="12" y="59"/>
                    <a:pt x="13" y="61"/>
                  </a:cubicBezTo>
                  <a:cubicBezTo>
                    <a:pt x="21" y="57"/>
                    <a:pt x="29" y="50"/>
                    <a:pt x="35" y="41"/>
                  </a:cubicBezTo>
                  <a:cubicBezTo>
                    <a:pt x="45" y="27"/>
                    <a:pt x="49" y="11"/>
                    <a:pt x="47" y="0"/>
                  </a:cubicBezTo>
                  <a:cubicBezTo>
                    <a:pt x="35" y="1"/>
                    <a:pt x="22" y="10"/>
                    <a:pt x="11" y="24"/>
                  </a:cubicBezTo>
                  <a:cubicBezTo>
                    <a:pt x="5" y="33"/>
                    <a:pt x="1" y="43"/>
                    <a:pt x="0" y="51"/>
                  </a:cubicBezTo>
                  <a:cubicBezTo>
                    <a:pt x="2" y="52"/>
                    <a:pt x="5" y="53"/>
                    <a:pt x="7" y="55"/>
                  </a:cubicBezTo>
                </a:path>
              </a:pathLst>
            </a:custGeom>
            <a:solidFill>
              <a:srgbClr val="EC855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7" name="Freeform 1411">
              <a:extLst>
                <a:ext uri="{FF2B5EF4-FFF2-40B4-BE49-F238E27FC236}">
                  <a16:creationId xmlns:a16="http://schemas.microsoft.com/office/drawing/2014/main" id="{B6C6BC9F-494E-4CB8-9AA4-F7DDCE31BB60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0" y="1438"/>
              <a:ext cx="100" cy="146"/>
            </a:xfrm>
            <a:custGeom>
              <a:avLst/>
              <a:gdLst>
                <a:gd name="T0" fmla="*/ 40 w 42"/>
                <a:gd name="T1" fmla="*/ 0 h 61"/>
                <a:gd name="T2" fmla="*/ 40 w 42"/>
                <a:gd name="T3" fmla="*/ 0 h 61"/>
                <a:gd name="T4" fmla="*/ 0 w 42"/>
                <a:gd name="T5" fmla="*/ 55 h 61"/>
                <a:gd name="T6" fmla="*/ 0 w 42"/>
                <a:gd name="T7" fmla="*/ 55 h 61"/>
                <a:gd name="T8" fmla="*/ 6 w 42"/>
                <a:gd name="T9" fmla="*/ 61 h 61"/>
                <a:gd name="T10" fmla="*/ 28 w 42"/>
                <a:gd name="T11" fmla="*/ 41 h 61"/>
                <a:gd name="T12" fmla="*/ 40 w 42"/>
                <a:gd name="T13" fmla="*/ 0 h 6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42" h="61">
                  <a:moveTo>
                    <a:pt x="40" y="0"/>
                  </a:moveTo>
                  <a:cubicBezTo>
                    <a:pt x="40" y="0"/>
                    <a:pt x="40" y="0"/>
                    <a:pt x="40" y="0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0" y="55"/>
                    <a:pt x="0" y="55"/>
                    <a:pt x="0" y="55"/>
                  </a:cubicBezTo>
                  <a:cubicBezTo>
                    <a:pt x="3" y="57"/>
                    <a:pt x="5" y="59"/>
                    <a:pt x="6" y="61"/>
                  </a:cubicBezTo>
                  <a:cubicBezTo>
                    <a:pt x="14" y="57"/>
                    <a:pt x="22" y="50"/>
                    <a:pt x="28" y="41"/>
                  </a:cubicBezTo>
                  <a:cubicBezTo>
                    <a:pt x="38" y="27"/>
                    <a:pt x="42" y="11"/>
                    <a:pt x="40" y="0"/>
                  </a:cubicBezTo>
                </a:path>
              </a:pathLst>
            </a:custGeom>
            <a:solidFill>
              <a:srgbClr val="D46F4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8" name="Freeform 1412">
              <a:extLst>
                <a:ext uri="{FF2B5EF4-FFF2-40B4-BE49-F238E27FC236}">
                  <a16:creationId xmlns:a16="http://schemas.microsoft.com/office/drawing/2014/main" id="{5DD3EE62-B0DB-4D50-928A-8DAB81429C69}"/>
                </a:ext>
              </a:extLst>
            </p:cNvPr>
            <p:cNvSpPr>
              <a:spLocks/>
            </p:cNvSpPr>
            <p:nvPr/>
          </p:nvSpPr>
          <p:spPr bwMode="auto">
            <a:xfrm>
              <a:off x="5300" y="1438"/>
              <a:ext cx="48" cy="48"/>
            </a:xfrm>
            <a:custGeom>
              <a:avLst/>
              <a:gdLst>
                <a:gd name="T0" fmla="*/ 9 w 20"/>
                <a:gd name="T1" fmla="*/ 13 h 20"/>
                <a:gd name="T2" fmla="*/ 18 w 20"/>
                <a:gd name="T3" fmla="*/ 20 h 20"/>
                <a:gd name="T4" fmla="*/ 19 w 20"/>
                <a:gd name="T5" fmla="*/ 0 h 20"/>
                <a:gd name="T6" fmla="*/ 0 w 20"/>
                <a:gd name="T7" fmla="*/ 7 h 20"/>
                <a:gd name="T8" fmla="*/ 9 w 20"/>
                <a:gd name="T9" fmla="*/ 13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0">
                  <a:moveTo>
                    <a:pt x="9" y="13"/>
                  </a:moveTo>
                  <a:cubicBezTo>
                    <a:pt x="12" y="15"/>
                    <a:pt x="15" y="18"/>
                    <a:pt x="18" y="20"/>
                  </a:cubicBezTo>
                  <a:cubicBezTo>
                    <a:pt x="20" y="12"/>
                    <a:pt x="20" y="5"/>
                    <a:pt x="19" y="0"/>
                  </a:cubicBezTo>
                  <a:cubicBezTo>
                    <a:pt x="13" y="0"/>
                    <a:pt x="6" y="3"/>
                    <a:pt x="0" y="7"/>
                  </a:cubicBezTo>
                  <a:cubicBezTo>
                    <a:pt x="3" y="9"/>
                    <a:pt x="6" y="11"/>
                    <a:pt x="9" y="13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89" name="Freeform 1413">
              <a:extLst>
                <a:ext uri="{FF2B5EF4-FFF2-40B4-BE49-F238E27FC236}">
                  <a16:creationId xmlns:a16="http://schemas.microsoft.com/office/drawing/2014/main" id="{15791314-D685-497B-8B79-41534298B41F}"/>
                </a:ext>
              </a:extLst>
            </p:cNvPr>
            <p:cNvSpPr>
              <a:spLocks/>
            </p:cNvSpPr>
            <p:nvPr/>
          </p:nvSpPr>
          <p:spPr bwMode="auto">
            <a:xfrm>
              <a:off x="5321" y="1438"/>
              <a:ext cx="27" cy="48"/>
            </a:xfrm>
            <a:custGeom>
              <a:avLst/>
              <a:gdLst>
                <a:gd name="T0" fmla="*/ 10 w 11"/>
                <a:gd name="T1" fmla="*/ 0 h 20"/>
                <a:gd name="T2" fmla="*/ 0 w 11"/>
                <a:gd name="T3" fmla="*/ 13 h 20"/>
                <a:gd name="T4" fmla="*/ 0 w 11"/>
                <a:gd name="T5" fmla="*/ 13 h 20"/>
                <a:gd name="T6" fmla="*/ 9 w 11"/>
                <a:gd name="T7" fmla="*/ 20 h 20"/>
                <a:gd name="T8" fmla="*/ 10 w 11"/>
                <a:gd name="T9" fmla="*/ 0 h 20"/>
                <a:gd name="T10" fmla="*/ 10 w 11"/>
                <a:gd name="T11" fmla="*/ 0 h 2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1" h="20">
                  <a:moveTo>
                    <a:pt x="10" y="0"/>
                  </a:move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3" y="15"/>
                    <a:pt x="6" y="18"/>
                    <a:pt x="9" y="20"/>
                  </a:cubicBezTo>
                  <a:cubicBezTo>
                    <a:pt x="11" y="12"/>
                    <a:pt x="11" y="5"/>
                    <a:pt x="10" y="0"/>
                  </a:cubicBezTo>
                  <a:cubicBezTo>
                    <a:pt x="10" y="0"/>
                    <a:pt x="10" y="0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0" name="Freeform 1414">
              <a:extLst>
                <a:ext uri="{FF2B5EF4-FFF2-40B4-BE49-F238E27FC236}">
                  <a16:creationId xmlns:a16="http://schemas.microsoft.com/office/drawing/2014/main" id="{2CCB578E-C8B9-4385-9F29-F439DE8F3278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20 w 20"/>
                <a:gd name="T1" fmla="*/ 0 h 27"/>
                <a:gd name="T2" fmla="*/ 7 w 20"/>
                <a:gd name="T3" fmla="*/ 11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" h="27">
                  <a:moveTo>
                    <a:pt x="20" y="0"/>
                  </a:moveTo>
                  <a:cubicBezTo>
                    <a:pt x="16" y="1"/>
                    <a:pt x="12" y="5"/>
                    <a:pt x="7" y="11"/>
                  </a:cubicBezTo>
                  <a:cubicBezTo>
                    <a:pt x="3" y="17"/>
                    <a:pt x="1" y="23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1" name="Freeform 1415">
              <a:extLst>
                <a:ext uri="{FF2B5EF4-FFF2-40B4-BE49-F238E27FC236}">
                  <a16:creationId xmlns:a16="http://schemas.microsoft.com/office/drawing/2014/main" id="{9EE6E150-4419-4EC7-A416-253BFB79C1CE}"/>
                </a:ext>
              </a:extLst>
            </p:cNvPr>
            <p:cNvSpPr>
              <a:spLocks/>
            </p:cNvSpPr>
            <p:nvPr/>
          </p:nvSpPr>
          <p:spPr bwMode="auto">
            <a:xfrm>
              <a:off x="5233" y="1529"/>
              <a:ext cx="48" cy="65"/>
            </a:xfrm>
            <a:custGeom>
              <a:avLst/>
              <a:gdLst>
                <a:gd name="T0" fmla="*/ 19 w 20"/>
                <a:gd name="T1" fmla="*/ 0 h 27"/>
                <a:gd name="T2" fmla="*/ 0 w 20"/>
                <a:gd name="T3" fmla="*/ 27 h 27"/>
                <a:gd name="T4" fmla="*/ 0 w 20"/>
                <a:gd name="T5" fmla="*/ 27 h 27"/>
                <a:gd name="T6" fmla="*/ 12 w 20"/>
                <a:gd name="T7" fmla="*/ 15 h 27"/>
                <a:gd name="T8" fmla="*/ 20 w 20"/>
                <a:gd name="T9" fmla="*/ 0 h 27"/>
                <a:gd name="T10" fmla="*/ 19 w 20"/>
                <a:gd name="T11" fmla="*/ 0 h 2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20" h="27">
                  <a:moveTo>
                    <a:pt x="19" y="0"/>
                  </a:moveTo>
                  <a:cubicBezTo>
                    <a:pt x="0" y="27"/>
                    <a:pt x="0" y="27"/>
                    <a:pt x="0" y="27"/>
                  </a:cubicBezTo>
                  <a:cubicBezTo>
                    <a:pt x="0" y="27"/>
                    <a:pt x="0" y="27"/>
                    <a:pt x="0" y="27"/>
                  </a:cubicBezTo>
                  <a:cubicBezTo>
                    <a:pt x="4" y="25"/>
                    <a:pt x="8" y="21"/>
                    <a:pt x="12" y="15"/>
                  </a:cubicBezTo>
                  <a:cubicBezTo>
                    <a:pt x="17" y="9"/>
                    <a:pt x="19" y="3"/>
                    <a:pt x="20" y="0"/>
                  </a:cubicBezTo>
                  <a:cubicBezTo>
                    <a:pt x="20" y="0"/>
                    <a:pt x="20" y="0"/>
                    <a:pt x="19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2" name="Freeform 1416">
              <a:extLst>
                <a:ext uri="{FF2B5EF4-FFF2-40B4-BE49-F238E27FC236}">
                  <a16:creationId xmlns:a16="http://schemas.microsoft.com/office/drawing/2014/main" id="{A875048D-6A09-4DAC-990D-C4D2B1AB0C29}"/>
                </a:ext>
              </a:extLst>
            </p:cNvPr>
            <p:cNvSpPr>
              <a:spLocks/>
            </p:cNvSpPr>
            <p:nvPr/>
          </p:nvSpPr>
          <p:spPr bwMode="auto">
            <a:xfrm>
              <a:off x="5278" y="1479"/>
              <a:ext cx="43" cy="43"/>
            </a:xfrm>
            <a:custGeom>
              <a:avLst/>
              <a:gdLst>
                <a:gd name="T0" fmla="*/ 4 w 18"/>
                <a:gd name="T1" fmla="*/ 16 h 18"/>
                <a:gd name="T2" fmla="*/ 2 w 18"/>
                <a:gd name="T3" fmla="*/ 4 h 18"/>
                <a:gd name="T4" fmla="*/ 14 w 18"/>
                <a:gd name="T5" fmla="*/ 2 h 18"/>
                <a:gd name="T6" fmla="*/ 16 w 18"/>
                <a:gd name="T7" fmla="*/ 14 h 18"/>
                <a:gd name="T8" fmla="*/ 4 w 18"/>
                <a:gd name="T9" fmla="*/ 16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8" h="18">
                  <a:moveTo>
                    <a:pt x="4" y="16"/>
                  </a:moveTo>
                  <a:cubicBezTo>
                    <a:pt x="1" y="13"/>
                    <a:pt x="0" y="8"/>
                    <a:pt x="2" y="4"/>
                  </a:cubicBezTo>
                  <a:cubicBezTo>
                    <a:pt x="5" y="0"/>
                    <a:pt x="10" y="0"/>
                    <a:pt x="14" y="2"/>
                  </a:cubicBezTo>
                  <a:cubicBezTo>
                    <a:pt x="17" y="5"/>
                    <a:pt x="18" y="10"/>
                    <a:pt x="16" y="14"/>
                  </a:cubicBezTo>
                  <a:cubicBezTo>
                    <a:pt x="13" y="17"/>
                    <a:pt x="8" y="18"/>
                    <a:pt x="4" y="16"/>
                  </a:cubicBezTo>
                </a:path>
              </a:pathLst>
            </a:custGeom>
            <a:solidFill>
              <a:srgbClr val="DCE4E7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3" name="Freeform 1417">
              <a:extLst>
                <a:ext uri="{FF2B5EF4-FFF2-40B4-BE49-F238E27FC236}">
                  <a16:creationId xmlns:a16="http://schemas.microsoft.com/office/drawing/2014/main" id="{F3910C8E-83C5-4978-901D-544633B825B3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6" y="1484"/>
              <a:ext cx="28" cy="31"/>
            </a:xfrm>
            <a:custGeom>
              <a:avLst/>
              <a:gdLst>
                <a:gd name="T0" fmla="*/ 9 w 12"/>
                <a:gd name="T1" fmla="*/ 2 h 13"/>
                <a:gd name="T2" fmla="*/ 1 w 12"/>
                <a:gd name="T3" fmla="*/ 4 h 13"/>
                <a:gd name="T4" fmla="*/ 3 w 12"/>
                <a:gd name="T5" fmla="*/ 11 h 13"/>
                <a:gd name="T6" fmla="*/ 11 w 12"/>
                <a:gd name="T7" fmla="*/ 10 h 13"/>
                <a:gd name="T8" fmla="*/ 9 w 12"/>
                <a:gd name="T9" fmla="*/ 2 h 1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2" h="13">
                  <a:moveTo>
                    <a:pt x="9" y="2"/>
                  </a:moveTo>
                  <a:cubicBezTo>
                    <a:pt x="7" y="0"/>
                    <a:pt x="3" y="1"/>
                    <a:pt x="1" y="4"/>
                  </a:cubicBezTo>
                  <a:cubicBezTo>
                    <a:pt x="0" y="6"/>
                    <a:pt x="0" y="10"/>
                    <a:pt x="3" y="11"/>
                  </a:cubicBezTo>
                  <a:cubicBezTo>
                    <a:pt x="5" y="13"/>
                    <a:pt x="9" y="13"/>
                    <a:pt x="11" y="10"/>
                  </a:cubicBezTo>
                  <a:cubicBezTo>
                    <a:pt x="12" y="8"/>
                    <a:pt x="12" y="4"/>
                    <a:pt x="9" y="2"/>
                  </a:cubicBezTo>
                </a:path>
              </a:pathLst>
            </a:custGeom>
            <a:solidFill>
              <a:srgbClr val="596273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4" name="Freeform 1418">
              <a:extLst>
                <a:ext uri="{FF2B5EF4-FFF2-40B4-BE49-F238E27FC236}">
                  <a16:creationId xmlns:a16="http://schemas.microsoft.com/office/drawing/2014/main" id="{BB35B0F4-955A-4045-A97A-EE19B4FE7FD2}"/>
                </a:ext>
              </a:extLst>
            </p:cNvPr>
            <p:cNvSpPr>
              <a:spLocks/>
            </p:cNvSpPr>
            <p:nvPr/>
          </p:nvSpPr>
          <p:spPr bwMode="auto">
            <a:xfrm>
              <a:off x="5288" y="1484"/>
              <a:ext cx="33" cy="38"/>
            </a:xfrm>
            <a:custGeom>
              <a:avLst/>
              <a:gdLst>
                <a:gd name="T0" fmla="*/ 10 w 14"/>
                <a:gd name="T1" fmla="*/ 0 h 16"/>
                <a:gd name="T2" fmla="*/ 10 w 14"/>
                <a:gd name="T3" fmla="*/ 0 h 16"/>
                <a:gd name="T4" fmla="*/ 8 w 14"/>
                <a:gd name="T5" fmla="*/ 2 h 16"/>
                <a:gd name="T6" fmla="*/ 8 w 14"/>
                <a:gd name="T7" fmla="*/ 2 h 16"/>
                <a:gd name="T8" fmla="*/ 10 w 14"/>
                <a:gd name="T9" fmla="*/ 10 h 16"/>
                <a:gd name="T10" fmla="*/ 2 w 14"/>
                <a:gd name="T11" fmla="*/ 11 h 16"/>
                <a:gd name="T12" fmla="*/ 2 w 14"/>
                <a:gd name="T13" fmla="*/ 11 h 16"/>
                <a:gd name="T14" fmla="*/ 0 w 14"/>
                <a:gd name="T15" fmla="*/ 13 h 16"/>
                <a:gd name="T16" fmla="*/ 0 w 14"/>
                <a:gd name="T17" fmla="*/ 14 h 16"/>
                <a:gd name="T18" fmla="*/ 12 w 14"/>
                <a:gd name="T19" fmla="*/ 12 h 16"/>
                <a:gd name="T20" fmla="*/ 10 w 14"/>
                <a:gd name="T21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14" h="16">
                  <a:moveTo>
                    <a:pt x="10" y="0"/>
                  </a:moveTo>
                  <a:cubicBezTo>
                    <a:pt x="10" y="0"/>
                    <a:pt x="10" y="0"/>
                    <a:pt x="10" y="0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8" y="2"/>
                    <a:pt x="8" y="2"/>
                    <a:pt x="8" y="2"/>
                  </a:cubicBezTo>
                  <a:cubicBezTo>
                    <a:pt x="11" y="4"/>
                    <a:pt x="11" y="8"/>
                    <a:pt x="10" y="10"/>
                  </a:cubicBezTo>
                  <a:cubicBezTo>
                    <a:pt x="8" y="13"/>
                    <a:pt x="4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3"/>
                    <a:pt x="0" y="13"/>
                    <a:pt x="0" y="14"/>
                  </a:cubicBezTo>
                  <a:cubicBezTo>
                    <a:pt x="4" y="16"/>
                    <a:pt x="9" y="15"/>
                    <a:pt x="12" y="12"/>
                  </a:cubicBezTo>
                  <a:cubicBezTo>
                    <a:pt x="14" y="8"/>
                    <a:pt x="13" y="3"/>
                    <a:pt x="10" y="0"/>
                  </a:cubicBezTo>
                </a:path>
              </a:pathLst>
            </a:custGeom>
            <a:solidFill>
              <a:srgbClr val="CDD5D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5" name="Freeform 1419">
              <a:extLst>
                <a:ext uri="{FF2B5EF4-FFF2-40B4-BE49-F238E27FC236}">
                  <a16:creationId xmlns:a16="http://schemas.microsoft.com/office/drawing/2014/main" id="{31DEA0CC-C572-4470-85AD-BA3A7CBFEB24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3" y="1488"/>
              <a:ext cx="21" cy="27"/>
            </a:xfrm>
            <a:custGeom>
              <a:avLst/>
              <a:gdLst>
                <a:gd name="T0" fmla="*/ 8 w 9"/>
                <a:gd name="T1" fmla="*/ 8 h 11"/>
                <a:gd name="T2" fmla="*/ 6 w 9"/>
                <a:gd name="T3" fmla="*/ 0 h 11"/>
                <a:gd name="T4" fmla="*/ 6 w 9"/>
                <a:gd name="T5" fmla="*/ 0 h 11"/>
                <a:gd name="T6" fmla="*/ 0 w 9"/>
                <a:gd name="T7" fmla="*/ 9 h 11"/>
                <a:gd name="T8" fmla="*/ 0 w 9"/>
                <a:gd name="T9" fmla="*/ 9 h 11"/>
                <a:gd name="T10" fmla="*/ 8 w 9"/>
                <a:gd name="T11" fmla="*/ 8 h 1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9" h="11">
                  <a:moveTo>
                    <a:pt x="8" y="8"/>
                  </a:moveTo>
                  <a:cubicBezTo>
                    <a:pt x="9" y="6"/>
                    <a:pt x="9" y="2"/>
                    <a:pt x="6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0" y="9"/>
                    <a:pt x="0" y="9"/>
                    <a:pt x="0" y="9"/>
                  </a:cubicBezTo>
                  <a:cubicBezTo>
                    <a:pt x="2" y="11"/>
                    <a:pt x="6" y="11"/>
                    <a:pt x="8" y="8"/>
                  </a:cubicBezTo>
                </a:path>
              </a:pathLst>
            </a:custGeom>
            <a:solidFill>
              <a:srgbClr val="474F59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6" name="Freeform 1420">
              <a:extLst>
                <a:ext uri="{FF2B5EF4-FFF2-40B4-BE49-F238E27FC236}">
                  <a16:creationId xmlns:a16="http://schemas.microsoft.com/office/drawing/2014/main" id="{B6E3C973-1064-4501-9B1C-80127DF78DFC}"/>
                </a:ext>
              </a:extLst>
            </p:cNvPr>
            <p:cNvSpPr>
              <a:spLocks/>
            </p:cNvSpPr>
            <p:nvPr/>
          </p:nvSpPr>
          <p:spPr bwMode="auto">
            <a:xfrm>
              <a:off x="5090" y="1462"/>
              <a:ext cx="33" cy="34"/>
            </a:xfrm>
            <a:custGeom>
              <a:avLst/>
              <a:gdLst>
                <a:gd name="T0" fmla="*/ 16 w 33"/>
                <a:gd name="T1" fmla="*/ 0 h 34"/>
                <a:gd name="T2" fmla="*/ 14 w 33"/>
                <a:gd name="T3" fmla="*/ 15 h 34"/>
                <a:gd name="T4" fmla="*/ 0 w 33"/>
                <a:gd name="T5" fmla="*/ 17 h 34"/>
                <a:gd name="T6" fmla="*/ 14 w 33"/>
                <a:gd name="T7" fmla="*/ 19 h 34"/>
                <a:gd name="T8" fmla="*/ 16 w 33"/>
                <a:gd name="T9" fmla="*/ 34 h 34"/>
                <a:gd name="T10" fmla="*/ 19 w 33"/>
                <a:gd name="T11" fmla="*/ 19 h 34"/>
                <a:gd name="T12" fmla="*/ 33 w 33"/>
                <a:gd name="T13" fmla="*/ 17 h 34"/>
                <a:gd name="T14" fmla="*/ 19 w 33"/>
                <a:gd name="T15" fmla="*/ 15 h 34"/>
                <a:gd name="T16" fmla="*/ 16 w 33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4">
                  <a:moveTo>
                    <a:pt x="16" y="0"/>
                  </a:moveTo>
                  <a:lnTo>
                    <a:pt x="14" y="15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4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5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7" name="Freeform 1421">
              <a:extLst>
                <a:ext uri="{FF2B5EF4-FFF2-40B4-BE49-F238E27FC236}">
                  <a16:creationId xmlns:a16="http://schemas.microsoft.com/office/drawing/2014/main" id="{29DDBE4C-4A84-4AF2-AC2A-E698BD0A3C09}"/>
                </a:ext>
              </a:extLst>
            </p:cNvPr>
            <p:cNvSpPr>
              <a:spLocks/>
            </p:cNvSpPr>
            <p:nvPr/>
          </p:nvSpPr>
          <p:spPr bwMode="auto">
            <a:xfrm>
              <a:off x="4803" y="1563"/>
              <a:ext cx="34" cy="33"/>
            </a:xfrm>
            <a:custGeom>
              <a:avLst/>
              <a:gdLst>
                <a:gd name="T0" fmla="*/ 17 w 34"/>
                <a:gd name="T1" fmla="*/ 0 h 33"/>
                <a:gd name="T2" fmla="*/ 15 w 34"/>
                <a:gd name="T3" fmla="*/ 14 h 33"/>
                <a:gd name="T4" fmla="*/ 0 w 34"/>
                <a:gd name="T5" fmla="*/ 16 h 33"/>
                <a:gd name="T6" fmla="*/ 15 w 34"/>
                <a:gd name="T7" fmla="*/ 19 h 33"/>
                <a:gd name="T8" fmla="*/ 17 w 34"/>
                <a:gd name="T9" fmla="*/ 33 h 33"/>
                <a:gd name="T10" fmla="*/ 19 w 34"/>
                <a:gd name="T11" fmla="*/ 19 h 33"/>
                <a:gd name="T12" fmla="*/ 34 w 34"/>
                <a:gd name="T13" fmla="*/ 16 h 33"/>
                <a:gd name="T14" fmla="*/ 19 w 34"/>
                <a:gd name="T15" fmla="*/ 14 h 33"/>
                <a:gd name="T16" fmla="*/ 17 w 34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3">
                  <a:moveTo>
                    <a:pt x="17" y="0"/>
                  </a:moveTo>
                  <a:lnTo>
                    <a:pt x="15" y="14"/>
                  </a:lnTo>
                  <a:lnTo>
                    <a:pt x="0" y="16"/>
                  </a:lnTo>
                  <a:lnTo>
                    <a:pt x="15" y="19"/>
                  </a:lnTo>
                  <a:lnTo>
                    <a:pt x="17" y="33"/>
                  </a:lnTo>
                  <a:lnTo>
                    <a:pt x="19" y="19"/>
                  </a:lnTo>
                  <a:lnTo>
                    <a:pt x="34" y="16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8" name="Freeform 1422">
              <a:extLst>
                <a:ext uri="{FF2B5EF4-FFF2-40B4-BE49-F238E27FC236}">
                  <a16:creationId xmlns:a16="http://schemas.microsoft.com/office/drawing/2014/main" id="{2EBA0FE3-D19A-4D10-BE43-B25C6DC725BA}"/>
                </a:ext>
              </a:extLst>
            </p:cNvPr>
            <p:cNvSpPr>
              <a:spLocks/>
            </p:cNvSpPr>
            <p:nvPr/>
          </p:nvSpPr>
          <p:spPr bwMode="auto">
            <a:xfrm>
              <a:off x="5161" y="1465"/>
              <a:ext cx="17" cy="16"/>
            </a:xfrm>
            <a:custGeom>
              <a:avLst/>
              <a:gdLst>
                <a:gd name="T0" fmla="*/ 10 w 17"/>
                <a:gd name="T1" fmla="*/ 0 h 16"/>
                <a:gd name="T2" fmla="*/ 8 w 17"/>
                <a:gd name="T3" fmla="*/ 7 h 16"/>
                <a:gd name="T4" fmla="*/ 0 w 17"/>
                <a:gd name="T5" fmla="*/ 9 h 16"/>
                <a:gd name="T6" fmla="*/ 8 w 17"/>
                <a:gd name="T7" fmla="*/ 9 h 16"/>
                <a:gd name="T8" fmla="*/ 10 w 17"/>
                <a:gd name="T9" fmla="*/ 16 h 16"/>
                <a:gd name="T10" fmla="*/ 10 w 17"/>
                <a:gd name="T11" fmla="*/ 9 h 16"/>
                <a:gd name="T12" fmla="*/ 17 w 17"/>
                <a:gd name="T13" fmla="*/ 9 h 16"/>
                <a:gd name="T14" fmla="*/ 10 w 17"/>
                <a:gd name="T15" fmla="*/ 7 h 16"/>
                <a:gd name="T16" fmla="*/ 10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10" y="0"/>
                  </a:moveTo>
                  <a:lnTo>
                    <a:pt x="8" y="7"/>
                  </a:lnTo>
                  <a:lnTo>
                    <a:pt x="0" y="9"/>
                  </a:lnTo>
                  <a:lnTo>
                    <a:pt x="8" y="9"/>
                  </a:lnTo>
                  <a:lnTo>
                    <a:pt x="10" y="16"/>
                  </a:lnTo>
                  <a:lnTo>
                    <a:pt x="10" y="9"/>
                  </a:lnTo>
                  <a:lnTo>
                    <a:pt x="17" y="9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99" name="Freeform 1423">
              <a:extLst>
                <a:ext uri="{FF2B5EF4-FFF2-40B4-BE49-F238E27FC236}">
                  <a16:creationId xmlns:a16="http://schemas.microsoft.com/office/drawing/2014/main" id="{41876AB8-5DAC-481B-AFB4-24F8AD885F0F}"/>
                </a:ext>
              </a:extLst>
            </p:cNvPr>
            <p:cNvSpPr>
              <a:spLocks/>
            </p:cNvSpPr>
            <p:nvPr/>
          </p:nvSpPr>
          <p:spPr bwMode="auto">
            <a:xfrm>
              <a:off x="5298" y="1687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7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7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7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0" name="Freeform 1424">
              <a:extLst>
                <a:ext uri="{FF2B5EF4-FFF2-40B4-BE49-F238E27FC236}">
                  <a16:creationId xmlns:a16="http://schemas.microsoft.com/office/drawing/2014/main" id="{388BF79B-C544-4648-A157-35EE6B25FBCB}"/>
                </a:ext>
              </a:extLst>
            </p:cNvPr>
            <p:cNvSpPr>
              <a:spLocks/>
            </p:cNvSpPr>
            <p:nvPr/>
          </p:nvSpPr>
          <p:spPr bwMode="auto">
            <a:xfrm>
              <a:off x="5226" y="1778"/>
              <a:ext cx="17" cy="16"/>
            </a:xfrm>
            <a:custGeom>
              <a:avLst/>
              <a:gdLst>
                <a:gd name="T0" fmla="*/ 7 w 17"/>
                <a:gd name="T1" fmla="*/ 0 h 16"/>
                <a:gd name="T2" fmla="*/ 7 w 17"/>
                <a:gd name="T3" fmla="*/ 7 h 16"/>
                <a:gd name="T4" fmla="*/ 0 w 17"/>
                <a:gd name="T5" fmla="*/ 7 h 16"/>
                <a:gd name="T6" fmla="*/ 7 w 17"/>
                <a:gd name="T7" fmla="*/ 9 h 16"/>
                <a:gd name="T8" fmla="*/ 7 w 17"/>
                <a:gd name="T9" fmla="*/ 16 h 16"/>
                <a:gd name="T10" fmla="*/ 9 w 17"/>
                <a:gd name="T11" fmla="*/ 9 h 16"/>
                <a:gd name="T12" fmla="*/ 17 w 17"/>
                <a:gd name="T13" fmla="*/ 7 h 16"/>
                <a:gd name="T14" fmla="*/ 9 w 17"/>
                <a:gd name="T15" fmla="*/ 7 h 16"/>
                <a:gd name="T16" fmla="*/ 7 w 17"/>
                <a:gd name="T17" fmla="*/ 0 h 1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7" h="16">
                  <a:moveTo>
                    <a:pt x="7" y="0"/>
                  </a:moveTo>
                  <a:lnTo>
                    <a:pt x="7" y="7"/>
                  </a:lnTo>
                  <a:lnTo>
                    <a:pt x="0" y="7"/>
                  </a:lnTo>
                  <a:lnTo>
                    <a:pt x="7" y="9"/>
                  </a:lnTo>
                  <a:lnTo>
                    <a:pt x="7" y="16"/>
                  </a:lnTo>
                  <a:lnTo>
                    <a:pt x="9" y="9"/>
                  </a:lnTo>
                  <a:lnTo>
                    <a:pt x="17" y="7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1" name="Freeform 1425">
              <a:extLst>
                <a:ext uri="{FF2B5EF4-FFF2-40B4-BE49-F238E27FC236}">
                  <a16:creationId xmlns:a16="http://schemas.microsoft.com/office/drawing/2014/main" id="{00BA381E-606F-4615-9110-B31E6DBCFF0A}"/>
                </a:ext>
              </a:extLst>
            </p:cNvPr>
            <p:cNvSpPr>
              <a:spLocks/>
            </p:cNvSpPr>
            <p:nvPr/>
          </p:nvSpPr>
          <p:spPr bwMode="auto">
            <a:xfrm>
              <a:off x="4760" y="1670"/>
              <a:ext cx="19" cy="19"/>
            </a:xfrm>
            <a:custGeom>
              <a:avLst/>
              <a:gdLst>
                <a:gd name="T0" fmla="*/ 10 w 19"/>
                <a:gd name="T1" fmla="*/ 0 h 19"/>
                <a:gd name="T2" fmla="*/ 7 w 19"/>
                <a:gd name="T3" fmla="*/ 7 h 19"/>
                <a:gd name="T4" fmla="*/ 0 w 19"/>
                <a:gd name="T5" fmla="*/ 10 h 19"/>
                <a:gd name="T6" fmla="*/ 7 w 19"/>
                <a:gd name="T7" fmla="*/ 10 h 19"/>
                <a:gd name="T8" fmla="*/ 10 w 19"/>
                <a:gd name="T9" fmla="*/ 19 h 19"/>
                <a:gd name="T10" fmla="*/ 10 w 19"/>
                <a:gd name="T11" fmla="*/ 10 h 19"/>
                <a:gd name="T12" fmla="*/ 19 w 19"/>
                <a:gd name="T13" fmla="*/ 10 h 19"/>
                <a:gd name="T14" fmla="*/ 10 w 19"/>
                <a:gd name="T15" fmla="*/ 7 h 19"/>
                <a:gd name="T16" fmla="*/ 10 w 19"/>
                <a:gd name="T17" fmla="*/ 0 h 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9" h="19">
                  <a:moveTo>
                    <a:pt x="10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10" y="19"/>
                  </a:lnTo>
                  <a:lnTo>
                    <a:pt x="10" y="10"/>
                  </a:lnTo>
                  <a:lnTo>
                    <a:pt x="19" y="10"/>
                  </a:lnTo>
                  <a:lnTo>
                    <a:pt x="10" y="7"/>
                  </a:lnTo>
                  <a:lnTo>
                    <a:pt x="10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2" name="Freeform 1426">
              <a:extLst>
                <a:ext uri="{FF2B5EF4-FFF2-40B4-BE49-F238E27FC236}">
                  <a16:creationId xmlns:a16="http://schemas.microsoft.com/office/drawing/2014/main" id="{A3C6E818-B73E-403E-BFF9-7E31272DDBF5}"/>
                </a:ext>
              </a:extLst>
            </p:cNvPr>
            <p:cNvSpPr>
              <a:spLocks/>
            </p:cNvSpPr>
            <p:nvPr/>
          </p:nvSpPr>
          <p:spPr bwMode="auto">
            <a:xfrm>
              <a:off x="5252" y="1885"/>
              <a:ext cx="34" cy="34"/>
            </a:xfrm>
            <a:custGeom>
              <a:avLst/>
              <a:gdLst>
                <a:gd name="T0" fmla="*/ 17 w 34"/>
                <a:gd name="T1" fmla="*/ 0 h 34"/>
                <a:gd name="T2" fmla="*/ 14 w 34"/>
                <a:gd name="T3" fmla="*/ 14 h 34"/>
                <a:gd name="T4" fmla="*/ 0 w 34"/>
                <a:gd name="T5" fmla="*/ 17 h 34"/>
                <a:gd name="T6" fmla="*/ 14 w 34"/>
                <a:gd name="T7" fmla="*/ 19 h 34"/>
                <a:gd name="T8" fmla="*/ 17 w 34"/>
                <a:gd name="T9" fmla="*/ 34 h 34"/>
                <a:gd name="T10" fmla="*/ 19 w 34"/>
                <a:gd name="T11" fmla="*/ 19 h 34"/>
                <a:gd name="T12" fmla="*/ 34 w 34"/>
                <a:gd name="T13" fmla="*/ 17 h 34"/>
                <a:gd name="T14" fmla="*/ 19 w 34"/>
                <a:gd name="T15" fmla="*/ 14 h 34"/>
                <a:gd name="T16" fmla="*/ 17 w 34"/>
                <a:gd name="T17" fmla="*/ 0 h 3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4" h="34">
                  <a:moveTo>
                    <a:pt x="17" y="0"/>
                  </a:moveTo>
                  <a:lnTo>
                    <a:pt x="14" y="14"/>
                  </a:lnTo>
                  <a:lnTo>
                    <a:pt x="0" y="17"/>
                  </a:lnTo>
                  <a:lnTo>
                    <a:pt x="14" y="19"/>
                  </a:lnTo>
                  <a:lnTo>
                    <a:pt x="17" y="34"/>
                  </a:lnTo>
                  <a:lnTo>
                    <a:pt x="19" y="19"/>
                  </a:lnTo>
                  <a:lnTo>
                    <a:pt x="34" y="17"/>
                  </a:lnTo>
                  <a:lnTo>
                    <a:pt x="19" y="14"/>
                  </a:lnTo>
                  <a:lnTo>
                    <a:pt x="17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3" name="Freeform 1427">
              <a:extLst>
                <a:ext uri="{FF2B5EF4-FFF2-40B4-BE49-F238E27FC236}">
                  <a16:creationId xmlns:a16="http://schemas.microsoft.com/office/drawing/2014/main" id="{4BFE4C93-50C8-4AF4-983F-4739C9D4C990}"/>
                </a:ext>
              </a:extLst>
            </p:cNvPr>
            <p:cNvSpPr>
              <a:spLocks/>
            </p:cNvSpPr>
            <p:nvPr/>
          </p:nvSpPr>
          <p:spPr bwMode="auto">
            <a:xfrm>
              <a:off x="4861" y="1422"/>
              <a:ext cx="33" cy="33"/>
            </a:xfrm>
            <a:custGeom>
              <a:avLst/>
              <a:gdLst>
                <a:gd name="T0" fmla="*/ 16 w 33"/>
                <a:gd name="T1" fmla="*/ 0 h 33"/>
                <a:gd name="T2" fmla="*/ 14 w 33"/>
                <a:gd name="T3" fmla="*/ 14 h 33"/>
                <a:gd name="T4" fmla="*/ 0 w 33"/>
                <a:gd name="T5" fmla="*/ 16 h 33"/>
                <a:gd name="T6" fmla="*/ 14 w 33"/>
                <a:gd name="T7" fmla="*/ 19 h 33"/>
                <a:gd name="T8" fmla="*/ 16 w 33"/>
                <a:gd name="T9" fmla="*/ 33 h 33"/>
                <a:gd name="T10" fmla="*/ 19 w 33"/>
                <a:gd name="T11" fmla="*/ 19 h 33"/>
                <a:gd name="T12" fmla="*/ 33 w 33"/>
                <a:gd name="T13" fmla="*/ 16 h 33"/>
                <a:gd name="T14" fmla="*/ 19 w 33"/>
                <a:gd name="T15" fmla="*/ 14 h 33"/>
                <a:gd name="T16" fmla="*/ 16 w 33"/>
                <a:gd name="T17" fmla="*/ 0 h 3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33" h="33">
                  <a:moveTo>
                    <a:pt x="16" y="0"/>
                  </a:moveTo>
                  <a:lnTo>
                    <a:pt x="14" y="14"/>
                  </a:lnTo>
                  <a:lnTo>
                    <a:pt x="0" y="16"/>
                  </a:lnTo>
                  <a:lnTo>
                    <a:pt x="14" y="19"/>
                  </a:lnTo>
                  <a:lnTo>
                    <a:pt x="16" y="33"/>
                  </a:lnTo>
                  <a:lnTo>
                    <a:pt x="19" y="19"/>
                  </a:lnTo>
                  <a:lnTo>
                    <a:pt x="33" y="16"/>
                  </a:lnTo>
                  <a:lnTo>
                    <a:pt x="19" y="14"/>
                  </a:lnTo>
                  <a:lnTo>
                    <a:pt x="1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04" name="Freeform 1428">
              <a:extLst>
                <a:ext uri="{FF2B5EF4-FFF2-40B4-BE49-F238E27FC236}">
                  <a16:creationId xmlns:a16="http://schemas.microsoft.com/office/drawing/2014/main" id="{F1EA72A1-EB93-4326-B74C-CA2EAECC9F3D}"/>
                </a:ext>
              </a:extLst>
            </p:cNvPr>
            <p:cNvSpPr>
              <a:spLocks/>
            </p:cNvSpPr>
            <p:nvPr/>
          </p:nvSpPr>
          <p:spPr bwMode="auto">
            <a:xfrm>
              <a:off x="4935" y="1486"/>
              <a:ext cx="16" cy="17"/>
            </a:xfrm>
            <a:custGeom>
              <a:avLst/>
              <a:gdLst>
                <a:gd name="T0" fmla="*/ 7 w 16"/>
                <a:gd name="T1" fmla="*/ 0 h 17"/>
                <a:gd name="T2" fmla="*/ 7 w 16"/>
                <a:gd name="T3" fmla="*/ 7 h 17"/>
                <a:gd name="T4" fmla="*/ 0 w 16"/>
                <a:gd name="T5" fmla="*/ 10 h 17"/>
                <a:gd name="T6" fmla="*/ 7 w 16"/>
                <a:gd name="T7" fmla="*/ 10 h 17"/>
                <a:gd name="T8" fmla="*/ 7 w 16"/>
                <a:gd name="T9" fmla="*/ 17 h 17"/>
                <a:gd name="T10" fmla="*/ 9 w 16"/>
                <a:gd name="T11" fmla="*/ 10 h 17"/>
                <a:gd name="T12" fmla="*/ 16 w 16"/>
                <a:gd name="T13" fmla="*/ 10 h 17"/>
                <a:gd name="T14" fmla="*/ 9 w 16"/>
                <a:gd name="T15" fmla="*/ 7 h 17"/>
                <a:gd name="T16" fmla="*/ 7 w 16"/>
                <a:gd name="T17" fmla="*/ 0 h 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" h="17">
                  <a:moveTo>
                    <a:pt x="7" y="0"/>
                  </a:moveTo>
                  <a:lnTo>
                    <a:pt x="7" y="7"/>
                  </a:lnTo>
                  <a:lnTo>
                    <a:pt x="0" y="10"/>
                  </a:lnTo>
                  <a:lnTo>
                    <a:pt x="7" y="10"/>
                  </a:lnTo>
                  <a:lnTo>
                    <a:pt x="7" y="17"/>
                  </a:lnTo>
                  <a:lnTo>
                    <a:pt x="9" y="10"/>
                  </a:lnTo>
                  <a:lnTo>
                    <a:pt x="16" y="10"/>
                  </a:lnTo>
                  <a:lnTo>
                    <a:pt x="9" y="7"/>
                  </a:lnTo>
                  <a:lnTo>
                    <a:pt x="7" y="0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defTabSz="914316">
                <a:defRPr/>
              </a:pPr>
              <a:endParaRPr lang="zh-CN" altLang="en-US">
                <a:solidFill>
                  <a:prstClr val="black"/>
                </a:solidFill>
              </a:endParaRPr>
            </a:p>
          </p:txBody>
        </p:sp>
      </p:grpSp>
      <p:sp>
        <p:nvSpPr>
          <p:cNvPr id="2" name="TextBox 1"/>
          <p:cNvSpPr txBox="1"/>
          <p:nvPr/>
        </p:nvSpPr>
        <p:spPr>
          <a:xfrm>
            <a:off x="3756350" y="1295418"/>
            <a:ext cx="4549452" cy="4247317"/>
          </a:xfrm>
          <a:prstGeom prst="rect">
            <a:avLst/>
          </a:prstGeom>
          <a:solidFill>
            <a:schemeClr val="bg1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Hãy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yêu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đất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nước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sống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có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ý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thức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bảo</a:t>
            </a:r>
            <a:endParaRPr lang="en-US" sz="3600" dirty="0">
              <a:solidFill>
                <a:srgbClr val="0070C0"/>
              </a:solidFill>
              <a:latin typeface="iCiel Cadena" pitchFamily="2" charset="0"/>
            </a:endParaRPr>
          </a:p>
          <a:p>
            <a:pPr algn="ctr">
              <a:lnSpc>
                <a:spcPct val="150000"/>
              </a:lnSpc>
            </a:pP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vệ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, </a:t>
            </a: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môi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 algn="ctr">
              <a:lnSpc>
                <a:spcPct val="150000"/>
              </a:lnSpc>
            </a:pPr>
            <a:r>
              <a:rPr lang="en-US" sz="3600" dirty="0" err="1">
                <a:solidFill>
                  <a:srgbClr val="0070C0"/>
                </a:solidFill>
                <a:latin typeface="iCiel Cadena" pitchFamily="2" charset="0"/>
              </a:rPr>
              <a:t>trường</a:t>
            </a:r>
            <a:r>
              <a:rPr lang="en-US" sz="36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  <p:grpSp>
        <p:nvGrpSpPr>
          <p:cNvPr id="11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766760" y="228600"/>
            <a:ext cx="3344151" cy="2242610"/>
            <a:chOff x="-163273" y="-185210"/>
            <a:chExt cx="2659657" cy="1647202"/>
          </a:xfrm>
        </p:grpSpPr>
        <p:pic>
          <p:nvPicPr>
            <p:cNvPr id="11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1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1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6133739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5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6" presetClass="emph" presetSubtype="0" decel="10000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animScale>
                                      <p:cBhvr>
                                        <p:cTn id="11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110000" y="110000"/>
                                    </p:animScale>
                                  </p:childTnLst>
                                </p:cTn>
                              </p:par>
                              <p:par>
                                <p:cTn id="12" presetID="6" presetClass="emph" presetSubtype="0" decel="100000" fill="hold" nodeType="withEffect">
                                  <p:stCondLst>
                                    <p:cond delay="300"/>
                                  </p:stCondLst>
                                  <p:childTnLst>
                                    <p:animScale>
                                      <p:cBhvr>
                                        <p:cTn id="13" dur="250" fill="hold"/>
                                        <p:tgtEl>
                                          <p:spTgt spid="22"/>
                                        </p:tgtEl>
                                      </p:cBhvr>
                                      <p:by x="91000" y="91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3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3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4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4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5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5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162235" y="1620"/>
            <a:ext cx="2352365" cy="1979580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8" name="组合 7">
            <a:extLst>
              <a:ext uri="{FF2B5EF4-FFF2-40B4-BE49-F238E27FC236}">
                <a16:creationId xmlns:a16="http://schemas.microsoft.com/office/drawing/2014/main" id="{94846B24-8C99-4FAF-B76C-64CCF51D8193}"/>
              </a:ext>
            </a:extLst>
          </p:cNvPr>
          <p:cNvGrpSpPr>
            <a:grpSpLocks noChangeAspect="1"/>
          </p:cNvGrpSpPr>
          <p:nvPr/>
        </p:nvGrpSpPr>
        <p:grpSpPr>
          <a:xfrm>
            <a:off x="4837210" y="3185994"/>
            <a:ext cx="4310408" cy="3443406"/>
            <a:chOff x="6323726" y="550436"/>
            <a:chExt cx="5966821" cy="4968000"/>
          </a:xfrm>
        </p:grpSpPr>
        <p:sp>
          <p:nvSpPr>
            <p:cNvPr id="9" name="任意多边形 174">
              <a:extLst>
                <a:ext uri="{FF2B5EF4-FFF2-40B4-BE49-F238E27FC236}">
                  <a16:creationId xmlns:a16="http://schemas.microsoft.com/office/drawing/2014/main" id="{B1A6C3F7-B853-4C9A-9BA0-E082176FBD4B}"/>
                </a:ext>
              </a:extLst>
            </p:cNvPr>
            <p:cNvSpPr/>
            <p:nvPr/>
          </p:nvSpPr>
          <p:spPr>
            <a:xfrm>
              <a:off x="7604068" y="1889662"/>
              <a:ext cx="4686479" cy="2794200"/>
            </a:xfrm>
            <a:custGeom>
              <a:avLst/>
              <a:gdLst>
                <a:gd name="connsiteX0" fmla="*/ 0 w 4414141"/>
                <a:gd name="connsiteY0" fmla="*/ 0 h 2631826"/>
                <a:gd name="connsiteX1" fmla="*/ 321120 w 4414141"/>
                <a:gd name="connsiteY1" fmla="*/ 0 h 2631826"/>
                <a:gd name="connsiteX2" fmla="*/ 321120 w 4414141"/>
                <a:gd name="connsiteY2" fmla="*/ 1276535 h 2631826"/>
                <a:gd name="connsiteX3" fmla="*/ 1424344 w 4414141"/>
                <a:gd name="connsiteY3" fmla="*/ 2379759 h 2631826"/>
                <a:gd name="connsiteX4" fmla="*/ 4149896 w 4414141"/>
                <a:gd name="connsiteY4" fmla="*/ 2379759 h 2631826"/>
                <a:gd name="connsiteX5" fmla="*/ 4372234 w 4414141"/>
                <a:gd name="connsiteY5" fmla="*/ 2357346 h 2631826"/>
                <a:gd name="connsiteX6" fmla="*/ 4414141 w 4414141"/>
                <a:gd name="connsiteY6" fmla="*/ 2346570 h 2631826"/>
                <a:gd name="connsiteX7" fmla="*/ 4414141 w 4414141"/>
                <a:gd name="connsiteY7" fmla="*/ 2627743 h 2631826"/>
                <a:gd name="connsiteX8" fmla="*/ 4333285 w 4414141"/>
                <a:gd name="connsiteY8" fmla="*/ 2631826 h 2631826"/>
                <a:gd name="connsiteX9" fmla="*/ 1246715 w 4414141"/>
                <a:gd name="connsiteY9" fmla="*/ 2631826 h 2631826"/>
                <a:gd name="connsiteX10" fmla="*/ 0 w 4414141"/>
                <a:gd name="connsiteY10" fmla="*/ 1385111 h 26318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4414141" h="2631826">
                  <a:moveTo>
                    <a:pt x="0" y="0"/>
                  </a:moveTo>
                  <a:lnTo>
                    <a:pt x="321120" y="0"/>
                  </a:lnTo>
                  <a:lnTo>
                    <a:pt x="321120" y="1276535"/>
                  </a:lnTo>
                  <a:cubicBezTo>
                    <a:pt x="321120" y="1885829"/>
                    <a:pt x="815050" y="2379759"/>
                    <a:pt x="1424344" y="2379759"/>
                  </a:cubicBezTo>
                  <a:lnTo>
                    <a:pt x="4149896" y="2379759"/>
                  </a:lnTo>
                  <a:cubicBezTo>
                    <a:pt x="4226058" y="2379759"/>
                    <a:pt x="4300417" y="2372042"/>
                    <a:pt x="4372234" y="2357346"/>
                  </a:cubicBezTo>
                  <a:lnTo>
                    <a:pt x="4414141" y="2346570"/>
                  </a:lnTo>
                  <a:lnTo>
                    <a:pt x="4414141" y="2627743"/>
                  </a:lnTo>
                  <a:lnTo>
                    <a:pt x="4333285" y="2631826"/>
                  </a:lnTo>
                  <a:lnTo>
                    <a:pt x="1246715" y="2631826"/>
                  </a:lnTo>
                  <a:cubicBezTo>
                    <a:pt x="558173" y="2631826"/>
                    <a:pt x="0" y="2073653"/>
                    <a:pt x="0" y="1385111"/>
                  </a:cubicBezTo>
                  <a:close/>
                </a:path>
              </a:pathLst>
            </a:custGeom>
            <a:solidFill>
              <a:srgbClr val="FFFBF0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0" name="任意多边形 175">
              <a:extLst>
                <a:ext uri="{FF2B5EF4-FFF2-40B4-BE49-F238E27FC236}">
                  <a16:creationId xmlns:a16="http://schemas.microsoft.com/office/drawing/2014/main" id="{C2DDC0B6-25BA-4073-9736-4922A477A71F}"/>
                </a:ext>
              </a:extLst>
            </p:cNvPr>
            <p:cNvSpPr/>
            <p:nvPr/>
          </p:nvSpPr>
          <p:spPr>
            <a:xfrm>
              <a:off x="7257021" y="1498114"/>
              <a:ext cx="5033526" cy="3494151"/>
            </a:xfrm>
            <a:custGeom>
              <a:avLst/>
              <a:gdLst>
                <a:gd name="connsiteX0" fmla="*/ 0 w 4741021"/>
                <a:gd name="connsiteY0" fmla="*/ 0 h 3291102"/>
                <a:gd name="connsiteX1" fmla="*/ 326880 w 4741021"/>
                <a:gd name="connsiteY1" fmla="*/ 0 h 3291102"/>
                <a:gd name="connsiteX2" fmla="*/ 326880 w 4741021"/>
                <a:gd name="connsiteY2" fmla="*/ 1790059 h 3291102"/>
                <a:gd name="connsiteX3" fmla="*/ 1573595 w 4741021"/>
                <a:gd name="connsiteY3" fmla="*/ 3036774 h 3291102"/>
                <a:gd name="connsiteX4" fmla="*/ 4660165 w 4741021"/>
                <a:gd name="connsiteY4" fmla="*/ 3036774 h 3291102"/>
                <a:gd name="connsiteX5" fmla="*/ 4741021 w 4741021"/>
                <a:gd name="connsiteY5" fmla="*/ 3032691 h 3291102"/>
                <a:gd name="connsiteX6" fmla="*/ 4741021 w 4741021"/>
                <a:gd name="connsiteY6" fmla="*/ 3291102 h 3291102"/>
                <a:gd name="connsiteX7" fmla="*/ 1391494 w 4741021"/>
                <a:gd name="connsiteY7" fmla="*/ 3291102 h 3291102"/>
                <a:gd name="connsiteX8" fmla="*/ 0 w 4741021"/>
                <a:gd name="connsiteY8" fmla="*/ 1899608 h 32911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741021" h="3291102">
                  <a:moveTo>
                    <a:pt x="0" y="0"/>
                  </a:moveTo>
                  <a:lnTo>
                    <a:pt x="326880" y="0"/>
                  </a:lnTo>
                  <a:lnTo>
                    <a:pt x="326880" y="1790059"/>
                  </a:lnTo>
                  <a:cubicBezTo>
                    <a:pt x="326880" y="2478601"/>
                    <a:pt x="885053" y="3036774"/>
                    <a:pt x="1573595" y="3036774"/>
                  </a:cubicBezTo>
                  <a:lnTo>
                    <a:pt x="4660165" y="3036774"/>
                  </a:lnTo>
                  <a:lnTo>
                    <a:pt x="4741021" y="3032691"/>
                  </a:lnTo>
                  <a:lnTo>
                    <a:pt x="4741021" y="3291102"/>
                  </a:lnTo>
                  <a:lnTo>
                    <a:pt x="1391494" y="3291102"/>
                  </a:lnTo>
                  <a:cubicBezTo>
                    <a:pt x="622993" y="3291102"/>
                    <a:pt x="0" y="2668109"/>
                    <a:pt x="0" y="1899608"/>
                  </a:cubicBez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" name="任意多边形 176">
              <a:extLst>
                <a:ext uri="{FF2B5EF4-FFF2-40B4-BE49-F238E27FC236}">
                  <a16:creationId xmlns:a16="http://schemas.microsoft.com/office/drawing/2014/main" id="{EB9F1488-90F6-4E7D-86CD-E5BDF1545643}"/>
                </a:ext>
              </a:extLst>
            </p:cNvPr>
            <p:cNvSpPr/>
            <p:nvPr/>
          </p:nvSpPr>
          <p:spPr>
            <a:xfrm>
              <a:off x="6913031" y="1137524"/>
              <a:ext cx="5377516" cy="4124760"/>
            </a:xfrm>
            <a:custGeom>
              <a:avLst/>
              <a:gdLst>
                <a:gd name="connsiteX0" fmla="*/ 1207 w 5065021"/>
                <a:gd name="connsiteY0" fmla="*/ 0 h 3885066"/>
                <a:gd name="connsiteX1" fmla="*/ 330739 w 5065021"/>
                <a:gd name="connsiteY1" fmla="*/ 0 h 3885066"/>
                <a:gd name="connsiteX2" fmla="*/ 324000 w 5065021"/>
                <a:gd name="connsiteY2" fmla="*/ 133448 h 3885066"/>
                <a:gd name="connsiteX3" fmla="*/ 324000 w 5065021"/>
                <a:gd name="connsiteY3" fmla="*/ 2239243 h 3885066"/>
                <a:gd name="connsiteX4" fmla="*/ 1715494 w 5065021"/>
                <a:gd name="connsiteY4" fmla="*/ 3630737 h 3885066"/>
                <a:gd name="connsiteX5" fmla="*/ 5065021 w 5065021"/>
                <a:gd name="connsiteY5" fmla="*/ 3630737 h 3885066"/>
                <a:gd name="connsiteX6" fmla="*/ 5065021 w 5065021"/>
                <a:gd name="connsiteY6" fmla="*/ 3885066 h 3885066"/>
                <a:gd name="connsiteX7" fmla="*/ 1536274 w 5065021"/>
                <a:gd name="connsiteY7" fmla="*/ 3885066 h 3885066"/>
                <a:gd name="connsiteX8" fmla="*/ 0 w 5065021"/>
                <a:gd name="connsiteY8" fmla="*/ 2348792 h 3885066"/>
                <a:gd name="connsiteX9" fmla="*/ 0 w 5065021"/>
                <a:gd name="connsiteY9" fmla="*/ 23897 h 388506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5065021" h="3885066">
                  <a:moveTo>
                    <a:pt x="1207" y="0"/>
                  </a:moveTo>
                  <a:lnTo>
                    <a:pt x="330739" y="0"/>
                  </a:lnTo>
                  <a:lnTo>
                    <a:pt x="324000" y="133448"/>
                  </a:lnTo>
                  <a:lnTo>
                    <a:pt x="324000" y="2239243"/>
                  </a:lnTo>
                  <a:cubicBezTo>
                    <a:pt x="324000" y="3007744"/>
                    <a:pt x="946993" y="3630737"/>
                    <a:pt x="1715494" y="3630737"/>
                  </a:cubicBezTo>
                  <a:lnTo>
                    <a:pt x="5065021" y="3630737"/>
                  </a:lnTo>
                  <a:lnTo>
                    <a:pt x="5065021" y="3885066"/>
                  </a:lnTo>
                  <a:lnTo>
                    <a:pt x="1536274" y="3885066"/>
                  </a:lnTo>
                  <a:cubicBezTo>
                    <a:pt x="687813" y="3885066"/>
                    <a:pt x="0" y="3197253"/>
                    <a:pt x="0" y="2348792"/>
                  </a:cubicBezTo>
                  <a:lnTo>
                    <a:pt x="0" y="23897"/>
                  </a:lnTo>
                  <a:close/>
                </a:path>
              </a:pathLst>
            </a:custGeom>
            <a:solidFill>
              <a:srgbClr val="2F5597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" name="任意多边形 177">
              <a:extLst>
                <a:ext uri="{FF2B5EF4-FFF2-40B4-BE49-F238E27FC236}">
                  <a16:creationId xmlns:a16="http://schemas.microsoft.com/office/drawing/2014/main" id="{8E568B21-405B-444A-8629-8C220327BCE5}"/>
                </a:ext>
              </a:extLst>
            </p:cNvPr>
            <p:cNvSpPr/>
            <p:nvPr/>
          </p:nvSpPr>
          <p:spPr>
            <a:xfrm>
              <a:off x="6569042" y="3536825"/>
              <a:ext cx="5721505" cy="1981611"/>
            </a:xfrm>
            <a:custGeom>
              <a:avLst/>
              <a:gdLst>
                <a:gd name="connsiteX0" fmla="*/ 0 w 5389021"/>
                <a:gd name="connsiteY0" fmla="*/ 0 h 1866457"/>
                <a:gd name="connsiteX1" fmla="*/ 324000 w 5389021"/>
                <a:gd name="connsiteY1" fmla="*/ 0 h 1866457"/>
                <a:gd name="connsiteX2" fmla="*/ 324000 w 5389021"/>
                <a:gd name="connsiteY2" fmla="*/ 75854 h 1866457"/>
                <a:gd name="connsiteX3" fmla="*/ 1860274 w 5389021"/>
                <a:gd name="connsiteY3" fmla="*/ 1612128 h 1866457"/>
                <a:gd name="connsiteX4" fmla="*/ 5389021 w 5389021"/>
                <a:gd name="connsiteY4" fmla="*/ 1612128 h 1866457"/>
                <a:gd name="connsiteX5" fmla="*/ 5389021 w 5389021"/>
                <a:gd name="connsiteY5" fmla="*/ 1866457 h 1866457"/>
                <a:gd name="connsiteX6" fmla="*/ 1681054 w 5389021"/>
                <a:gd name="connsiteY6" fmla="*/ 1866457 h 1866457"/>
                <a:gd name="connsiteX7" fmla="*/ 0 w 5389021"/>
                <a:gd name="connsiteY7" fmla="*/ 185403 h 18664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89021" h="1866457">
                  <a:moveTo>
                    <a:pt x="0" y="0"/>
                  </a:moveTo>
                  <a:lnTo>
                    <a:pt x="324000" y="0"/>
                  </a:lnTo>
                  <a:lnTo>
                    <a:pt x="324000" y="75854"/>
                  </a:lnTo>
                  <a:cubicBezTo>
                    <a:pt x="324000" y="924315"/>
                    <a:pt x="1011813" y="1612128"/>
                    <a:pt x="1860274" y="1612128"/>
                  </a:cubicBezTo>
                  <a:lnTo>
                    <a:pt x="5389021" y="1612128"/>
                  </a:lnTo>
                  <a:lnTo>
                    <a:pt x="5389021" y="1866457"/>
                  </a:lnTo>
                  <a:lnTo>
                    <a:pt x="1681054" y="1866457"/>
                  </a:lnTo>
                  <a:cubicBezTo>
                    <a:pt x="752634" y="1866457"/>
                    <a:pt x="0" y="1113823"/>
                    <a:pt x="0" y="185403"/>
                  </a:cubicBezTo>
                  <a:close/>
                </a:path>
              </a:pathLst>
            </a:custGeom>
            <a:solidFill>
              <a:srgbClr val="D43A3A"/>
            </a:solidFill>
            <a:ln>
              <a:noFill/>
            </a:ln>
            <a:effectLst>
              <a:outerShdw blurRad="50800" dist="38100" algn="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grpSp>
          <p:nvGrpSpPr>
            <p:cNvPr id="13" name="组合 12">
              <a:extLst>
                <a:ext uri="{FF2B5EF4-FFF2-40B4-BE49-F238E27FC236}">
                  <a16:creationId xmlns:a16="http://schemas.microsoft.com/office/drawing/2014/main" id="{0F5B67B5-4ABE-4AEB-9793-ABF618E9B7AE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383901" y="1623410"/>
              <a:ext cx="798773" cy="1146632"/>
              <a:chOff x="10898674" y="198977"/>
              <a:chExt cx="1103454" cy="1584000"/>
            </a:xfrm>
          </p:grpSpPr>
          <p:grpSp>
            <p:nvGrpSpPr>
              <p:cNvPr id="89" name="组合 88">
                <a:extLst>
                  <a:ext uri="{FF2B5EF4-FFF2-40B4-BE49-F238E27FC236}">
                    <a16:creationId xmlns:a16="http://schemas.microsoft.com/office/drawing/2014/main" id="{DA9259D9-345A-4392-81F9-23D9D777C82F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97" name="任意多边形 187">
                  <a:extLst>
                    <a:ext uri="{FF2B5EF4-FFF2-40B4-BE49-F238E27FC236}">
                      <a16:creationId xmlns:a16="http://schemas.microsoft.com/office/drawing/2014/main" id="{9BB23027-7D81-4726-8BF7-ED12E1FAC3C6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8" name="任意多边形 188">
                  <a:extLst>
                    <a:ext uri="{FF2B5EF4-FFF2-40B4-BE49-F238E27FC236}">
                      <a16:creationId xmlns:a16="http://schemas.microsoft.com/office/drawing/2014/main" id="{86DA9BB2-37EF-48F3-8952-F4C6433EADC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99" name="组合 98">
                  <a:extLst>
                    <a:ext uri="{FF2B5EF4-FFF2-40B4-BE49-F238E27FC236}">
                      <a16:creationId xmlns:a16="http://schemas.microsoft.com/office/drawing/2014/main" id="{17794761-949F-4CBA-B54D-10F95EA5B43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101" name="组合 100">
                    <a:extLst>
                      <a:ext uri="{FF2B5EF4-FFF2-40B4-BE49-F238E27FC236}">
                        <a16:creationId xmlns:a16="http://schemas.microsoft.com/office/drawing/2014/main" id="{16FA655C-8294-49CD-A670-B62B0653239E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111" name="任意多边形 201">
                      <a:extLst>
                        <a:ext uri="{FF2B5EF4-FFF2-40B4-BE49-F238E27FC236}">
                          <a16:creationId xmlns:a16="http://schemas.microsoft.com/office/drawing/2014/main" id="{5A55F3CD-C68B-48D6-8A46-4DB19F2E45C1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2" name="任意多边形 202">
                      <a:extLst>
                        <a:ext uri="{FF2B5EF4-FFF2-40B4-BE49-F238E27FC236}">
                          <a16:creationId xmlns:a16="http://schemas.microsoft.com/office/drawing/2014/main" id="{DDFC6BE4-354C-42EA-83A6-F455D7A1D94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2" name="组合 101">
                    <a:extLst>
                      <a:ext uri="{FF2B5EF4-FFF2-40B4-BE49-F238E27FC236}">
                        <a16:creationId xmlns:a16="http://schemas.microsoft.com/office/drawing/2014/main" id="{F5834C6C-FAFE-4D2A-ADA7-E4731A84BF3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109" name="任意多边形 199">
                      <a:extLst>
                        <a:ext uri="{FF2B5EF4-FFF2-40B4-BE49-F238E27FC236}">
                          <a16:creationId xmlns:a16="http://schemas.microsoft.com/office/drawing/2014/main" id="{8DA4A301-5A4F-4D2E-8F82-F315D5D206FD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10" name="任意多边形 200">
                      <a:extLst>
                        <a:ext uri="{FF2B5EF4-FFF2-40B4-BE49-F238E27FC236}">
                          <a16:creationId xmlns:a16="http://schemas.microsoft.com/office/drawing/2014/main" id="{0D79512C-F063-460B-925E-455E5E546466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3" name="组合 102">
                    <a:extLst>
                      <a:ext uri="{FF2B5EF4-FFF2-40B4-BE49-F238E27FC236}">
                        <a16:creationId xmlns:a16="http://schemas.microsoft.com/office/drawing/2014/main" id="{FE80FDEC-7E65-4DE8-8FC1-AA0F77C3E6B1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107" name="任意多边形 197">
                      <a:extLst>
                        <a:ext uri="{FF2B5EF4-FFF2-40B4-BE49-F238E27FC236}">
                          <a16:creationId xmlns:a16="http://schemas.microsoft.com/office/drawing/2014/main" id="{9FF55BB5-9D81-42CC-9FC6-9EEDC572F9AF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8" name="任意多边形 198">
                      <a:extLst>
                        <a:ext uri="{FF2B5EF4-FFF2-40B4-BE49-F238E27FC236}">
                          <a16:creationId xmlns:a16="http://schemas.microsoft.com/office/drawing/2014/main" id="{D2F974BE-E86C-4FD6-B2CC-98F096DB45E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104" name="组合 103">
                    <a:extLst>
                      <a:ext uri="{FF2B5EF4-FFF2-40B4-BE49-F238E27FC236}">
                        <a16:creationId xmlns:a16="http://schemas.microsoft.com/office/drawing/2014/main" id="{C6B99605-6007-4968-A8B9-C76EAFBEA3C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105" name="任意多边形 195">
                      <a:extLst>
                        <a:ext uri="{FF2B5EF4-FFF2-40B4-BE49-F238E27FC236}">
                          <a16:creationId xmlns:a16="http://schemas.microsoft.com/office/drawing/2014/main" id="{ACD05EFA-4415-4370-A083-2B6BB328C03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106" name="任意多边形 196">
                      <a:extLst>
                        <a:ext uri="{FF2B5EF4-FFF2-40B4-BE49-F238E27FC236}">
                          <a16:creationId xmlns:a16="http://schemas.microsoft.com/office/drawing/2014/main" id="{B400800A-78F5-4028-8E11-37E1A28A9333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100" name="任意多边形 190">
                  <a:extLst>
                    <a:ext uri="{FF2B5EF4-FFF2-40B4-BE49-F238E27FC236}">
                      <a16:creationId xmlns:a16="http://schemas.microsoft.com/office/drawing/2014/main" id="{722FA32C-504B-4AB2-8285-1429E8E35F1E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90" name="组合 89">
                <a:extLst>
                  <a:ext uri="{FF2B5EF4-FFF2-40B4-BE49-F238E27FC236}">
                    <a16:creationId xmlns:a16="http://schemas.microsoft.com/office/drawing/2014/main" id="{641549F1-9DB5-4924-9060-F6B6390922A5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91" name="椭圆 90">
                  <a:extLst>
                    <a:ext uri="{FF2B5EF4-FFF2-40B4-BE49-F238E27FC236}">
                      <a16:creationId xmlns:a16="http://schemas.microsoft.com/office/drawing/2014/main" id="{6EC84D93-25B2-4CCC-86E9-B99F3621848A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2" name="任意多边形 182">
                  <a:extLst>
                    <a:ext uri="{FF2B5EF4-FFF2-40B4-BE49-F238E27FC236}">
                      <a16:creationId xmlns:a16="http://schemas.microsoft.com/office/drawing/2014/main" id="{96C6421E-4581-4319-8F5B-E3447B0027DE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3" name="任意多边形 183">
                  <a:extLst>
                    <a:ext uri="{FF2B5EF4-FFF2-40B4-BE49-F238E27FC236}">
                      <a16:creationId xmlns:a16="http://schemas.microsoft.com/office/drawing/2014/main" id="{BB10DA2B-AA48-4D24-9C88-515A716610FB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4" name="任意多边形 184">
                  <a:extLst>
                    <a:ext uri="{FF2B5EF4-FFF2-40B4-BE49-F238E27FC236}">
                      <a16:creationId xmlns:a16="http://schemas.microsoft.com/office/drawing/2014/main" id="{E8EF2CCC-4187-48C1-BD4D-9F81911941F0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5" name="任意多边形 185">
                  <a:extLst>
                    <a:ext uri="{FF2B5EF4-FFF2-40B4-BE49-F238E27FC236}">
                      <a16:creationId xmlns:a16="http://schemas.microsoft.com/office/drawing/2014/main" id="{2C670231-2F2E-4A06-B6E2-D0058753DFE6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96" name="任意多边形 186">
                  <a:extLst>
                    <a:ext uri="{FF2B5EF4-FFF2-40B4-BE49-F238E27FC236}">
                      <a16:creationId xmlns:a16="http://schemas.microsoft.com/office/drawing/2014/main" id="{CA20BB1D-E903-485D-B2C4-3F83196805F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83981024-EFC4-434C-B353-9490F47F6747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7066627" y="1034407"/>
              <a:ext cx="798773" cy="1146632"/>
              <a:chOff x="10898674" y="198977"/>
              <a:chExt cx="1103454" cy="1584000"/>
            </a:xfrm>
          </p:grpSpPr>
          <p:grpSp>
            <p:nvGrpSpPr>
              <p:cNvPr id="65" name="组合 64">
                <a:extLst>
                  <a:ext uri="{FF2B5EF4-FFF2-40B4-BE49-F238E27FC236}">
                    <a16:creationId xmlns:a16="http://schemas.microsoft.com/office/drawing/2014/main" id="{C290ED20-E7F1-4408-A8B2-4820D7724CD9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73" name="任意多边形 212">
                  <a:extLst>
                    <a:ext uri="{FF2B5EF4-FFF2-40B4-BE49-F238E27FC236}">
                      <a16:creationId xmlns:a16="http://schemas.microsoft.com/office/drawing/2014/main" id="{2D84A116-D17F-46F9-91B5-8CFEEDCC55C3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4" name="任意多边形 213">
                  <a:extLst>
                    <a:ext uri="{FF2B5EF4-FFF2-40B4-BE49-F238E27FC236}">
                      <a16:creationId xmlns:a16="http://schemas.microsoft.com/office/drawing/2014/main" id="{61B0E65B-3E9A-4198-AEEC-1C92C2924CA6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75" name="组合 74">
                  <a:extLst>
                    <a:ext uri="{FF2B5EF4-FFF2-40B4-BE49-F238E27FC236}">
                      <a16:creationId xmlns:a16="http://schemas.microsoft.com/office/drawing/2014/main" id="{AC9D4056-E083-4046-8C1A-45238D649A00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77" name="组合 76">
                    <a:extLst>
                      <a:ext uri="{FF2B5EF4-FFF2-40B4-BE49-F238E27FC236}">
                        <a16:creationId xmlns:a16="http://schemas.microsoft.com/office/drawing/2014/main" id="{80FE3DBD-1B16-4C96-8B24-1273F91E67DF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87" name="任意多边形 226">
                      <a:extLst>
                        <a:ext uri="{FF2B5EF4-FFF2-40B4-BE49-F238E27FC236}">
                          <a16:creationId xmlns:a16="http://schemas.microsoft.com/office/drawing/2014/main" id="{C865E9AE-06CD-426E-B7AF-AD718B922BEA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8" name="任意多边形 227">
                      <a:extLst>
                        <a:ext uri="{FF2B5EF4-FFF2-40B4-BE49-F238E27FC236}">
                          <a16:creationId xmlns:a16="http://schemas.microsoft.com/office/drawing/2014/main" id="{4227F441-6827-439D-A401-36342591DBEC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8" name="组合 77">
                    <a:extLst>
                      <a:ext uri="{FF2B5EF4-FFF2-40B4-BE49-F238E27FC236}">
                        <a16:creationId xmlns:a16="http://schemas.microsoft.com/office/drawing/2014/main" id="{C7312C06-84D9-44C1-9AD3-2585975BA88A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85" name="任意多边形 224">
                      <a:extLst>
                        <a:ext uri="{FF2B5EF4-FFF2-40B4-BE49-F238E27FC236}">
                          <a16:creationId xmlns:a16="http://schemas.microsoft.com/office/drawing/2014/main" id="{C2531833-6EA8-4E56-ADD4-451341D6E381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6" name="任意多边形 225">
                      <a:extLst>
                        <a:ext uri="{FF2B5EF4-FFF2-40B4-BE49-F238E27FC236}">
                          <a16:creationId xmlns:a16="http://schemas.microsoft.com/office/drawing/2014/main" id="{AA24934E-1FE3-4C9D-8860-1D3C47A7C0D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79" name="组合 78">
                    <a:extLst>
                      <a:ext uri="{FF2B5EF4-FFF2-40B4-BE49-F238E27FC236}">
                        <a16:creationId xmlns:a16="http://schemas.microsoft.com/office/drawing/2014/main" id="{A3CA8BF1-8FE7-42EE-A735-6AFA46A30C5E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83" name="任意多边形 222">
                      <a:extLst>
                        <a:ext uri="{FF2B5EF4-FFF2-40B4-BE49-F238E27FC236}">
                          <a16:creationId xmlns:a16="http://schemas.microsoft.com/office/drawing/2014/main" id="{AF4D2835-B094-4786-924D-271D50696DB2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4" name="任意多边形 223">
                      <a:extLst>
                        <a:ext uri="{FF2B5EF4-FFF2-40B4-BE49-F238E27FC236}">
                          <a16:creationId xmlns:a16="http://schemas.microsoft.com/office/drawing/2014/main" id="{F0B8ADF3-41EA-4446-9771-C389BD98536D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80" name="组合 79">
                    <a:extLst>
                      <a:ext uri="{FF2B5EF4-FFF2-40B4-BE49-F238E27FC236}">
                        <a16:creationId xmlns:a16="http://schemas.microsoft.com/office/drawing/2014/main" id="{3B8BD521-828D-4494-B08F-FE0342D08852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81" name="任意多边形 220">
                      <a:extLst>
                        <a:ext uri="{FF2B5EF4-FFF2-40B4-BE49-F238E27FC236}">
                          <a16:creationId xmlns:a16="http://schemas.microsoft.com/office/drawing/2014/main" id="{A62B2E3F-9310-497F-BE22-45F0EAD254C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82" name="任意多边形 221">
                      <a:extLst>
                        <a:ext uri="{FF2B5EF4-FFF2-40B4-BE49-F238E27FC236}">
                          <a16:creationId xmlns:a16="http://schemas.microsoft.com/office/drawing/2014/main" id="{0EDD2807-3C39-485A-8E0A-BB29194909D7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76" name="任意多边形 215">
                  <a:extLst>
                    <a:ext uri="{FF2B5EF4-FFF2-40B4-BE49-F238E27FC236}">
                      <a16:creationId xmlns:a16="http://schemas.microsoft.com/office/drawing/2014/main" id="{7B4CB791-7938-4B28-9982-FD1B93689858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66" name="组合 65">
                <a:extLst>
                  <a:ext uri="{FF2B5EF4-FFF2-40B4-BE49-F238E27FC236}">
                    <a16:creationId xmlns:a16="http://schemas.microsoft.com/office/drawing/2014/main" id="{373DDD56-2DCA-4769-9410-86F7B9C4ED6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67" name="椭圆 66">
                  <a:extLst>
                    <a:ext uri="{FF2B5EF4-FFF2-40B4-BE49-F238E27FC236}">
                      <a16:creationId xmlns:a16="http://schemas.microsoft.com/office/drawing/2014/main" id="{88DB65B6-7B74-42A8-927C-8FCB9267A085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8" name="任意多边形 207">
                  <a:extLst>
                    <a:ext uri="{FF2B5EF4-FFF2-40B4-BE49-F238E27FC236}">
                      <a16:creationId xmlns:a16="http://schemas.microsoft.com/office/drawing/2014/main" id="{DFCF83E2-CE2D-4BB3-8990-E6B56D7CEC4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69" name="任意多边形 208">
                  <a:extLst>
                    <a:ext uri="{FF2B5EF4-FFF2-40B4-BE49-F238E27FC236}">
                      <a16:creationId xmlns:a16="http://schemas.microsoft.com/office/drawing/2014/main" id="{99A3FAA0-6A03-4D11-8325-B9B5FCBE87F2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0" name="任意多边形 209">
                  <a:extLst>
                    <a:ext uri="{FF2B5EF4-FFF2-40B4-BE49-F238E27FC236}">
                      <a16:creationId xmlns:a16="http://schemas.microsoft.com/office/drawing/2014/main" id="{EC6D5460-DCA1-43D6-9EBA-047FD144C7A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1" name="任意多边形 210">
                  <a:extLst>
                    <a:ext uri="{FF2B5EF4-FFF2-40B4-BE49-F238E27FC236}">
                      <a16:creationId xmlns:a16="http://schemas.microsoft.com/office/drawing/2014/main" id="{74DE747A-A601-452A-9FBD-AC5C3E9E58A1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72" name="任意多边形 211">
                  <a:extLst>
                    <a:ext uri="{FF2B5EF4-FFF2-40B4-BE49-F238E27FC236}">
                      <a16:creationId xmlns:a16="http://schemas.microsoft.com/office/drawing/2014/main" id="{5AD20BB6-D1E2-4016-A813-387D75C18927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5" name="组合 14">
              <a:extLst>
                <a:ext uri="{FF2B5EF4-FFF2-40B4-BE49-F238E27FC236}">
                  <a16:creationId xmlns:a16="http://schemas.microsoft.com/office/drawing/2014/main" id="{7104883D-6BA9-40B8-A719-C9FD4CAA917A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695772" y="550436"/>
              <a:ext cx="798773" cy="1146632"/>
              <a:chOff x="10898674" y="198977"/>
              <a:chExt cx="1103454" cy="1584000"/>
            </a:xfrm>
          </p:grpSpPr>
          <p:grpSp>
            <p:nvGrpSpPr>
              <p:cNvPr id="41" name="组合 40">
                <a:extLst>
                  <a:ext uri="{FF2B5EF4-FFF2-40B4-BE49-F238E27FC236}">
                    <a16:creationId xmlns:a16="http://schemas.microsoft.com/office/drawing/2014/main" id="{92F95065-A554-427C-8528-6035C422E4C7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49" name="任意多边形 237">
                  <a:extLst>
                    <a:ext uri="{FF2B5EF4-FFF2-40B4-BE49-F238E27FC236}">
                      <a16:creationId xmlns:a16="http://schemas.microsoft.com/office/drawing/2014/main" id="{069979FE-093F-4824-9196-A01684002394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50" name="任意多边形 238">
                  <a:extLst>
                    <a:ext uri="{FF2B5EF4-FFF2-40B4-BE49-F238E27FC236}">
                      <a16:creationId xmlns:a16="http://schemas.microsoft.com/office/drawing/2014/main" id="{DA448A9B-6C95-43D8-BC38-B641E6263801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51" name="组合 50">
                  <a:extLst>
                    <a:ext uri="{FF2B5EF4-FFF2-40B4-BE49-F238E27FC236}">
                      <a16:creationId xmlns:a16="http://schemas.microsoft.com/office/drawing/2014/main" id="{8C5E462E-B7A9-4621-A5F0-036057C26347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53" name="组合 52">
                    <a:extLst>
                      <a:ext uri="{FF2B5EF4-FFF2-40B4-BE49-F238E27FC236}">
                        <a16:creationId xmlns:a16="http://schemas.microsoft.com/office/drawing/2014/main" id="{6EE300D7-6C66-479D-B7C2-8998DED2213C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63" name="任意多边形 251">
                      <a:extLst>
                        <a:ext uri="{FF2B5EF4-FFF2-40B4-BE49-F238E27FC236}">
                          <a16:creationId xmlns:a16="http://schemas.microsoft.com/office/drawing/2014/main" id="{2B73D003-5FD9-4A17-BA43-9CA64187430C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4" name="任意多边形 252">
                      <a:extLst>
                        <a:ext uri="{FF2B5EF4-FFF2-40B4-BE49-F238E27FC236}">
                          <a16:creationId xmlns:a16="http://schemas.microsoft.com/office/drawing/2014/main" id="{94E80C73-94F2-4076-A0DE-4DE4278AF13A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4" name="组合 53">
                    <a:extLst>
                      <a:ext uri="{FF2B5EF4-FFF2-40B4-BE49-F238E27FC236}">
                        <a16:creationId xmlns:a16="http://schemas.microsoft.com/office/drawing/2014/main" id="{EF34167C-9FFA-4926-9538-48FCA595B921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61" name="任意多边形 249">
                      <a:extLst>
                        <a:ext uri="{FF2B5EF4-FFF2-40B4-BE49-F238E27FC236}">
                          <a16:creationId xmlns:a16="http://schemas.microsoft.com/office/drawing/2014/main" id="{8B488C6F-6193-43D3-A62C-179E0544D32B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2" name="任意多边形 250">
                      <a:extLst>
                        <a:ext uri="{FF2B5EF4-FFF2-40B4-BE49-F238E27FC236}">
                          <a16:creationId xmlns:a16="http://schemas.microsoft.com/office/drawing/2014/main" id="{57B24796-C1A9-4537-A09F-ADB307012A2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5" name="组合 54">
                    <a:extLst>
                      <a:ext uri="{FF2B5EF4-FFF2-40B4-BE49-F238E27FC236}">
                        <a16:creationId xmlns:a16="http://schemas.microsoft.com/office/drawing/2014/main" id="{E0FCF0A7-68E3-4FE4-B698-1C8ACDC50E03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59" name="任意多边形 247">
                      <a:extLst>
                        <a:ext uri="{FF2B5EF4-FFF2-40B4-BE49-F238E27FC236}">
                          <a16:creationId xmlns:a16="http://schemas.microsoft.com/office/drawing/2014/main" id="{97FD4493-AB9A-4483-87A4-F6CDA3AB54B0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60" name="任意多边形 248">
                      <a:extLst>
                        <a:ext uri="{FF2B5EF4-FFF2-40B4-BE49-F238E27FC236}">
                          <a16:creationId xmlns:a16="http://schemas.microsoft.com/office/drawing/2014/main" id="{244C2D15-83BF-49B4-BBBC-216B23E9B8D2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56" name="组合 55">
                    <a:extLst>
                      <a:ext uri="{FF2B5EF4-FFF2-40B4-BE49-F238E27FC236}">
                        <a16:creationId xmlns:a16="http://schemas.microsoft.com/office/drawing/2014/main" id="{2C35B4A9-F135-40DF-8641-7512F01ADC3F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57" name="任意多边形 245">
                      <a:extLst>
                        <a:ext uri="{FF2B5EF4-FFF2-40B4-BE49-F238E27FC236}">
                          <a16:creationId xmlns:a16="http://schemas.microsoft.com/office/drawing/2014/main" id="{C270BD84-7AE3-4BBF-9FED-A50BA852028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58" name="任意多边形 246">
                      <a:extLst>
                        <a:ext uri="{FF2B5EF4-FFF2-40B4-BE49-F238E27FC236}">
                          <a16:creationId xmlns:a16="http://schemas.microsoft.com/office/drawing/2014/main" id="{E8D56E99-D2B1-416C-A6FB-9FB8800137F4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52" name="任意多边形 240">
                  <a:extLst>
                    <a:ext uri="{FF2B5EF4-FFF2-40B4-BE49-F238E27FC236}">
                      <a16:creationId xmlns:a16="http://schemas.microsoft.com/office/drawing/2014/main" id="{8DC11CF2-8E8B-4060-93CD-7BF51E9C2967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42" name="组合 41">
                <a:extLst>
                  <a:ext uri="{FF2B5EF4-FFF2-40B4-BE49-F238E27FC236}">
                    <a16:creationId xmlns:a16="http://schemas.microsoft.com/office/drawing/2014/main" id="{84531927-901A-41C0-8873-C8A9C37E1A31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43" name="椭圆 42">
                  <a:extLst>
                    <a:ext uri="{FF2B5EF4-FFF2-40B4-BE49-F238E27FC236}">
                      <a16:creationId xmlns:a16="http://schemas.microsoft.com/office/drawing/2014/main" id="{8215EE69-7522-49AC-9E03-3E556540DD96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4" name="任意多边形 232">
                  <a:extLst>
                    <a:ext uri="{FF2B5EF4-FFF2-40B4-BE49-F238E27FC236}">
                      <a16:creationId xmlns:a16="http://schemas.microsoft.com/office/drawing/2014/main" id="{9F7F6A5A-F536-4605-AFC4-E87743771FB1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5" name="任意多边形 233">
                  <a:extLst>
                    <a:ext uri="{FF2B5EF4-FFF2-40B4-BE49-F238E27FC236}">
                      <a16:creationId xmlns:a16="http://schemas.microsoft.com/office/drawing/2014/main" id="{CCBEC726-18EB-4ABF-ABB5-F2DC865CC0D9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6" name="任意多边形 234">
                  <a:extLst>
                    <a:ext uri="{FF2B5EF4-FFF2-40B4-BE49-F238E27FC236}">
                      <a16:creationId xmlns:a16="http://schemas.microsoft.com/office/drawing/2014/main" id="{E61B0A7A-A09E-4BE8-A0D0-DFD678A60318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7" name="任意多边形 235">
                  <a:extLst>
                    <a:ext uri="{FF2B5EF4-FFF2-40B4-BE49-F238E27FC236}">
                      <a16:creationId xmlns:a16="http://schemas.microsoft.com/office/drawing/2014/main" id="{AD2BC2BD-9C4C-47BA-AB99-D52F7BF2E43D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48" name="任意多边形 236">
                  <a:extLst>
                    <a:ext uri="{FF2B5EF4-FFF2-40B4-BE49-F238E27FC236}">
                      <a16:creationId xmlns:a16="http://schemas.microsoft.com/office/drawing/2014/main" id="{968EE5C2-14E1-49E6-8FA8-DCBE95DD5F1E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  <p:grpSp>
          <p:nvGrpSpPr>
            <p:cNvPr id="16" name="组合 15">
              <a:extLst>
                <a:ext uri="{FF2B5EF4-FFF2-40B4-BE49-F238E27FC236}">
                  <a16:creationId xmlns:a16="http://schemas.microsoft.com/office/drawing/2014/main" id="{422FF963-044A-468E-A2E1-23A67DD491F2}"/>
                </a:ext>
              </a:extLst>
            </p:cNvPr>
            <p:cNvGrpSpPr>
              <a:grpSpLocks noChangeAspect="1"/>
            </p:cNvGrpSpPr>
            <p:nvPr/>
          </p:nvGrpSpPr>
          <p:grpSpPr>
            <a:xfrm rot="19566766">
              <a:off x="6323726" y="2931136"/>
              <a:ext cx="798773" cy="1146632"/>
              <a:chOff x="10898674" y="198977"/>
              <a:chExt cx="1103454" cy="1584000"/>
            </a:xfrm>
          </p:grpSpPr>
          <p:grpSp>
            <p:nvGrpSpPr>
              <p:cNvPr id="17" name="组合 16">
                <a:extLst>
                  <a:ext uri="{FF2B5EF4-FFF2-40B4-BE49-F238E27FC236}">
                    <a16:creationId xmlns:a16="http://schemas.microsoft.com/office/drawing/2014/main" id="{CC3D2E13-532B-42B4-93E6-68D01B7D7A7C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043898">
                <a:off x="10898674" y="198977"/>
                <a:ext cx="1103454" cy="1584000"/>
                <a:chOff x="4032564" y="502494"/>
                <a:chExt cx="4140000" cy="4968000"/>
              </a:xfrm>
            </p:grpSpPr>
            <p:sp>
              <p:nvSpPr>
                <p:cNvPr id="25" name="任意多边形 262">
                  <a:extLst>
                    <a:ext uri="{FF2B5EF4-FFF2-40B4-BE49-F238E27FC236}">
                      <a16:creationId xmlns:a16="http://schemas.microsoft.com/office/drawing/2014/main" id="{882D2832-776C-416C-8268-16DE9ACD6168}"/>
                    </a:ext>
                  </a:extLst>
                </p:cNvPr>
                <p:cNvSpPr/>
                <p:nvPr/>
              </p:nvSpPr>
              <p:spPr>
                <a:xfrm rot="10800000">
                  <a:off x="4032564" y="2760690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6" name="任意多边形 263">
                  <a:extLst>
                    <a:ext uri="{FF2B5EF4-FFF2-40B4-BE49-F238E27FC236}">
                      <a16:creationId xmlns:a16="http://schemas.microsoft.com/office/drawing/2014/main" id="{F1D07700-541F-4ABE-A6B9-1C8E2B8A9472}"/>
                    </a:ext>
                  </a:extLst>
                </p:cNvPr>
                <p:cNvSpPr/>
                <p:nvPr/>
              </p:nvSpPr>
              <p:spPr>
                <a:xfrm rot="10800000" flipH="1">
                  <a:off x="6103113" y="2759548"/>
                  <a:ext cx="2069451" cy="880008"/>
                </a:xfrm>
                <a:custGeom>
                  <a:avLst/>
                  <a:gdLst>
                    <a:gd name="connsiteX0" fmla="*/ 1184554 w 2197557"/>
                    <a:gd name="connsiteY0" fmla="*/ 880008 h 880008"/>
                    <a:gd name="connsiteX1" fmla="*/ 0 w 2197557"/>
                    <a:gd name="connsiteY1" fmla="*/ 880008 h 880008"/>
                    <a:gd name="connsiteX2" fmla="*/ 0 w 2197557"/>
                    <a:gd name="connsiteY2" fmla="*/ 259794 h 880008"/>
                    <a:gd name="connsiteX3" fmla="*/ 1241675 w 2197557"/>
                    <a:gd name="connsiteY3" fmla="*/ 259794 h 880008"/>
                    <a:gd name="connsiteX4" fmla="*/ 1913681 w 2197557"/>
                    <a:gd name="connsiteY4" fmla="*/ 0 h 880008"/>
                    <a:gd name="connsiteX5" fmla="*/ 2197557 w 2197557"/>
                    <a:gd name="connsiteY5" fmla="*/ 297379 h 880008"/>
                    <a:gd name="connsiteX6" fmla="*/ 1848656 w 2197557"/>
                    <a:gd name="connsiteY6" fmla="*/ 683679 h 88000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2197557" h="880008">
                      <a:moveTo>
                        <a:pt x="1184554" y="880008"/>
                      </a:moveTo>
                      <a:lnTo>
                        <a:pt x="0" y="880008"/>
                      </a:lnTo>
                      <a:lnTo>
                        <a:pt x="0" y="259794"/>
                      </a:lnTo>
                      <a:lnTo>
                        <a:pt x="1241675" y="259794"/>
                      </a:lnTo>
                      <a:lnTo>
                        <a:pt x="1913681" y="0"/>
                      </a:lnTo>
                      <a:lnTo>
                        <a:pt x="2197557" y="297379"/>
                      </a:lnTo>
                      <a:lnTo>
                        <a:pt x="1848656" y="683679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grpSp>
              <p:nvGrpSpPr>
                <p:cNvPr id="27" name="组合 26">
                  <a:extLst>
                    <a:ext uri="{FF2B5EF4-FFF2-40B4-BE49-F238E27FC236}">
                      <a16:creationId xmlns:a16="http://schemas.microsoft.com/office/drawing/2014/main" id="{FD86A885-DFF2-48A9-90FC-100806B9618A}"/>
                    </a:ext>
                  </a:extLst>
                </p:cNvPr>
                <p:cNvGrpSpPr>
                  <a:grpSpLocks noChangeAspect="1"/>
                </p:cNvGrpSpPr>
                <p:nvPr/>
              </p:nvGrpSpPr>
              <p:grpSpPr>
                <a:xfrm>
                  <a:off x="5001617" y="502494"/>
                  <a:ext cx="2159701" cy="4968000"/>
                  <a:chOff x="4467040" y="-510380"/>
                  <a:chExt cx="3259116" cy="7497005"/>
                </a:xfrm>
              </p:grpSpPr>
              <p:grpSp>
                <p:nvGrpSpPr>
                  <p:cNvPr id="29" name="组合 28">
                    <a:extLst>
                      <a:ext uri="{FF2B5EF4-FFF2-40B4-BE49-F238E27FC236}">
                        <a16:creationId xmlns:a16="http://schemas.microsoft.com/office/drawing/2014/main" id="{EA61050B-B1CE-4360-9AB9-153DD212A938}"/>
                      </a:ext>
                    </a:extLst>
                  </p:cNvPr>
                  <p:cNvGrpSpPr/>
                  <p:nvPr/>
                </p:nvGrpSpPr>
                <p:grpSpPr>
                  <a:xfrm>
                    <a:off x="4869768" y="4318000"/>
                    <a:ext cx="2450878" cy="2668625"/>
                    <a:chOff x="5249595" y="3150385"/>
                    <a:chExt cx="2450878" cy="2668625"/>
                  </a:xfrm>
                </p:grpSpPr>
                <p:sp>
                  <p:nvSpPr>
                    <p:cNvPr id="39" name="任意多边形 276">
                      <a:extLst>
                        <a:ext uri="{FF2B5EF4-FFF2-40B4-BE49-F238E27FC236}">
                          <a16:creationId xmlns:a16="http://schemas.microsoft.com/office/drawing/2014/main" id="{E40BCA67-3364-4BCE-9E9A-FDA6298DEC36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475825" y="3152730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D700">
                        <a:alpha val="90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40" name="任意多边形 277">
                      <a:extLst>
                        <a:ext uri="{FF2B5EF4-FFF2-40B4-BE49-F238E27FC236}">
                          <a16:creationId xmlns:a16="http://schemas.microsoft.com/office/drawing/2014/main" id="{5C042A9C-D34E-4219-A997-C1E21538A2E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5249595" y="3150385"/>
                      <a:ext cx="1224648" cy="2666280"/>
                    </a:xfrm>
                    <a:custGeom>
                      <a:avLst/>
                      <a:gdLst>
                        <a:gd name="connsiteX0" fmla="*/ 613421 w 1224648"/>
                        <a:gd name="connsiteY0" fmla="*/ 0 h 2666280"/>
                        <a:gd name="connsiteX1" fmla="*/ 646147 w 1224648"/>
                        <a:gd name="connsiteY1" fmla="*/ 130898 h 2666280"/>
                        <a:gd name="connsiteX2" fmla="*/ 782610 w 1224648"/>
                        <a:gd name="connsiteY2" fmla="*/ 230289 h 2666280"/>
                        <a:gd name="connsiteX3" fmla="*/ 1197724 w 1224648"/>
                        <a:gd name="connsiteY3" fmla="*/ 1446453 h 2666280"/>
                        <a:gd name="connsiteX4" fmla="*/ 1184501 w 1224648"/>
                        <a:gd name="connsiteY4" fmla="*/ 1496956 h 2666280"/>
                        <a:gd name="connsiteX5" fmla="*/ 819999 w 1224648"/>
                        <a:gd name="connsiteY5" fmla="*/ 811084 h 2666280"/>
                        <a:gd name="connsiteX6" fmla="*/ 811059 w 1224648"/>
                        <a:gd name="connsiteY6" fmla="*/ 988143 h 2666280"/>
                        <a:gd name="connsiteX7" fmla="*/ 22504 w 1224648"/>
                        <a:gd name="connsiteY7" fmla="*/ 2645826 h 2666280"/>
                        <a:gd name="connsiteX8" fmla="*/ 0 w 1224648"/>
                        <a:gd name="connsiteY8" fmla="*/ 2666280 h 2666280"/>
                        <a:gd name="connsiteX9" fmla="*/ 0 w 1224648"/>
                        <a:gd name="connsiteY9" fmla="*/ 0 h 2666280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</a:cxnLst>
                      <a:rect l="l" t="t" r="r" b="b"/>
                      <a:pathLst>
                        <a:path w="1224648" h="2666280">
                          <a:moveTo>
                            <a:pt x="613421" y="0"/>
                          </a:moveTo>
                          <a:lnTo>
                            <a:pt x="646147" y="130898"/>
                          </a:lnTo>
                          <a:lnTo>
                            <a:pt x="782610" y="230289"/>
                          </a:lnTo>
                          <a:cubicBezTo>
                            <a:pt x="1145776" y="539297"/>
                            <a:pt x="1289449" y="1010484"/>
                            <a:pt x="1197724" y="1446453"/>
                          </a:cubicBezTo>
                          <a:lnTo>
                            <a:pt x="1184501" y="1496956"/>
                          </a:lnTo>
                          <a:lnTo>
                            <a:pt x="819999" y="811084"/>
                          </a:lnTo>
                          <a:lnTo>
                            <a:pt x="811059" y="988143"/>
                          </a:lnTo>
                          <a:cubicBezTo>
                            <a:pt x="745563" y="1633059"/>
                            <a:pt x="456460" y="2211870"/>
                            <a:pt x="22504" y="2645826"/>
                          </a:cubicBezTo>
                          <a:lnTo>
                            <a:pt x="0" y="2666280"/>
                          </a:lnTo>
                          <a:lnTo>
                            <a:pt x="0" y="0"/>
                          </a:lnTo>
                          <a:close/>
                        </a:path>
                      </a:pathLst>
                    </a:custGeom>
                    <a:solidFill>
                      <a:srgbClr val="FFE24F">
                        <a:alpha val="95000"/>
                      </a:srgb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0" name="组合 29">
                    <a:extLst>
                      <a:ext uri="{FF2B5EF4-FFF2-40B4-BE49-F238E27FC236}">
                        <a16:creationId xmlns:a16="http://schemas.microsoft.com/office/drawing/2014/main" id="{C200C79B-D058-4DEB-B676-7148EB122198}"/>
                      </a:ext>
                    </a:extLst>
                  </p:cNvPr>
                  <p:cNvGrpSpPr/>
                  <p:nvPr/>
                </p:nvGrpSpPr>
                <p:grpSpPr>
                  <a:xfrm>
                    <a:off x="5422776" y="4307490"/>
                    <a:ext cx="1392753" cy="2047307"/>
                    <a:chOff x="6590397" y="382604"/>
                    <a:chExt cx="1392753" cy="2047307"/>
                  </a:xfrm>
                </p:grpSpPr>
                <p:sp>
                  <p:nvSpPr>
                    <p:cNvPr id="37" name="任意多边形 274">
                      <a:extLst>
                        <a:ext uri="{FF2B5EF4-FFF2-40B4-BE49-F238E27FC236}">
                          <a16:creationId xmlns:a16="http://schemas.microsoft.com/office/drawing/2014/main" id="{5355736C-44D1-47CF-B30B-92C526E9A955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>
                      <a:off x="7282060" y="384952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D43A3A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8" name="任意多边形 275">
                      <a:extLst>
                        <a:ext uri="{FF2B5EF4-FFF2-40B4-BE49-F238E27FC236}">
                          <a16:creationId xmlns:a16="http://schemas.microsoft.com/office/drawing/2014/main" id="{BD322041-DA26-43AD-AEEE-5CB65E4DCF93}"/>
                        </a:ext>
                      </a:extLst>
                    </p:cNvPr>
                    <p:cNvSpPr>
                      <a:spLocks noChangeAspect="1"/>
                    </p:cNvSpPr>
                    <p:nvPr/>
                  </p:nvSpPr>
                  <p:spPr>
                    <a:xfrm flipH="1">
                      <a:off x="6590397" y="382604"/>
                      <a:ext cx="701090" cy="2044959"/>
                    </a:xfrm>
                    <a:custGeom>
                      <a:avLst/>
                      <a:gdLst>
                        <a:gd name="connsiteX0" fmla="*/ 83678 w 701090"/>
                        <a:gd name="connsiteY0" fmla="*/ 0 h 2044959"/>
                        <a:gd name="connsiteX1" fmla="*/ 141520 w 701090"/>
                        <a:gd name="connsiteY1" fmla="*/ 28595 h 2044959"/>
                        <a:gd name="connsiteX2" fmla="*/ 400526 w 701090"/>
                        <a:gd name="connsiteY2" fmla="*/ 229586 h 2044959"/>
                        <a:gd name="connsiteX3" fmla="*/ 648243 w 701090"/>
                        <a:gd name="connsiteY3" fmla="*/ 1317182 h 2044959"/>
                        <a:gd name="connsiteX4" fmla="*/ 632233 w 701090"/>
                        <a:gd name="connsiteY4" fmla="*/ 1359576 h 2044959"/>
                        <a:gd name="connsiteX5" fmla="*/ 505339 w 701090"/>
                        <a:gd name="connsiteY5" fmla="*/ 1045072 h 2044959"/>
                        <a:gd name="connsiteX6" fmla="*/ 500690 w 701090"/>
                        <a:gd name="connsiteY6" fmla="*/ 1079920 h 2044959"/>
                        <a:gd name="connsiteX7" fmla="*/ 109149 w 701090"/>
                        <a:gd name="connsiteY7" fmla="*/ 1924865 h 2044959"/>
                        <a:gd name="connsiteX8" fmla="*/ 0 w 701090"/>
                        <a:gd name="connsiteY8" fmla="*/ 2044959 h 2044959"/>
                        <a:gd name="connsiteX9" fmla="*/ 0 w 701090"/>
                        <a:gd name="connsiteY9" fmla="*/ 84971 h 2044959"/>
                        <a:gd name="connsiteX10" fmla="*/ 117961 w 701090"/>
                        <a:gd name="connsiteY10" fmla="*/ 84971 h 2044959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  <a:cxn ang="0">
                          <a:pos x="connsiteX8" y="connsiteY8"/>
                        </a:cxn>
                        <a:cxn ang="0">
                          <a:pos x="connsiteX9" y="connsiteY9"/>
                        </a:cxn>
                        <a:cxn ang="0">
                          <a:pos x="connsiteX10" y="connsiteY10"/>
                        </a:cxn>
                      </a:cxnLst>
                      <a:rect l="l" t="t" r="r" b="b"/>
                      <a:pathLst>
                        <a:path w="701090" h="2044959">
                          <a:moveTo>
                            <a:pt x="83678" y="0"/>
                          </a:moveTo>
                          <a:lnTo>
                            <a:pt x="141520" y="28595"/>
                          </a:lnTo>
                          <a:cubicBezTo>
                            <a:pt x="235194" y="80801"/>
                            <a:pt x="322692" y="147827"/>
                            <a:pt x="400526" y="229586"/>
                          </a:cubicBezTo>
                          <a:cubicBezTo>
                            <a:pt x="685916" y="529367"/>
                            <a:pt x="767079" y="949182"/>
                            <a:pt x="648243" y="1317182"/>
                          </a:cubicBezTo>
                          <a:lnTo>
                            <a:pt x="632233" y="1359576"/>
                          </a:lnTo>
                          <a:lnTo>
                            <a:pt x="505339" y="1045072"/>
                          </a:lnTo>
                          <a:lnTo>
                            <a:pt x="500690" y="1079920"/>
                          </a:lnTo>
                          <a:cubicBezTo>
                            <a:pt x="444023" y="1397165"/>
                            <a:pt x="306071" y="1686250"/>
                            <a:pt x="109149" y="1924865"/>
                          </a:cubicBezTo>
                          <a:lnTo>
                            <a:pt x="0" y="2044959"/>
                          </a:lnTo>
                          <a:lnTo>
                            <a:pt x="0" y="84971"/>
                          </a:lnTo>
                          <a:lnTo>
                            <a:pt x="117961" y="84971"/>
                          </a:lnTo>
                          <a:close/>
                        </a:path>
                      </a:pathLst>
                    </a:custGeom>
                    <a:solidFill>
                      <a:srgbClr val="FB637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1" name="组合 30">
                    <a:extLst>
                      <a:ext uri="{FF2B5EF4-FFF2-40B4-BE49-F238E27FC236}">
                        <a16:creationId xmlns:a16="http://schemas.microsoft.com/office/drawing/2014/main" id="{A954E196-CD18-4E09-843E-FB74A8F850EA}"/>
                      </a:ext>
                    </a:extLst>
                  </p:cNvPr>
                  <p:cNvGrpSpPr/>
                  <p:nvPr/>
                </p:nvGrpSpPr>
                <p:grpSpPr>
                  <a:xfrm>
                    <a:off x="4775013" y="2863216"/>
                    <a:ext cx="2641986" cy="1657642"/>
                    <a:chOff x="4775007" y="1259500"/>
                    <a:chExt cx="2641986" cy="1657642"/>
                  </a:xfrm>
                  <a:solidFill>
                    <a:schemeClr val="accent5">
                      <a:lumMod val="75000"/>
                    </a:schemeClr>
                  </a:solidFill>
                </p:grpSpPr>
                <p:sp>
                  <p:nvSpPr>
                    <p:cNvPr id="35" name="任意多边形 272">
                      <a:extLst>
                        <a:ext uri="{FF2B5EF4-FFF2-40B4-BE49-F238E27FC236}">
                          <a16:creationId xmlns:a16="http://schemas.microsoft.com/office/drawing/2014/main" id="{C7109384-6F50-4EDC-9BF3-586D03FD4898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6000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grpFill/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6" name="任意多边形 273">
                      <a:extLst>
                        <a:ext uri="{FF2B5EF4-FFF2-40B4-BE49-F238E27FC236}">
                          <a16:creationId xmlns:a16="http://schemas.microsoft.com/office/drawing/2014/main" id="{1B955A95-4BFB-4599-8B53-E7DDD1D0B895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775007" y="1259500"/>
                      <a:ext cx="1320993" cy="1657642"/>
                    </a:xfrm>
                    <a:custGeom>
                      <a:avLst/>
                      <a:gdLst>
                        <a:gd name="connsiteX0" fmla="*/ 0 w 1320993"/>
                        <a:gd name="connsiteY0" fmla="*/ 0 h 1657642"/>
                        <a:gd name="connsiteX1" fmla="*/ 1320993 w 1320993"/>
                        <a:gd name="connsiteY1" fmla="*/ 0 h 1657642"/>
                        <a:gd name="connsiteX2" fmla="*/ 1320993 w 1320993"/>
                        <a:gd name="connsiteY2" fmla="*/ 1254364 h 1657642"/>
                        <a:gd name="connsiteX3" fmla="*/ 1167768 w 1320993"/>
                        <a:gd name="connsiteY3" fmla="*/ 1485527 h 1657642"/>
                        <a:gd name="connsiteX4" fmla="*/ 1148074 w 1320993"/>
                        <a:gd name="connsiteY4" fmla="*/ 1491641 h 1657642"/>
                        <a:gd name="connsiteX5" fmla="*/ 1145495 w 1320993"/>
                        <a:gd name="connsiteY5" fmla="*/ 1504416 h 1657642"/>
                        <a:gd name="connsiteX6" fmla="*/ 914331 w 1320993"/>
                        <a:gd name="connsiteY6" fmla="*/ 1657642 h 1657642"/>
                        <a:gd name="connsiteX7" fmla="*/ 0 w 1320993"/>
                        <a:gd name="connsiteY7" fmla="*/ 1657642 h 165764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  <a:cxn ang="0">
                          <a:pos x="connsiteX6" y="connsiteY6"/>
                        </a:cxn>
                        <a:cxn ang="0">
                          <a:pos x="connsiteX7" y="connsiteY7"/>
                        </a:cxn>
                      </a:cxnLst>
                      <a:rect l="l" t="t" r="r" b="b"/>
                      <a:pathLst>
                        <a:path w="1320993" h="1657642">
                          <a:moveTo>
                            <a:pt x="0" y="0"/>
                          </a:moveTo>
                          <a:lnTo>
                            <a:pt x="1320993" y="0"/>
                          </a:lnTo>
                          <a:lnTo>
                            <a:pt x="1320993" y="1254364"/>
                          </a:lnTo>
                          <a:cubicBezTo>
                            <a:pt x="1320993" y="1358281"/>
                            <a:pt x="1257812" y="1447442"/>
                            <a:pt x="1167768" y="1485527"/>
                          </a:cubicBezTo>
                          <a:lnTo>
                            <a:pt x="1148074" y="1491641"/>
                          </a:lnTo>
                          <a:lnTo>
                            <a:pt x="1145495" y="1504416"/>
                          </a:lnTo>
                          <a:cubicBezTo>
                            <a:pt x="1107409" y="1594461"/>
                            <a:pt x="1018249" y="1657642"/>
                            <a:pt x="914331" y="1657642"/>
                          </a:cubicBezTo>
                          <a:lnTo>
                            <a:pt x="0" y="1657642"/>
                          </a:lnTo>
                          <a:close/>
                        </a:path>
                      </a:pathLst>
                    </a:custGeom>
                    <a:solidFill>
                      <a:schemeClr val="accent5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  <p:grpSp>
                <p:nvGrpSpPr>
                  <p:cNvPr id="32" name="组合 31">
                    <a:extLst>
                      <a:ext uri="{FF2B5EF4-FFF2-40B4-BE49-F238E27FC236}">
                        <a16:creationId xmlns:a16="http://schemas.microsoft.com/office/drawing/2014/main" id="{5580BC78-4EE7-48A7-A4E8-91C2B0423DB6}"/>
                      </a:ext>
                    </a:extLst>
                  </p:cNvPr>
                  <p:cNvGrpSpPr/>
                  <p:nvPr/>
                </p:nvGrpSpPr>
                <p:grpSpPr>
                  <a:xfrm>
                    <a:off x="4467040" y="-510380"/>
                    <a:ext cx="3259116" cy="4669532"/>
                    <a:chOff x="4467034" y="1037066"/>
                    <a:chExt cx="3259116" cy="4669532"/>
                  </a:xfrm>
                </p:grpSpPr>
                <p:sp>
                  <p:nvSpPr>
                    <p:cNvPr id="33" name="任意多边形 270">
                      <a:extLst>
                        <a:ext uri="{FF2B5EF4-FFF2-40B4-BE49-F238E27FC236}">
                          <a16:creationId xmlns:a16="http://schemas.microsoft.com/office/drawing/2014/main" id="{02AD8966-023E-4A22-AA42-CC9683ADD125}"/>
                        </a:ext>
                      </a:extLst>
                    </p:cNvPr>
                    <p:cNvSpPr/>
                    <p:nvPr/>
                  </p:nvSpPr>
                  <p:spPr>
                    <a:xfrm>
                      <a:off x="609718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chemeClr val="bg1">
                        <a:lumMod val="85000"/>
                      </a:schemeClr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  <p:sp>
                  <p:nvSpPr>
                    <p:cNvPr id="34" name="任意多边形 271">
                      <a:extLst>
                        <a:ext uri="{FF2B5EF4-FFF2-40B4-BE49-F238E27FC236}">
                          <a16:creationId xmlns:a16="http://schemas.microsoft.com/office/drawing/2014/main" id="{DA390224-557F-482E-BD8D-B113957A9DD1}"/>
                        </a:ext>
                      </a:extLst>
                    </p:cNvPr>
                    <p:cNvSpPr/>
                    <p:nvPr/>
                  </p:nvSpPr>
                  <p:spPr>
                    <a:xfrm flipH="1">
                      <a:off x="4467034" y="1037066"/>
                      <a:ext cx="1628966" cy="4669532"/>
                    </a:xfrm>
                    <a:custGeom>
                      <a:avLst/>
                      <a:gdLst>
                        <a:gd name="connsiteX0" fmla="*/ 0 w 737043"/>
                        <a:gd name="connsiteY0" fmla="*/ 0 h 2112772"/>
                        <a:gd name="connsiteX1" fmla="*/ 40881 w 737043"/>
                        <a:gd name="connsiteY1" fmla="*/ 30570 h 2112772"/>
                        <a:gd name="connsiteX2" fmla="*/ 737043 w 737043"/>
                        <a:gd name="connsiteY2" fmla="*/ 1506750 h 2112772"/>
                        <a:gd name="connsiteX3" fmla="*/ 688056 w 737043"/>
                        <a:gd name="connsiteY3" fmla="*/ 1938781 h 2112772"/>
                        <a:gd name="connsiteX4" fmla="*/ 637506 w 737043"/>
                        <a:gd name="connsiteY4" fmla="*/ 2112772 h 2112772"/>
                        <a:gd name="connsiteX5" fmla="*/ 0 w 737043"/>
                        <a:gd name="connsiteY5" fmla="*/ 2112772 h 2112772"/>
                      </a:gdLst>
                      <a:ahLst/>
                      <a:cxnLst>
                        <a:cxn ang="0">
                          <a:pos x="connsiteX0" y="connsiteY0"/>
                        </a:cxn>
                        <a:cxn ang="0">
                          <a:pos x="connsiteX1" y="connsiteY1"/>
                        </a:cxn>
                        <a:cxn ang="0">
                          <a:pos x="connsiteX2" y="connsiteY2"/>
                        </a:cxn>
                        <a:cxn ang="0">
                          <a:pos x="connsiteX3" y="connsiteY3"/>
                        </a:cxn>
                        <a:cxn ang="0">
                          <a:pos x="connsiteX4" y="connsiteY4"/>
                        </a:cxn>
                        <a:cxn ang="0">
                          <a:pos x="connsiteX5" y="connsiteY5"/>
                        </a:cxn>
                      </a:cxnLst>
                      <a:rect l="l" t="t" r="r" b="b"/>
                      <a:pathLst>
                        <a:path w="737043" h="2112772">
                          <a:moveTo>
                            <a:pt x="0" y="0"/>
                          </a:moveTo>
                          <a:lnTo>
                            <a:pt x="40881" y="30570"/>
                          </a:lnTo>
                          <a:cubicBezTo>
                            <a:pt x="466045" y="381447"/>
                            <a:pt x="737043" y="912451"/>
                            <a:pt x="737043" y="1506750"/>
                          </a:cubicBezTo>
                          <a:cubicBezTo>
                            <a:pt x="737043" y="1655325"/>
                            <a:pt x="720106" y="1799943"/>
                            <a:pt x="688056" y="1938781"/>
                          </a:cubicBezTo>
                          <a:lnTo>
                            <a:pt x="637506" y="2112772"/>
                          </a:lnTo>
                          <a:lnTo>
                            <a:pt x="0" y="2112772"/>
                          </a:lnTo>
                          <a:close/>
                        </a:path>
                      </a:pathLst>
                    </a:custGeom>
                    <a:solidFill>
                      <a:srgbClr val="FFFBF0"/>
                    </a:solidFill>
                    <a:ln>
                      <a:noFill/>
                    </a:ln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zh-CN" altLang="en-US">
                        <a:solidFill>
                          <a:prstClr val="white"/>
                        </a:solidFill>
                      </a:endParaRPr>
                    </a:p>
                  </p:txBody>
                </p:sp>
              </p:grpSp>
            </p:grpSp>
            <p:sp>
              <p:nvSpPr>
                <p:cNvPr id="28" name="任意多边形 265">
                  <a:extLst>
                    <a:ext uri="{FF2B5EF4-FFF2-40B4-BE49-F238E27FC236}">
                      <a16:creationId xmlns:a16="http://schemas.microsoft.com/office/drawing/2014/main" id="{D80DBBED-9975-46D2-9000-4ADA4BC80999}"/>
                    </a:ext>
                  </a:extLst>
                </p:cNvPr>
                <p:cNvSpPr/>
                <p:nvPr/>
              </p:nvSpPr>
              <p:spPr>
                <a:xfrm>
                  <a:off x="5396882" y="1108223"/>
                  <a:ext cx="1347664" cy="260748"/>
                </a:xfrm>
                <a:custGeom>
                  <a:avLst/>
                  <a:gdLst>
                    <a:gd name="connsiteX0" fmla="*/ 704499 w 1347664"/>
                    <a:gd name="connsiteY0" fmla="*/ 100958 h 260748"/>
                    <a:gd name="connsiteX1" fmla="*/ 704499 w 1347664"/>
                    <a:gd name="connsiteY1" fmla="*/ 257136 h 260748"/>
                    <a:gd name="connsiteX2" fmla="*/ 682732 w 1347664"/>
                    <a:gd name="connsiteY2" fmla="*/ 258299 h 260748"/>
                    <a:gd name="connsiteX3" fmla="*/ 682732 w 1347664"/>
                    <a:gd name="connsiteY3" fmla="*/ 101976 h 260748"/>
                    <a:gd name="connsiteX4" fmla="*/ 83608 w 1347664"/>
                    <a:gd name="connsiteY4" fmla="*/ 22131 h 260748"/>
                    <a:gd name="connsiteX5" fmla="*/ 96178 w 1347664"/>
                    <a:gd name="connsiteY5" fmla="*/ 26748 h 260748"/>
                    <a:gd name="connsiteX6" fmla="*/ 642715 w 1347664"/>
                    <a:gd name="connsiteY6" fmla="*/ 103847 h 260748"/>
                    <a:gd name="connsiteX7" fmla="*/ 681947 w 1347664"/>
                    <a:gd name="connsiteY7" fmla="*/ 102013 h 260748"/>
                    <a:gd name="connsiteX8" fmla="*/ 681947 w 1347664"/>
                    <a:gd name="connsiteY8" fmla="*/ 258341 h 260748"/>
                    <a:gd name="connsiteX9" fmla="*/ 636888 w 1347664"/>
                    <a:gd name="connsiteY9" fmla="*/ 260748 h 260748"/>
                    <a:gd name="connsiteX10" fmla="*/ 22986 w 1347664"/>
                    <a:gd name="connsiteY10" fmla="*/ 161363 h 260748"/>
                    <a:gd name="connsiteX11" fmla="*/ 0 w 1347664"/>
                    <a:gd name="connsiteY11" fmla="*/ 151311 h 260748"/>
                    <a:gd name="connsiteX12" fmla="*/ 25829 w 1347664"/>
                    <a:gd name="connsiteY12" fmla="*/ 104432 h 260748"/>
                    <a:gd name="connsiteX13" fmla="*/ 1265535 w 1347664"/>
                    <a:gd name="connsiteY13" fmla="*/ 0 h 260748"/>
                    <a:gd name="connsiteX14" fmla="*/ 1338850 w 1347664"/>
                    <a:gd name="connsiteY14" fmla="*/ 104432 h 260748"/>
                    <a:gd name="connsiteX15" fmla="*/ 1347664 w 1347664"/>
                    <a:gd name="connsiteY15" fmla="*/ 120430 h 260748"/>
                    <a:gd name="connsiteX16" fmla="*/ 1293839 w 1347664"/>
                    <a:gd name="connsiteY16" fmla="*/ 145138 h 260748"/>
                    <a:gd name="connsiteX17" fmla="*/ 858174 w 1347664"/>
                    <a:gd name="connsiteY17" fmla="*/ 248925 h 260748"/>
                    <a:gd name="connsiteX18" fmla="*/ 705284 w 1347664"/>
                    <a:gd name="connsiteY18" fmla="*/ 257094 h 260748"/>
                    <a:gd name="connsiteX19" fmla="*/ 705284 w 1347664"/>
                    <a:gd name="connsiteY19" fmla="*/ 100921 h 260748"/>
                    <a:gd name="connsiteX20" fmla="*/ 837080 w 1347664"/>
                    <a:gd name="connsiteY20" fmla="*/ 94758 h 260748"/>
                    <a:gd name="connsiteX21" fmla="*/ 1228946 w 1347664"/>
                    <a:gd name="connsiteY21" fmla="*/ 14052 h 260748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</a:cxnLst>
                  <a:rect l="l" t="t" r="r" b="b"/>
                  <a:pathLst>
                    <a:path w="1347664" h="260748">
                      <a:moveTo>
                        <a:pt x="704499" y="100958"/>
                      </a:moveTo>
                      <a:lnTo>
                        <a:pt x="704499" y="257136"/>
                      </a:lnTo>
                      <a:lnTo>
                        <a:pt x="682732" y="258299"/>
                      </a:lnTo>
                      <a:lnTo>
                        <a:pt x="682732" y="101976"/>
                      </a:lnTo>
                      <a:close/>
                      <a:moveTo>
                        <a:pt x="83608" y="22131"/>
                      </a:moveTo>
                      <a:lnTo>
                        <a:pt x="96178" y="26748"/>
                      </a:lnTo>
                      <a:cubicBezTo>
                        <a:pt x="257121" y="75796"/>
                        <a:pt x="443737" y="103847"/>
                        <a:pt x="642715" y="103847"/>
                      </a:cubicBezTo>
                      <a:lnTo>
                        <a:pt x="681947" y="102013"/>
                      </a:lnTo>
                      <a:lnTo>
                        <a:pt x="681947" y="258341"/>
                      </a:lnTo>
                      <a:lnTo>
                        <a:pt x="636888" y="260748"/>
                      </a:lnTo>
                      <a:cubicBezTo>
                        <a:pt x="409485" y="260748"/>
                        <a:pt x="198228" y="224110"/>
                        <a:pt x="22986" y="161363"/>
                      </a:cubicBezTo>
                      <a:lnTo>
                        <a:pt x="0" y="151311"/>
                      </a:lnTo>
                      <a:lnTo>
                        <a:pt x="25829" y="104432"/>
                      </a:lnTo>
                      <a:close/>
                      <a:moveTo>
                        <a:pt x="1265535" y="0"/>
                      </a:moveTo>
                      <a:lnTo>
                        <a:pt x="1338850" y="104432"/>
                      </a:lnTo>
                      <a:lnTo>
                        <a:pt x="1347664" y="120430"/>
                      </a:lnTo>
                      <a:lnTo>
                        <a:pt x="1293839" y="145138"/>
                      </a:lnTo>
                      <a:cubicBezTo>
                        <a:pt x="1167013" y="195407"/>
                        <a:pt x="1018997" y="231484"/>
                        <a:pt x="858174" y="248925"/>
                      </a:cubicBezTo>
                      <a:lnTo>
                        <a:pt x="705284" y="257094"/>
                      </a:lnTo>
                      <a:lnTo>
                        <a:pt x="705284" y="100921"/>
                      </a:lnTo>
                      <a:lnTo>
                        <a:pt x="837080" y="94758"/>
                      </a:lnTo>
                      <a:cubicBezTo>
                        <a:pt x="979023" y="81320"/>
                        <a:pt x="1111517" y="53426"/>
                        <a:pt x="1228946" y="14052"/>
                      </a:cubicBezTo>
                      <a:close/>
                    </a:path>
                  </a:pathLst>
                </a:custGeom>
                <a:solidFill>
                  <a:srgbClr val="2E75B6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wrap="square" rtlCol="0" anchor="ctr">
                  <a:noAutofit/>
                </a:bodyPr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  <p:grpSp>
            <p:nvGrpSpPr>
              <p:cNvPr id="18" name="组合 17">
                <a:extLst>
                  <a:ext uri="{FF2B5EF4-FFF2-40B4-BE49-F238E27FC236}">
                    <a16:creationId xmlns:a16="http://schemas.microsoft.com/office/drawing/2014/main" id="{273D2FCC-02ED-4A01-9257-08C4D268477D}"/>
                  </a:ext>
                </a:extLst>
              </p:cNvPr>
              <p:cNvGrpSpPr>
                <a:grpSpLocks noChangeAspect="1"/>
              </p:cNvGrpSpPr>
              <p:nvPr/>
            </p:nvGrpSpPr>
            <p:grpSpPr>
              <a:xfrm rot="2215323">
                <a:off x="11423332" y="576244"/>
                <a:ext cx="359245" cy="360000"/>
                <a:chOff x="4011923" y="917922"/>
                <a:chExt cx="4327014" cy="4336103"/>
              </a:xfrm>
            </p:grpSpPr>
            <p:sp>
              <p:nvSpPr>
                <p:cNvPr id="19" name="椭圆 18">
                  <a:extLst>
                    <a:ext uri="{FF2B5EF4-FFF2-40B4-BE49-F238E27FC236}">
                      <a16:creationId xmlns:a16="http://schemas.microsoft.com/office/drawing/2014/main" id="{1BC6CBC6-6738-4FE0-8DFD-F8DB7ED498CF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8937" y="934025"/>
                  <a:ext cx="4320000" cy="4320000"/>
                </a:xfrm>
                <a:prstGeom prst="ellipse">
                  <a:avLst/>
                </a:prstGeom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0" name="任意多边形 257">
                  <a:extLst>
                    <a:ext uri="{FF2B5EF4-FFF2-40B4-BE49-F238E27FC236}">
                      <a16:creationId xmlns:a16="http://schemas.microsoft.com/office/drawing/2014/main" id="{50B1365D-C5F0-42AC-A1BB-E0214ADF6D4D}"/>
                    </a:ext>
                  </a:extLst>
                </p:cNvPr>
                <p:cNvSpPr/>
                <p:nvPr/>
              </p:nvSpPr>
              <p:spPr>
                <a:xfrm rot="2011872">
                  <a:off x="4770727" y="1561426"/>
                  <a:ext cx="3561122" cy="3293807"/>
                </a:xfrm>
                <a:custGeom>
                  <a:avLst/>
                  <a:gdLst>
                    <a:gd name="connsiteX0" fmla="*/ 2158543 w 3561122"/>
                    <a:gd name="connsiteY0" fmla="*/ 1376057 h 3293807"/>
                    <a:gd name="connsiteX1" fmla="*/ 702628 w 3561122"/>
                    <a:gd name="connsiteY1" fmla="*/ 2369337 h 3293807"/>
                    <a:gd name="connsiteX2" fmla="*/ 1661366 w 3561122"/>
                    <a:gd name="connsiteY2" fmla="*/ 2916854 h 3293807"/>
                    <a:gd name="connsiteX3" fmla="*/ 2458936 w 3561122"/>
                    <a:gd name="connsiteY3" fmla="*/ 2119880 h 3293807"/>
                    <a:gd name="connsiteX4" fmla="*/ 958074 w 3561122"/>
                    <a:gd name="connsiteY4" fmla="*/ 5671 h 3293807"/>
                    <a:gd name="connsiteX5" fmla="*/ 2662098 w 3561122"/>
                    <a:gd name="connsiteY5" fmla="*/ 0 h 3293807"/>
                    <a:gd name="connsiteX6" fmla="*/ 2765672 w 3561122"/>
                    <a:gd name="connsiteY6" fmla="*/ 76266 h 3293807"/>
                    <a:gd name="connsiteX7" fmla="*/ 3201432 w 3561122"/>
                    <a:gd name="connsiteY7" fmla="*/ 558050 h 3293807"/>
                    <a:gd name="connsiteX8" fmla="*/ 2932684 w 3561122"/>
                    <a:gd name="connsiteY8" fmla="*/ 3274714 h 3293807"/>
                    <a:gd name="connsiteX9" fmla="*/ 2917256 w 3561122"/>
                    <a:gd name="connsiteY9" fmla="*/ 3288707 h 3293807"/>
                    <a:gd name="connsiteX10" fmla="*/ 2074350 w 3561122"/>
                    <a:gd name="connsiteY10" fmla="*/ 3293807 h 3293807"/>
                    <a:gd name="connsiteX11" fmla="*/ 926718 w 3561122"/>
                    <a:gd name="connsiteY11" fmla="*/ 2550460 h 3293807"/>
                    <a:gd name="connsiteX12" fmla="*/ 0 w 3561122"/>
                    <a:gd name="connsiteY12" fmla="*/ 2543075 h 3293807"/>
                    <a:gd name="connsiteX13" fmla="*/ 290701 w 3561122"/>
                    <a:gd name="connsiteY13" fmla="*/ 2186011 h 3293807"/>
                    <a:gd name="connsiteX14" fmla="*/ 474955 w 3561122"/>
                    <a:gd name="connsiteY14" fmla="*/ 1912920 h 3293807"/>
                    <a:gd name="connsiteX15" fmla="*/ 1133594 w 3561122"/>
                    <a:gd name="connsiteY15" fmla="*/ 1440068 h 3293807"/>
                    <a:gd name="connsiteX16" fmla="*/ 723333 w 3561122"/>
                    <a:gd name="connsiteY16" fmla="*/ 677605 h 329380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</a:cxnLst>
                  <a:rect l="l" t="t" r="r" b="b"/>
                  <a:pathLst>
                    <a:path w="3561122" h="3293807">
                      <a:moveTo>
                        <a:pt x="2158543" y="1376057"/>
                      </a:moveTo>
                      <a:lnTo>
                        <a:pt x="702628" y="2369337"/>
                      </a:lnTo>
                      <a:lnTo>
                        <a:pt x="1661366" y="2916854"/>
                      </a:lnTo>
                      <a:lnTo>
                        <a:pt x="2458936" y="2119880"/>
                      </a:lnTo>
                      <a:close/>
                      <a:moveTo>
                        <a:pt x="958074" y="5671"/>
                      </a:moveTo>
                      <a:lnTo>
                        <a:pt x="2662098" y="0"/>
                      </a:lnTo>
                      <a:lnTo>
                        <a:pt x="2765672" y="76266"/>
                      </a:lnTo>
                      <a:cubicBezTo>
                        <a:pt x="2930365" y="210545"/>
                        <a:pt x="3077875" y="371598"/>
                        <a:pt x="3201432" y="558050"/>
                      </a:cubicBezTo>
                      <a:cubicBezTo>
                        <a:pt x="3778027" y="1428162"/>
                        <a:pt x="3641903" y="2563115"/>
                        <a:pt x="2932684" y="3274714"/>
                      </a:cubicBezTo>
                      <a:lnTo>
                        <a:pt x="2917256" y="3288707"/>
                      </a:lnTo>
                      <a:lnTo>
                        <a:pt x="2074350" y="3293807"/>
                      </a:lnTo>
                      <a:lnTo>
                        <a:pt x="926718" y="2550460"/>
                      </a:lnTo>
                      <a:lnTo>
                        <a:pt x="0" y="2543075"/>
                      </a:lnTo>
                      <a:lnTo>
                        <a:pt x="290701" y="2186011"/>
                      </a:lnTo>
                      <a:lnTo>
                        <a:pt x="474955" y="1912920"/>
                      </a:lnTo>
                      <a:lnTo>
                        <a:pt x="1133594" y="1440068"/>
                      </a:lnTo>
                      <a:lnTo>
                        <a:pt x="723333" y="677605"/>
                      </a:lnTo>
                      <a:close/>
                    </a:path>
                  </a:pathLst>
                </a:custGeom>
                <a:solidFill>
                  <a:schemeClr val="accent5">
                    <a:lumMod val="75000"/>
                  </a:schemeClr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1" name="任意多边形 258">
                  <a:extLst>
                    <a:ext uri="{FF2B5EF4-FFF2-40B4-BE49-F238E27FC236}">
                      <a16:creationId xmlns:a16="http://schemas.microsoft.com/office/drawing/2014/main" id="{0C2879E3-6212-49B2-A0CF-4B680BCE7134}"/>
                    </a:ext>
                  </a:extLst>
                </p:cNvPr>
                <p:cNvSpPr/>
                <p:nvPr/>
              </p:nvSpPr>
              <p:spPr>
                <a:xfrm>
                  <a:off x="5162223" y="2152409"/>
                  <a:ext cx="1950718" cy="2675497"/>
                </a:xfrm>
                <a:custGeom>
                  <a:avLst/>
                  <a:gdLst>
                    <a:gd name="connsiteX0" fmla="*/ 1650973 w 1950718"/>
                    <a:gd name="connsiteY0" fmla="*/ 1265588 h 2675497"/>
                    <a:gd name="connsiteX1" fmla="*/ 1487620 w 1950718"/>
                    <a:gd name="connsiteY1" fmla="*/ 1305237 h 2675497"/>
                    <a:gd name="connsiteX2" fmla="*/ 1244970 w 1950718"/>
                    <a:gd name="connsiteY2" fmla="*/ 1444801 h 2675497"/>
                    <a:gd name="connsiteX3" fmla="*/ 1156157 w 1950718"/>
                    <a:gd name="connsiteY3" fmla="*/ 1803225 h 2675497"/>
                    <a:gd name="connsiteX4" fmla="*/ 1311580 w 1950718"/>
                    <a:gd name="connsiteY4" fmla="*/ 1766748 h 2675497"/>
                    <a:gd name="connsiteX5" fmla="*/ 1551058 w 1950718"/>
                    <a:gd name="connsiteY5" fmla="*/ 1635115 h 2675497"/>
                    <a:gd name="connsiteX6" fmla="*/ 1650973 w 1950718"/>
                    <a:gd name="connsiteY6" fmla="*/ 1265588 h 2675497"/>
                    <a:gd name="connsiteX7" fmla="*/ 299744 w 1950718"/>
                    <a:gd name="connsiteY7" fmla="*/ 1265588 h 2675497"/>
                    <a:gd name="connsiteX8" fmla="*/ 399659 w 1950718"/>
                    <a:gd name="connsiteY8" fmla="*/ 1635115 h 2675497"/>
                    <a:gd name="connsiteX9" fmla="*/ 794560 w 1950718"/>
                    <a:gd name="connsiteY9" fmla="*/ 1803225 h 2675497"/>
                    <a:gd name="connsiteX10" fmla="*/ 783459 w 1950718"/>
                    <a:gd name="connsiteY10" fmla="*/ 1666834 h 2675497"/>
                    <a:gd name="connsiteX11" fmla="*/ 705747 w 1950718"/>
                    <a:gd name="connsiteY11" fmla="*/ 1444801 h 2675497"/>
                    <a:gd name="connsiteX12" fmla="*/ 299744 w 1950718"/>
                    <a:gd name="connsiteY12" fmla="*/ 1265588 h 2675497"/>
                    <a:gd name="connsiteX13" fmla="*/ 975359 w 1950718"/>
                    <a:gd name="connsiteY13" fmla="*/ 0 h 2675497"/>
                    <a:gd name="connsiteX14" fmla="*/ 1706481 w 1950718"/>
                    <a:gd name="connsiteY14" fmla="*/ 275956 h 2675497"/>
                    <a:gd name="connsiteX15" fmla="*/ 1950718 w 1950718"/>
                    <a:gd name="connsiteY15" fmla="*/ 951570 h 2675497"/>
                    <a:gd name="connsiteX16" fmla="*/ 1768334 w 1950718"/>
                    <a:gd name="connsiteY16" fmla="*/ 1825428 h 2675497"/>
                    <a:gd name="connsiteX17" fmla="*/ 1370260 w 1950718"/>
                    <a:gd name="connsiteY17" fmla="*/ 2442363 h 2675497"/>
                    <a:gd name="connsiteX18" fmla="*/ 975359 w 1950718"/>
                    <a:gd name="connsiteY18" fmla="*/ 2675497 h 2675497"/>
                    <a:gd name="connsiteX19" fmla="*/ 580457 w 1950718"/>
                    <a:gd name="connsiteY19" fmla="*/ 2442363 h 2675497"/>
                    <a:gd name="connsiteX20" fmla="*/ 182384 w 1950718"/>
                    <a:gd name="connsiteY20" fmla="*/ 1825428 h 2675497"/>
                    <a:gd name="connsiteX21" fmla="*/ 0 w 1950718"/>
                    <a:gd name="connsiteY21" fmla="*/ 951570 h 2675497"/>
                    <a:gd name="connsiteX22" fmla="*/ 244236 w 1950718"/>
                    <a:gd name="connsiteY22" fmla="*/ 275956 h 2675497"/>
                    <a:gd name="connsiteX23" fmla="*/ 975359 w 1950718"/>
                    <a:gd name="connsiteY23" fmla="*/ 0 h 2675497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  <a:cxn ang="0">
                      <a:pos x="connsiteX10" y="connsiteY10"/>
                    </a:cxn>
                    <a:cxn ang="0">
                      <a:pos x="connsiteX11" y="connsiteY11"/>
                    </a:cxn>
                    <a:cxn ang="0">
                      <a:pos x="connsiteX12" y="connsiteY12"/>
                    </a:cxn>
                    <a:cxn ang="0">
                      <a:pos x="connsiteX13" y="connsiteY13"/>
                    </a:cxn>
                    <a:cxn ang="0">
                      <a:pos x="connsiteX14" y="connsiteY14"/>
                    </a:cxn>
                    <a:cxn ang="0">
                      <a:pos x="connsiteX15" y="connsiteY15"/>
                    </a:cxn>
                    <a:cxn ang="0">
                      <a:pos x="connsiteX16" y="connsiteY16"/>
                    </a:cxn>
                    <a:cxn ang="0">
                      <a:pos x="connsiteX17" y="connsiteY17"/>
                    </a:cxn>
                    <a:cxn ang="0">
                      <a:pos x="connsiteX18" y="connsiteY18"/>
                    </a:cxn>
                    <a:cxn ang="0">
                      <a:pos x="connsiteX19" y="connsiteY19"/>
                    </a:cxn>
                    <a:cxn ang="0">
                      <a:pos x="connsiteX20" y="connsiteY20"/>
                    </a:cxn>
                    <a:cxn ang="0">
                      <a:pos x="connsiteX21" y="connsiteY21"/>
                    </a:cxn>
                    <a:cxn ang="0">
                      <a:pos x="connsiteX22" y="connsiteY22"/>
                    </a:cxn>
                    <a:cxn ang="0">
                      <a:pos x="connsiteX23" y="connsiteY23"/>
                    </a:cxn>
                  </a:cxnLst>
                  <a:rect l="l" t="t" r="r" b="b"/>
                  <a:pathLst>
                    <a:path w="1950718" h="2675497">
                      <a:moveTo>
                        <a:pt x="1650973" y="1265588"/>
                      </a:moveTo>
                      <a:cubicBezTo>
                        <a:pt x="1590707" y="1276161"/>
                        <a:pt x="1536256" y="1289378"/>
                        <a:pt x="1487620" y="1305237"/>
                      </a:cubicBezTo>
                      <a:cubicBezTo>
                        <a:pt x="1370260" y="1342243"/>
                        <a:pt x="1289377" y="1388764"/>
                        <a:pt x="1244970" y="1444801"/>
                      </a:cubicBezTo>
                      <a:cubicBezTo>
                        <a:pt x="1189991" y="1515640"/>
                        <a:pt x="1160386" y="1635115"/>
                        <a:pt x="1156157" y="1803225"/>
                      </a:cubicBezTo>
                      <a:cubicBezTo>
                        <a:pt x="1212194" y="1793709"/>
                        <a:pt x="1264002" y="1781551"/>
                        <a:pt x="1311580" y="1766748"/>
                      </a:cubicBezTo>
                      <a:cubicBezTo>
                        <a:pt x="1424711" y="1731857"/>
                        <a:pt x="1504537" y="1687980"/>
                        <a:pt x="1551058" y="1635115"/>
                      </a:cubicBezTo>
                      <a:cubicBezTo>
                        <a:pt x="1622955" y="1553703"/>
                        <a:pt x="1656260" y="1430527"/>
                        <a:pt x="1650973" y="1265588"/>
                      </a:cubicBezTo>
                      <a:close/>
                      <a:moveTo>
                        <a:pt x="299744" y="1265588"/>
                      </a:moveTo>
                      <a:cubicBezTo>
                        <a:pt x="294458" y="1430527"/>
                        <a:pt x="327762" y="1553703"/>
                        <a:pt x="399659" y="1635115"/>
                      </a:cubicBezTo>
                      <a:cubicBezTo>
                        <a:pt x="468384" y="1713355"/>
                        <a:pt x="600017" y="1769392"/>
                        <a:pt x="794560" y="1803225"/>
                      </a:cubicBezTo>
                      <a:cubicBezTo>
                        <a:pt x="793503" y="1754589"/>
                        <a:pt x="789803" y="1709126"/>
                        <a:pt x="783459" y="1666834"/>
                      </a:cubicBezTo>
                      <a:cubicBezTo>
                        <a:pt x="767599" y="1567447"/>
                        <a:pt x="741695" y="1493436"/>
                        <a:pt x="705747" y="1444801"/>
                      </a:cubicBezTo>
                      <a:cubicBezTo>
                        <a:pt x="640195" y="1360217"/>
                        <a:pt x="504860" y="1300479"/>
                        <a:pt x="299744" y="1265588"/>
                      </a:cubicBezTo>
                      <a:close/>
                      <a:moveTo>
                        <a:pt x="975359" y="0"/>
                      </a:moveTo>
                      <a:cubicBezTo>
                        <a:pt x="1288320" y="0"/>
                        <a:pt x="1532027" y="91986"/>
                        <a:pt x="1706481" y="275956"/>
                      </a:cubicBezTo>
                      <a:cubicBezTo>
                        <a:pt x="1869306" y="447238"/>
                        <a:pt x="1950718" y="672443"/>
                        <a:pt x="1950718" y="951570"/>
                      </a:cubicBezTo>
                      <a:cubicBezTo>
                        <a:pt x="1950718" y="1248672"/>
                        <a:pt x="1889923" y="1539958"/>
                        <a:pt x="1768334" y="1825428"/>
                      </a:cubicBezTo>
                      <a:cubicBezTo>
                        <a:pt x="1663661" y="2070722"/>
                        <a:pt x="1530970" y="2276367"/>
                        <a:pt x="1370260" y="2442363"/>
                      </a:cubicBezTo>
                      <a:cubicBezTo>
                        <a:pt x="1219066" y="2597786"/>
                        <a:pt x="1087432" y="2675497"/>
                        <a:pt x="975359" y="2675497"/>
                      </a:cubicBezTo>
                      <a:cubicBezTo>
                        <a:pt x="863285" y="2675497"/>
                        <a:pt x="731651" y="2597786"/>
                        <a:pt x="580457" y="2442363"/>
                      </a:cubicBezTo>
                      <a:cubicBezTo>
                        <a:pt x="419748" y="2276367"/>
                        <a:pt x="287057" y="2070722"/>
                        <a:pt x="182384" y="1825428"/>
                      </a:cubicBezTo>
                      <a:cubicBezTo>
                        <a:pt x="60794" y="1539958"/>
                        <a:pt x="0" y="1248672"/>
                        <a:pt x="0" y="951570"/>
                      </a:cubicBezTo>
                      <a:cubicBezTo>
                        <a:pt x="0" y="672443"/>
                        <a:pt x="81412" y="447238"/>
                        <a:pt x="244236" y="275956"/>
                      </a:cubicBezTo>
                      <a:cubicBezTo>
                        <a:pt x="418690" y="91986"/>
                        <a:pt x="662398" y="0"/>
                        <a:pt x="975359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2" name="任意多边形 259">
                  <a:extLst>
                    <a:ext uri="{FF2B5EF4-FFF2-40B4-BE49-F238E27FC236}">
                      <a16:creationId xmlns:a16="http://schemas.microsoft.com/office/drawing/2014/main" id="{D2E1B71C-72CB-4D7B-9BCC-00C9000883F3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543320" y="1393942"/>
                  <a:ext cx="3164526" cy="1584000"/>
                </a:xfrm>
                <a:custGeom>
                  <a:avLst/>
                  <a:gdLst>
                    <a:gd name="connsiteX0" fmla="*/ 448642 w 1461848"/>
                    <a:gd name="connsiteY0" fmla="*/ 0 h 731726"/>
                    <a:gd name="connsiteX1" fmla="*/ 730941 w 1461848"/>
                    <a:gd name="connsiteY1" fmla="*/ 99914 h 731726"/>
                    <a:gd name="connsiteX2" fmla="*/ 1013240 w 1461848"/>
                    <a:gd name="connsiteY2" fmla="*/ 0 h 731726"/>
                    <a:gd name="connsiteX3" fmla="*/ 1129014 w 1461848"/>
                    <a:gd name="connsiteY3" fmla="*/ 550324 h 731726"/>
                    <a:gd name="connsiteX4" fmla="*/ 1461848 w 1461848"/>
                    <a:gd name="connsiteY4" fmla="*/ 731726 h 731726"/>
                    <a:gd name="connsiteX5" fmla="*/ 0 w 1461848"/>
                    <a:gd name="connsiteY5" fmla="*/ 731726 h 731726"/>
                    <a:gd name="connsiteX6" fmla="*/ 326524 w 1461848"/>
                    <a:gd name="connsiteY6" fmla="*/ 550324 h 73172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</a:cxnLst>
                  <a:rect l="l" t="t" r="r" b="b"/>
                  <a:pathLst>
                    <a:path w="1461848" h="731726">
                      <a:moveTo>
                        <a:pt x="448642" y="0"/>
                      </a:moveTo>
                      <a:lnTo>
                        <a:pt x="730941" y="99914"/>
                      </a:lnTo>
                      <a:lnTo>
                        <a:pt x="1013240" y="0"/>
                      </a:lnTo>
                      <a:lnTo>
                        <a:pt x="1129014" y="550324"/>
                      </a:lnTo>
                      <a:lnTo>
                        <a:pt x="1461848" y="731726"/>
                      </a:lnTo>
                      <a:lnTo>
                        <a:pt x="0" y="731726"/>
                      </a:lnTo>
                      <a:lnTo>
                        <a:pt x="326524" y="550324"/>
                      </a:lnTo>
                      <a:close/>
                    </a:path>
                  </a:pathLst>
                </a:custGeom>
                <a:solidFill>
                  <a:schemeClr val="tx1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3" name="任意多边形 260">
                  <a:extLst>
                    <a:ext uri="{FF2B5EF4-FFF2-40B4-BE49-F238E27FC236}">
                      <a16:creationId xmlns:a16="http://schemas.microsoft.com/office/drawing/2014/main" id="{530F4A28-E23A-4B81-BE56-3B34E2E9AB1F}"/>
                    </a:ext>
                  </a:extLst>
                </p:cNvPr>
                <p:cNvSpPr/>
                <p:nvPr/>
              </p:nvSpPr>
              <p:spPr>
                <a:xfrm>
                  <a:off x="5243937" y="2368509"/>
                  <a:ext cx="1735141" cy="202706"/>
                </a:xfrm>
                <a:custGeom>
                  <a:avLst/>
                  <a:gdLst>
                    <a:gd name="connsiteX0" fmla="*/ 44981 w 1735141"/>
                    <a:gd name="connsiteY0" fmla="*/ 0 h 202706"/>
                    <a:gd name="connsiteX1" fmla="*/ 1692497 w 1735141"/>
                    <a:gd name="connsiteY1" fmla="*/ 0 h 202706"/>
                    <a:gd name="connsiteX2" fmla="*/ 1735141 w 1735141"/>
                    <a:gd name="connsiteY2" fmla="*/ 202706 h 202706"/>
                    <a:gd name="connsiteX3" fmla="*/ 0 w 1735141"/>
                    <a:gd name="connsiteY3" fmla="*/ 202706 h 202706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</a:cxnLst>
                  <a:rect l="l" t="t" r="r" b="b"/>
                  <a:pathLst>
                    <a:path w="1735141" h="202706">
                      <a:moveTo>
                        <a:pt x="44981" y="0"/>
                      </a:moveTo>
                      <a:lnTo>
                        <a:pt x="1692497" y="0"/>
                      </a:lnTo>
                      <a:lnTo>
                        <a:pt x="1735141" y="202706"/>
                      </a:lnTo>
                      <a:lnTo>
                        <a:pt x="0" y="202706"/>
                      </a:lnTo>
                      <a:close/>
                    </a:path>
                  </a:pathLst>
                </a:custGeom>
                <a:solidFill>
                  <a:srgbClr val="2F5597"/>
                </a:solidFill>
                <a:ln>
                  <a:noFill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  <p:sp>
              <p:nvSpPr>
                <p:cNvPr id="24" name="任意多边形 261">
                  <a:extLst>
                    <a:ext uri="{FF2B5EF4-FFF2-40B4-BE49-F238E27FC236}">
                      <a16:creationId xmlns:a16="http://schemas.microsoft.com/office/drawing/2014/main" id="{0B3F68B1-B461-4D86-9274-82FCA548444B}"/>
                    </a:ext>
                  </a:extLst>
                </p:cNvPr>
                <p:cNvSpPr>
                  <a:spLocks noChangeAspect="1"/>
                </p:cNvSpPr>
                <p:nvPr/>
              </p:nvSpPr>
              <p:spPr>
                <a:xfrm>
                  <a:off x="4011923" y="917922"/>
                  <a:ext cx="4320000" cy="4320000"/>
                </a:xfrm>
                <a:custGeom>
                  <a:avLst/>
                  <a:gdLst>
                    <a:gd name="connsiteX0" fmla="*/ 2172331 w 4320000"/>
                    <a:gd name="connsiteY0" fmla="*/ 195257 h 4320000"/>
                    <a:gd name="connsiteX1" fmla="*/ 192331 w 4320000"/>
                    <a:gd name="connsiteY1" fmla="*/ 2175257 h 4320000"/>
                    <a:gd name="connsiteX2" fmla="*/ 2172331 w 4320000"/>
                    <a:gd name="connsiteY2" fmla="*/ 4155257 h 4320000"/>
                    <a:gd name="connsiteX3" fmla="*/ 4152331 w 4320000"/>
                    <a:gd name="connsiteY3" fmla="*/ 2175257 h 4320000"/>
                    <a:gd name="connsiteX4" fmla="*/ 2172331 w 4320000"/>
                    <a:gd name="connsiteY4" fmla="*/ 195257 h 4320000"/>
                    <a:gd name="connsiteX5" fmla="*/ 2160000 w 4320000"/>
                    <a:gd name="connsiteY5" fmla="*/ 0 h 4320000"/>
                    <a:gd name="connsiteX6" fmla="*/ 4320000 w 4320000"/>
                    <a:gd name="connsiteY6" fmla="*/ 2160000 h 4320000"/>
                    <a:gd name="connsiteX7" fmla="*/ 2160000 w 4320000"/>
                    <a:gd name="connsiteY7" fmla="*/ 4320000 h 4320000"/>
                    <a:gd name="connsiteX8" fmla="*/ 0 w 4320000"/>
                    <a:gd name="connsiteY8" fmla="*/ 2160000 h 4320000"/>
                    <a:gd name="connsiteX9" fmla="*/ 2160000 w 4320000"/>
                    <a:gd name="connsiteY9" fmla="*/ 0 h 4320000"/>
                  </a:gdLst>
                  <a:ahLst/>
                  <a:cxnLst>
                    <a:cxn ang="0">
                      <a:pos x="connsiteX0" y="connsiteY0"/>
                    </a:cxn>
                    <a:cxn ang="0">
                      <a:pos x="connsiteX1" y="connsiteY1"/>
                    </a:cxn>
                    <a:cxn ang="0">
                      <a:pos x="connsiteX2" y="connsiteY2"/>
                    </a:cxn>
                    <a:cxn ang="0">
                      <a:pos x="connsiteX3" y="connsiteY3"/>
                    </a:cxn>
                    <a:cxn ang="0">
                      <a:pos x="connsiteX4" y="connsiteY4"/>
                    </a:cxn>
                    <a:cxn ang="0">
                      <a:pos x="connsiteX5" y="connsiteY5"/>
                    </a:cxn>
                    <a:cxn ang="0">
                      <a:pos x="connsiteX6" y="connsiteY6"/>
                    </a:cxn>
                    <a:cxn ang="0">
                      <a:pos x="connsiteX7" y="connsiteY7"/>
                    </a:cxn>
                    <a:cxn ang="0">
                      <a:pos x="connsiteX8" y="connsiteY8"/>
                    </a:cxn>
                    <a:cxn ang="0">
                      <a:pos x="connsiteX9" y="connsiteY9"/>
                    </a:cxn>
                  </a:cxnLst>
                  <a:rect l="l" t="t" r="r" b="b"/>
                  <a:pathLst>
                    <a:path w="4320000" h="4320000">
                      <a:moveTo>
                        <a:pt x="2172331" y="195257"/>
                      </a:moveTo>
                      <a:cubicBezTo>
                        <a:pt x="1078807" y="195257"/>
                        <a:pt x="192331" y="1081733"/>
                        <a:pt x="192331" y="2175257"/>
                      </a:cubicBezTo>
                      <a:cubicBezTo>
                        <a:pt x="192331" y="3268781"/>
                        <a:pt x="1078807" y="4155257"/>
                        <a:pt x="2172331" y="4155257"/>
                      </a:cubicBezTo>
                      <a:cubicBezTo>
                        <a:pt x="3265855" y="4155257"/>
                        <a:pt x="4152331" y="3268781"/>
                        <a:pt x="4152331" y="2175257"/>
                      </a:cubicBezTo>
                      <a:cubicBezTo>
                        <a:pt x="4152331" y="1081733"/>
                        <a:pt x="3265855" y="195257"/>
                        <a:pt x="2172331" y="195257"/>
                      </a:cubicBezTo>
                      <a:close/>
                      <a:moveTo>
                        <a:pt x="2160000" y="0"/>
                      </a:moveTo>
                      <a:cubicBezTo>
                        <a:pt x="3352935" y="0"/>
                        <a:pt x="4320000" y="967065"/>
                        <a:pt x="4320000" y="2160000"/>
                      </a:cubicBezTo>
                      <a:cubicBezTo>
                        <a:pt x="4320000" y="3352935"/>
                        <a:pt x="3352935" y="4320000"/>
                        <a:pt x="2160000" y="4320000"/>
                      </a:cubicBezTo>
                      <a:cubicBezTo>
                        <a:pt x="967065" y="4320000"/>
                        <a:pt x="0" y="3352935"/>
                        <a:pt x="0" y="2160000"/>
                      </a:cubicBezTo>
                      <a:cubicBezTo>
                        <a:pt x="0" y="967065"/>
                        <a:pt x="967065" y="0"/>
                        <a:pt x="2160000" y="0"/>
                      </a:cubicBezTo>
                      <a:close/>
                    </a:path>
                  </a:pathLst>
                </a:custGeom>
                <a:solidFill>
                  <a:schemeClr val="bg1"/>
                </a:solidFill>
                <a:ln>
                  <a:solidFill>
                    <a:schemeClr val="bg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zh-CN" altLang="en-US">
                    <a:solidFill>
                      <a:prstClr val="white"/>
                    </a:solidFill>
                  </a:endParaRPr>
                </a:p>
              </p:txBody>
            </p:sp>
          </p:grpSp>
        </p:grpSp>
      </p:grpSp>
      <p:grpSp>
        <p:nvGrpSpPr>
          <p:cNvPr id="114" name="组合 113">
            <a:extLst>
              <a:ext uri="{FF2B5EF4-FFF2-40B4-BE49-F238E27FC236}">
                <a16:creationId xmlns:a16="http://schemas.microsoft.com/office/drawing/2014/main" id="{297E92EB-0F2F-4056-8D50-DE115904246D}"/>
              </a:ext>
            </a:extLst>
          </p:cNvPr>
          <p:cNvGrpSpPr/>
          <p:nvPr/>
        </p:nvGrpSpPr>
        <p:grpSpPr>
          <a:xfrm>
            <a:off x="3408233" y="4415100"/>
            <a:ext cx="1092382" cy="618159"/>
            <a:chOff x="4893159" y="1762174"/>
            <a:chExt cx="1105135" cy="504096"/>
          </a:xfrm>
        </p:grpSpPr>
        <p:sp>
          <p:nvSpPr>
            <p:cNvPr id="115" name="任意多边形 147">
              <a:extLst>
                <a:ext uri="{FF2B5EF4-FFF2-40B4-BE49-F238E27FC236}">
                  <a16:creationId xmlns:a16="http://schemas.microsoft.com/office/drawing/2014/main" id="{C7291507-DFE4-44E9-AF79-F20D9F9698D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6" name="任意多边形 146">
              <a:extLst>
                <a:ext uri="{FF2B5EF4-FFF2-40B4-BE49-F238E27FC236}">
                  <a16:creationId xmlns:a16="http://schemas.microsoft.com/office/drawing/2014/main" id="{42C6BE7E-8AA7-4090-B20E-DB38014D67D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117" name="组合 116">
            <a:extLst>
              <a:ext uri="{FF2B5EF4-FFF2-40B4-BE49-F238E27FC236}">
                <a16:creationId xmlns:a16="http://schemas.microsoft.com/office/drawing/2014/main" id="{89097C39-7293-446B-8096-2A7E5BF2718F}"/>
              </a:ext>
            </a:extLst>
          </p:cNvPr>
          <p:cNvGrpSpPr/>
          <p:nvPr/>
        </p:nvGrpSpPr>
        <p:grpSpPr>
          <a:xfrm>
            <a:off x="312841" y="5691749"/>
            <a:ext cx="1637757" cy="973984"/>
            <a:chOff x="4893159" y="1762174"/>
            <a:chExt cx="1105135" cy="504096"/>
          </a:xfrm>
        </p:grpSpPr>
        <p:sp>
          <p:nvSpPr>
            <p:cNvPr id="118" name="任意多边形 150">
              <a:extLst>
                <a:ext uri="{FF2B5EF4-FFF2-40B4-BE49-F238E27FC236}">
                  <a16:creationId xmlns:a16="http://schemas.microsoft.com/office/drawing/2014/main" id="{6BFA2BA6-4246-4785-B46F-60671D26B679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34294" y="1783832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rgbClr val="D9D9D9"/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19" name="任意多边形 151">
              <a:extLst>
                <a:ext uri="{FF2B5EF4-FFF2-40B4-BE49-F238E27FC236}">
                  <a16:creationId xmlns:a16="http://schemas.microsoft.com/office/drawing/2014/main" id="{9334D5C4-7749-4773-BE19-F35F0E43DF15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4893159" y="1762174"/>
              <a:ext cx="864000" cy="482438"/>
            </a:xfrm>
            <a:custGeom>
              <a:avLst/>
              <a:gdLst>
                <a:gd name="connsiteX0" fmla="*/ 3627239 w 5475684"/>
                <a:gd name="connsiteY0" fmla="*/ 0 h 3057526"/>
                <a:gd name="connsiteX1" fmla="*/ 4928982 w 5475684"/>
                <a:gd name="connsiteY1" fmla="*/ 1060951 h 3057526"/>
                <a:gd name="connsiteX2" fmla="*/ 4935997 w 5475684"/>
                <a:gd name="connsiteY2" fmla="*/ 1106916 h 3057526"/>
                <a:gd name="connsiteX3" fmla="*/ 4988986 w 5475684"/>
                <a:gd name="connsiteY3" fmla="*/ 1123365 h 3057526"/>
                <a:gd name="connsiteX4" fmla="*/ 5447110 w 5475684"/>
                <a:gd name="connsiteY4" fmla="*/ 1814513 h 3057526"/>
                <a:gd name="connsiteX5" fmla="*/ 5388164 w 5475684"/>
                <a:gd name="connsiteY5" fmla="*/ 2106483 h 3057526"/>
                <a:gd name="connsiteX6" fmla="*/ 5357087 w 5475684"/>
                <a:gd name="connsiteY6" fmla="*/ 2163738 h 3057526"/>
                <a:gd name="connsiteX7" fmla="*/ 5381131 w 5475684"/>
                <a:gd name="connsiteY7" fmla="*/ 2194339 h 3057526"/>
                <a:gd name="connsiteX8" fmla="*/ 5475684 w 5475684"/>
                <a:gd name="connsiteY8" fmla="*/ 2503885 h 3057526"/>
                <a:gd name="connsiteX9" fmla="*/ 5137545 w 5475684"/>
                <a:gd name="connsiteY9" fmla="*/ 3014018 h 3057526"/>
                <a:gd name="connsiteX10" fmla="*/ 5114925 w 5475684"/>
                <a:gd name="connsiteY10" fmla="*/ 3021040 h 3057526"/>
                <a:gd name="connsiteX11" fmla="*/ 5114925 w 5475684"/>
                <a:gd name="connsiteY11" fmla="*/ 3057525 h 3057526"/>
                <a:gd name="connsiteX12" fmla="*/ 4922053 w 5475684"/>
                <a:gd name="connsiteY12" fmla="*/ 3057525 h 3057526"/>
                <a:gd name="connsiteX13" fmla="*/ 4922043 w 5475684"/>
                <a:gd name="connsiteY13" fmla="*/ 3057526 h 3057526"/>
                <a:gd name="connsiteX14" fmla="*/ 4922033 w 5475684"/>
                <a:gd name="connsiteY14" fmla="*/ 3057525 h 3057526"/>
                <a:gd name="connsiteX15" fmla="*/ 742950 w 5475684"/>
                <a:gd name="connsiteY15" fmla="*/ 3057525 h 3057526"/>
                <a:gd name="connsiteX16" fmla="*/ 0 w 5475684"/>
                <a:gd name="connsiteY16" fmla="*/ 2314575 h 3057526"/>
                <a:gd name="connsiteX17" fmla="*/ 453760 w 5475684"/>
                <a:gd name="connsiteY17" fmla="*/ 1630010 h 3057526"/>
                <a:gd name="connsiteX18" fmla="*/ 571958 w 5475684"/>
                <a:gd name="connsiteY18" fmla="*/ 1593319 h 3057526"/>
                <a:gd name="connsiteX19" fmla="*/ 562570 w 5475684"/>
                <a:gd name="connsiteY19" fmla="*/ 1500188 h 3057526"/>
                <a:gd name="connsiteX20" fmla="*/ 1280517 w 5475684"/>
                <a:gd name="connsiteY20" fmla="*/ 782241 h 3057526"/>
                <a:gd name="connsiteX21" fmla="*/ 1834520 w 5475684"/>
                <a:gd name="connsiteY21" fmla="*/ 1043507 h 3057526"/>
                <a:gd name="connsiteX22" fmla="*/ 1868161 w 5475684"/>
                <a:gd name="connsiteY22" fmla="*/ 1090825 h 3057526"/>
                <a:gd name="connsiteX23" fmla="*/ 1869976 w 5475684"/>
                <a:gd name="connsiteY23" fmla="*/ 1088626 h 3057526"/>
                <a:gd name="connsiteX24" fmla="*/ 2269036 w 5475684"/>
                <a:gd name="connsiteY24" fmla="*/ 923330 h 3057526"/>
                <a:gd name="connsiteX25" fmla="*/ 2365207 w 5475684"/>
                <a:gd name="connsiteY25" fmla="*/ 933025 h 3057526"/>
                <a:gd name="connsiteX26" fmla="*/ 2402920 w 5475684"/>
                <a:gd name="connsiteY26" fmla="*/ 811533 h 3057526"/>
                <a:gd name="connsiteX27" fmla="*/ 3627239 w 5475684"/>
                <a:gd name="connsiteY27" fmla="*/ 0 h 305752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5475684" h="3057526">
                  <a:moveTo>
                    <a:pt x="3627239" y="0"/>
                  </a:moveTo>
                  <a:cubicBezTo>
                    <a:pt x="4269351" y="0"/>
                    <a:pt x="4805082" y="455467"/>
                    <a:pt x="4928982" y="1060951"/>
                  </a:cubicBezTo>
                  <a:lnTo>
                    <a:pt x="4935997" y="1106916"/>
                  </a:lnTo>
                  <a:lnTo>
                    <a:pt x="4988986" y="1123365"/>
                  </a:lnTo>
                  <a:cubicBezTo>
                    <a:pt x="5258206" y="1237236"/>
                    <a:pt x="5447110" y="1503814"/>
                    <a:pt x="5447110" y="1814513"/>
                  </a:cubicBezTo>
                  <a:cubicBezTo>
                    <a:pt x="5447110" y="1918079"/>
                    <a:pt x="5426121" y="2016743"/>
                    <a:pt x="5388164" y="2106483"/>
                  </a:cubicBezTo>
                  <a:lnTo>
                    <a:pt x="5357087" y="2163738"/>
                  </a:lnTo>
                  <a:lnTo>
                    <a:pt x="5381131" y="2194339"/>
                  </a:lnTo>
                  <a:cubicBezTo>
                    <a:pt x="5440827" y="2282701"/>
                    <a:pt x="5475684" y="2389222"/>
                    <a:pt x="5475684" y="2503885"/>
                  </a:cubicBezTo>
                  <a:cubicBezTo>
                    <a:pt x="5475684" y="2733210"/>
                    <a:pt x="5336255" y="2929971"/>
                    <a:pt x="5137545" y="3014018"/>
                  </a:cubicBezTo>
                  <a:lnTo>
                    <a:pt x="5114925" y="3021040"/>
                  </a:lnTo>
                  <a:lnTo>
                    <a:pt x="5114925" y="3057525"/>
                  </a:lnTo>
                  <a:lnTo>
                    <a:pt x="4922053" y="3057525"/>
                  </a:lnTo>
                  <a:lnTo>
                    <a:pt x="4922043" y="3057526"/>
                  </a:lnTo>
                  <a:lnTo>
                    <a:pt x="4922033" y="3057525"/>
                  </a:lnTo>
                  <a:lnTo>
                    <a:pt x="742950" y="3057525"/>
                  </a:lnTo>
                  <a:cubicBezTo>
                    <a:pt x="332630" y="3057525"/>
                    <a:pt x="0" y="2724895"/>
                    <a:pt x="0" y="2314575"/>
                  </a:cubicBezTo>
                  <a:cubicBezTo>
                    <a:pt x="0" y="2006835"/>
                    <a:pt x="187104" y="1742795"/>
                    <a:pt x="453760" y="1630010"/>
                  </a:cubicBezTo>
                  <a:lnTo>
                    <a:pt x="571958" y="1593319"/>
                  </a:lnTo>
                  <a:lnTo>
                    <a:pt x="562570" y="1500188"/>
                  </a:lnTo>
                  <a:cubicBezTo>
                    <a:pt x="562570" y="1103677"/>
                    <a:pt x="884006" y="782241"/>
                    <a:pt x="1280517" y="782241"/>
                  </a:cubicBezTo>
                  <a:cubicBezTo>
                    <a:pt x="1503554" y="782241"/>
                    <a:pt x="1702838" y="883945"/>
                    <a:pt x="1834520" y="1043507"/>
                  </a:cubicBezTo>
                  <a:lnTo>
                    <a:pt x="1868161" y="1090825"/>
                  </a:lnTo>
                  <a:lnTo>
                    <a:pt x="1869976" y="1088626"/>
                  </a:lnTo>
                  <a:cubicBezTo>
                    <a:pt x="1972104" y="986498"/>
                    <a:pt x="2113193" y="923330"/>
                    <a:pt x="2269036" y="923330"/>
                  </a:cubicBezTo>
                  <a:lnTo>
                    <a:pt x="2365207" y="933025"/>
                  </a:lnTo>
                  <a:lnTo>
                    <a:pt x="2402920" y="811533"/>
                  </a:lnTo>
                  <a:cubicBezTo>
                    <a:pt x="2604633" y="334629"/>
                    <a:pt x="3076857" y="0"/>
                    <a:pt x="3627239" y="0"/>
                  </a:cubicBezTo>
                  <a:close/>
                </a:path>
              </a:pathLst>
            </a:custGeom>
            <a:solidFill>
              <a:schemeClr val="bg1">
                <a:alpha val="99000"/>
              </a:schemeClr>
            </a:solidFill>
            <a:ln w="14605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8599332" y="3404301"/>
            <a:ext cx="343184" cy="2363875"/>
            <a:chOff x="8556633" y="2255388"/>
            <a:chExt cx="457579" cy="2363875"/>
          </a:xfrm>
        </p:grpSpPr>
        <p:sp>
          <p:nvSpPr>
            <p:cNvPr id="120" name="椭圆 119">
              <a:extLst>
                <a:ext uri="{FF2B5EF4-FFF2-40B4-BE49-F238E27FC236}">
                  <a16:creationId xmlns:a16="http://schemas.microsoft.com/office/drawing/2014/main" id="{444D74EC-346A-441F-833B-01209A92CB59}"/>
                </a:ext>
              </a:extLst>
            </p:cNvPr>
            <p:cNvSpPr/>
            <p:nvPr/>
          </p:nvSpPr>
          <p:spPr>
            <a:xfrm>
              <a:off x="8558231" y="2255388"/>
              <a:ext cx="455981" cy="455981"/>
            </a:xfrm>
            <a:prstGeom prst="ellipse">
              <a:avLst/>
            </a:prstGeom>
            <a:solidFill>
              <a:srgbClr val="FFFBF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1" name="椭圆 120">
              <a:extLst>
                <a:ext uri="{FF2B5EF4-FFF2-40B4-BE49-F238E27FC236}">
                  <a16:creationId xmlns:a16="http://schemas.microsoft.com/office/drawing/2014/main" id="{BEEE4A2F-38E7-4726-9E67-2419C35FACD7}"/>
                </a:ext>
              </a:extLst>
            </p:cNvPr>
            <p:cNvSpPr/>
            <p:nvPr/>
          </p:nvSpPr>
          <p:spPr>
            <a:xfrm>
              <a:off x="8556633" y="2893282"/>
              <a:ext cx="455981" cy="455981"/>
            </a:xfrm>
            <a:prstGeom prst="ellipse">
              <a:avLst/>
            </a:prstGeom>
            <a:solidFill>
              <a:srgbClr val="D9D9D9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2" name="椭圆 121">
              <a:extLst>
                <a:ext uri="{FF2B5EF4-FFF2-40B4-BE49-F238E27FC236}">
                  <a16:creationId xmlns:a16="http://schemas.microsoft.com/office/drawing/2014/main" id="{5B3A691F-DDA0-4E7D-9E11-B9B46B57D894}"/>
                </a:ext>
              </a:extLst>
            </p:cNvPr>
            <p:cNvSpPr/>
            <p:nvPr/>
          </p:nvSpPr>
          <p:spPr>
            <a:xfrm>
              <a:off x="8556633" y="3528282"/>
              <a:ext cx="455981" cy="455981"/>
            </a:xfrm>
            <a:prstGeom prst="ellipse">
              <a:avLst/>
            </a:prstGeom>
            <a:solidFill>
              <a:srgbClr val="2F5597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23" name="椭圆 122">
              <a:extLst>
                <a:ext uri="{FF2B5EF4-FFF2-40B4-BE49-F238E27FC236}">
                  <a16:creationId xmlns:a16="http://schemas.microsoft.com/office/drawing/2014/main" id="{31CB8701-D6CF-4829-8268-EE48E714C4EB}"/>
                </a:ext>
              </a:extLst>
            </p:cNvPr>
            <p:cNvSpPr/>
            <p:nvPr/>
          </p:nvSpPr>
          <p:spPr>
            <a:xfrm>
              <a:off x="8556633" y="4163282"/>
              <a:ext cx="455981" cy="455981"/>
            </a:xfrm>
            <a:prstGeom prst="ellipse">
              <a:avLst/>
            </a:prstGeom>
            <a:solidFill>
              <a:srgbClr val="D43A3A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216" y="3185994"/>
            <a:ext cx="1089054" cy="684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99398" y="477294"/>
            <a:ext cx="771526" cy="4849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2" name="TextBox 131"/>
          <p:cNvSpPr txBox="1"/>
          <p:nvPr/>
        </p:nvSpPr>
        <p:spPr>
          <a:xfrm>
            <a:off x="533400" y="1219200"/>
            <a:ext cx="883681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dirty="0">
                <a:solidFill>
                  <a:prstClr val="black"/>
                </a:solidFill>
                <a:latin typeface="iCiel Cadena" pitchFamily="2" charset="0"/>
                <a:cs typeface="Times New Roman" pitchFamily="18" charset="0"/>
              </a:rPr>
              <a:t>  </a:t>
            </a:r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XIN CHÀO </a:t>
            </a:r>
          </a:p>
          <a:p>
            <a:r>
              <a:rPr lang="en-US" sz="6000" b="1" dirty="0">
                <a:solidFill>
                  <a:schemeClr val="accent5"/>
                </a:solidFill>
                <a:latin typeface="iCiel Cadena" pitchFamily="2" charset="0"/>
                <a:cs typeface="Times New Roman" pitchFamily="18" charset="0"/>
              </a:rPr>
              <a:t>VÀ HẸ GẶP LẠI CÁC EM ! </a:t>
            </a:r>
          </a:p>
          <a:p>
            <a:endParaRPr lang="vi-VN" sz="6000" b="1" dirty="0">
              <a:solidFill>
                <a:srgbClr val="FF0000"/>
              </a:solidFill>
              <a:latin typeface="iCiel Cadena" pitchFamily="2" charset="0"/>
              <a:cs typeface="Times New Roman" pitchFamily="18" charset="0"/>
            </a:endParaRPr>
          </a:p>
        </p:txBody>
      </p:sp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8220" y="659963"/>
            <a:ext cx="1044413" cy="6570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026" y="3162382"/>
            <a:ext cx="2295773" cy="24719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78204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>
            <a:extLst>
              <a:ext uri="{FF2B5EF4-FFF2-40B4-BE49-F238E27FC236}">
                <a16:creationId xmlns:a16="http://schemas.microsoft.com/office/drawing/2014/main" id="{B13AFBF6-DC77-4064-81BB-4369869E579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4" name="图片 13">
            <a:extLst>
              <a:ext uri="{FF2B5EF4-FFF2-40B4-BE49-F238E27FC236}">
                <a16:creationId xmlns:a16="http://schemas.microsoft.com/office/drawing/2014/main" id="{F18B8884-A131-4B81-9BB7-043BCA65514A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6200000">
            <a:off x="2901835" y="510639"/>
            <a:ext cx="3369326" cy="673459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58402" y="76296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图片 7">
            <a:extLst>
              <a:ext uri="{FF2B5EF4-FFF2-40B4-BE49-F238E27FC236}">
                <a16:creationId xmlns:a16="http://schemas.microsoft.com/office/drawing/2014/main" id="{E90B73B3-CA9F-4390-8A17-E2A84D683FA7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84841" y="0"/>
            <a:ext cx="2321041" cy="17526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图片 9">
            <a:extLst>
              <a:ext uri="{FF2B5EF4-FFF2-40B4-BE49-F238E27FC236}">
                <a16:creationId xmlns:a16="http://schemas.microsoft.com/office/drawing/2014/main" id="{7A5F563B-4CFA-4CFD-988E-C4352AF232EB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270338" y="-304798"/>
            <a:ext cx="3927939" cy="434339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91A56470-C144-4DD3-B856-25D00B61FBD1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308737">
            <a:off x="-31212" y="4602444"/>
            <a:ext cx="4234332" cy="23982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图片 15">
            <a:extLst>
              <a:ext uri="{FF2B5EF4-FFF2-40B4-BE49-F238E27FC236}">
                <a16:creationId xmlns:a16="http://schemas.microsoft.com/office/drawing/2014/main" id="{FFF91AD6-005B-4C49-8EC3-3FFC770B004D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1377239">
            <a:off x="7371223" y="2588379"/>
            <a:ext cx="1370351" cy="43730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9" name="图片 18">
            <a:extLst>
              <a:ext uri="{FF2B5EF4-FFF2-40B4-BE49-F238E27FC236}">
                <a16:creationId xmlns:a16="http://schemas.microsoft.com/office/drawing/2014/main" id="{1B21CFF2-8691-4C77-B7A2-44ABAB3E6CC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8461" y="2789599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extBox 1"/>
          <p:cNvSpPr txBox="1"/>
          <p:nvPr/>
        </p:nvSpPr>
        <p:spPr>
          <a:xfrm>
            <a:off x="1371600" y="2746385"/>
            <a:ext cx="6537754" cy="206210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z="-31750" extrusionH="57150">
              <a:bevelT w="57150" h="38100" prst="hardEdge"/>
              <a:bevelB w="12700" h="260350"/>
            </a:sp3d>
          </a:bodyPr>
          <a:lstStyle/>
          <a:p>
            <a:pPr algn="ctr"/>
            <a:r>
              <a:rPr lang="en-US" sz="4800" dirty="0" err="1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Tiết</a:t>
            </a:r>
            <a:r>
              <a:rPr lang="en-US" sz="4800" dirty="0">
                <a:ln w="6350">
                  <a:solidFill>
                    <a:schemeClr val="tx1"/>
                  </a:solidFill>
                </a:ln>
                <a:solidFill>
                  <a:srgbClr val="FF0000"/>
                </a:solidFill>
                <a:latin typeface="iCiel Cadena" pitchFamily="2" charset="0"/>
              </a:rPr>
              <a:t> 1 </a:t>
            </a:r>
          </a:p>
          <a:p>
            <a:pPr algn="ctr"/>
            <a:r>
              <a:rPr lang="en-US" sz="8000" dirty="0">
                <a:ln w="38100">
                  <a:solidFill>
                    <a:schemeClr val="tx1"/>
                  </a:solidFill>
                </a:ln>
                <a:solidFill>
                  <a:srgbClr val="2CFE22"/>
                </a:solidFill>
                <a:latin typeface="iCiel Cadena" pitchFamily="2" charset="0"/>
              </a:rPr>
              <a:t>NGÀY VÀ ĐÊM </a:t>
            </a:r>
          </a:p>
        </p:txBody>
      </p:sp>
      <p:pic>
        <p:nvPicPr>
          <p:cNvPr id="15" name="图片 2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800" y="1680022"/>
            <a:ext cx="4114800" cy="75559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7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00010" y="4468193"/>
            <a:ext cx="1645980" cy="127441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2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72709" y="5371585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8" name="图片 17">
            <a:extLst>
              <a:ext uri="{FF2B5EF4-FFF2-40B4-BE49-F238E27FC236}">
                <a16:creationId xmlns:a16="http://schemas.microsoft.com/office/drawing/2014/main" id="{A1B77780-05C6-4DB6-86E0-D6C3671441B3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1753" y="2193368"/>
            <a:ext cx="1103119" cy="85410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图片 5">
            <a:extLst>
              <a:ext uri="{FF2B5EF4-FFF2-40B4-BE49-F238E27FC236}">
                <a16:creationId xmlns:a16="http://schemas.microsoft.com/office/drawing/2014/main" id="{00A82207-2731-42E6-81E8-AE58C48A7477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2810" y="3113802"/>
            <a:ext cx="852784" cy="66363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66476" y="3121329"/>
            <a:ext cx="2492085" cy="2107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2606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42" presetClass="entr" presetSubtype="0" fill="hold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8" presetID="14" presetClass="entr" presetSubtype="1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45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500"/>
                            </p:stCondLst>
                            <p:childTnLst>
                              <p:par>
                                <p:cTn id="3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51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1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500" tmFilter="0,0; .5, 1; 1, 1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53" presetClass="entr" presetSubtype="16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42" presetClass="entr" presetSubtype="0" fill="hold" nodeType="withEffect">
                                  <p:stCondLst>
                                    <p:cond delay="350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128820" y="405940"/>
            <a:ext cx="4729180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Chuẩn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bị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đồ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dùng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3200" b="1" dirty="0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>
                <a:solidFill>
                  <a:srgbClr val="1F497D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endParaRPr lang="vi-VN" sz="3200" b="1" dirty="0">
              <a:solidFill>
                <a:srgbClr val="1F497D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677839" y="533407"/>
            <a:ext cx="6272767" cy="59311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7" descr="E:\GIAO AN\SGV lop 2\sgv chân trời sáng tạo lớp 2\hình minh họa giáo án\11\6826466070_1575466718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9497347">
            <a:off x="6315381" y="2046196"/>
            <a:ext cx="1977214" cy="19772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4232" y="990715"/>
            <a:ext cx="3333768" cy="33181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7380" y="3962504"/>
            <a:ext cx="2829607" cy="223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5849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784" y="939881"/>
            <a:ext cx="657898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577686" y="1702531"/>
            <a:ext cx="5897085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1</a:t>
            </a:r>
          </a:p>
          <a:p>
            <a:pPr algn="ctr"/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Khám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8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phá</a:t>
            </a:r>
            <a:r>
              <a:rPr lang="en-US" altLang="zh-CN" sz="8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endParaRPr lang="zh-CN" altLang="en-US" sz="80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1200" y="3765202"/>
            <a:ext cx="3570160" cy="287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6492075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7" name="组合 6"/>
          <p:cNvGrpSpPr/>
          <p:nvPr/>
        </p:nvGrpSpPr>
        <p:grpSpPr>
          <a:xfrm>
            <a:off x="7291968" y="4953000"/>
            <a:ext cx="861432" cy="1148576"/>
            <a:chOff x="3861284" y="1471157"/>
            <a:chExt cx="1148576" cy="1148576"/>
          </a:xfrm>
        </p:grpSpPr>
        <p:sp>
          <p:nvSpPr>
            <p:cNvPr id="34" name="椭圆 33">
              <a:extLst>
                <a:ext uri="{FF2B5EF4-FFF2-40B4-BE49-F238E27FC236}">
                  <a16:creationId xmlns:a16="http://schemas.microsoft.com/office/drawing/2014/main" id="{BAE8AABA-EBC0-4723-B852-D50DAFE3A2A3}"/>
                </a:ext>
              </a:extLst>
            </p:cNvPr>
            <p:cNvSpPr/>
            <p:nvPr/>
          </p:nvSpPr>
          <p:spPr>
            <a:xfrm>
              <a:off x="3861284" y="1471157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" name="图片 1"/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21177" y="1614828"/>
              <a:ext cx="840800" cy="945175"/>
            </a:xfrm>
            <a:prstGeom prst="rect">
              <a:avLst/>
            </a:prstGeom>
          </p:spPr>
        </p:pic>
      </p:grpSp>
      <p:grpSp>
        <p:nvGrpSpPr>
          <p:cNvPr id="94" name="组合 93"/>
          <p:cNvGrpSpPr/>
          <p:nvPr/>
        </p:nvGrpSpPr>
        <p:grpSpPr>
          <a:xfrm>
            <a:off x="3455115" y="4953000"/>
            <a:ext cx="861432" cy="1148576"/>
            <a:chOff x="3861284" y="5243416"/>
            <a:chExt cx="1148576" cy="1148576"/>
          </a:xfrm>
        </p:grpSpPr>
        <p:sp>
          <p:nvSpPr>
            <p:cNvPr id="36" name="椭圆 35">
              <a:extLst>
                <a:ext uri="{FF2B5EF4-FFF2-40B4-BE49-F238E27FC236}">
                  <a16:creationId xmlns:a16="http://schemas.microsoft.com/office/drawing/2014/main" id="{5C1F1B72-088A-491F-B6F3-B12544D9CCC5}"/>
                </a:ext>
              </a:extLst>
            </p:cNvPr>
            <p:cNvSpPr/>
            <p:nvPr/>
          </p:nvSpPr>
          <p:spPr>
            <a:xfrm>
              <a:off x="3861284" y="5243416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068745" y="5349902"/>
              <a:ext cx="717585" cy="850063"/>
            </a:xfrm>
            <a:prstGeom prst="rect">
              <a:avLst/>
            </a:prstGeom>
          </p:spPr>
        </p:pic>
      </p:grpSp>
      <p:pic>
        <p:nvPicPr>
          <p:cNvPr id="6" name="图片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043" y="3348593"/>
            <a:ext cx="3254633" cy="3399651"/>
          </a:xfrm>
          <a:prstGeom prst="rect">
            <a:avLst/>
          </a:prstGeom>
        </p:spPr>
      </p:pic>
      <p:sp>
        <p:nvSpPr>
          <p:cNvPr id="23" name="矩形 9">
            <a:extLst>
              <a:ext uri="{FF2B5EF4-FFF2-40B4-BE49-F238E27FC236}">
                <a16:creationId xmlns:a16="http://schemas.microsoft.com/office/drawing/2014/main" id="{6D5BC1A6-99C8-4E27-A025-81DF51E4D5BC}"/>
              </a:ext>
            </a:extLst>
          </p:cNvPr>
          <p:cNvSpPr/>
          <p:nvPr/>
        </p:nvSpPr>
        <p:spPr>
          <a:xfrm>
            <a:off x="2352579" y="1565535"/>
            <a:ext cx="6486622" cy="2930333"/>
          </a:xfrm>
          <a:prstGeom prst="rect">
            <a:avLst/>
          </a:prstGeom>
          <a:solidFill>
            <a:srgbClr val="F1CE2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noAutofit/>
          </a:bodyPr>
          <a:lstStyle/>
          <a:p>
            <a:pPr algn="r"/>
            <a:endParaRPr lang="zh-CN" altLang="en-US">
              <a:solidFill>
                <a:schemeClr val="bg1"/>
              </a:solidFill>
            </a:endParaRPr>
          </a:p>
        </p:txBody>
      </p:sp>
      <p:grpSp>
        <p:nvGrpSpPr>
          <p:cNvPr id="26" name="组合 92"/>
          <p:cNvGrpSpPr/>
          <p:nvPr/>
        </p:nvGrpSpPr>
        <p:grpSpPr>
          <a:xfrm>
            <a:off x="5281713" y="4914061"/>
            <a:ext cx="1042895" cy="1310529"/>
            <a:chOff x="4358477" y="3247834"/>
            <a:chExt cx="1148576" cy="1148576"/>
          </a:xfrm>
        </p:grpSpPr>
        <p:sp>
          <p:nvSpPr>
            <p:cNvPr id="27" name="椭圆 34">
              <a:extLst>
                <a:ext uri="{FF2B5EF4-FFF2-40B4-BE49-F238E27FC236}">
                  <a16:creationId xmlns:a16="http://schemas.microsoft.com/office/drawing/2014/main" id="{025D07CC-AA8D-426E-A5F7-D1662362C3C0}"/>
                </a:ext>
              </a:extLst>
            </p:cNvPr>
            <p:cNvSpPr/>
            <p:nvPr/>
          </p:nvSpPr>
          <p:spPr>
            <a:xfrm>
              <a:off x="4358477" y="3247834"/>
              <a:ext cx="1148576" cy="1148576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pic>
          <p:nvPicPr>
            <p:cNvPr id="28" name="图片 4"/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52906" y="3365623"/>
              <a:ext cx="776164" cy="872516"/>
            </a:xfrm>
            <a:prstGeom prst="rect">
              <a:avLst/>
            </a:prstGeom>
          </p:spPr>
        </p:pic>
      </p:grpSp>
      <p:sp>
        <p:nvSpPr>
          <p:cNvPr id="30" name="TextBox 29"/>
          <p:cNvSpPr txBox="1"/>
          <p:nvPr/>
        </p:nvSpPr>
        <p:spPr>
          <a:xfrm>
            <a:off x="2467893" y="1979817"/>
            <a:ext cx="6295108" cy="22390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Quan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sát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thảo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luận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về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bầu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trời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ban </a:t>
            </a:r>
          </a:p>
          <a:p>
            <a:pPr>
              <a:lnSpc>
                <a:spcPct val="150000"/>
              </a:lnSpc>
            </a:pP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ngày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,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bầu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trời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ban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đêm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trong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tự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  <a:p>
            <a:pPr>
              <a:lnSpc>
                <a:spcPct val="150000"/>
              </a:lnSpc>
            </a:pP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nhiên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và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trong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  <a:r>
              <a:rPr lang="en-US" sz="3100" dirty="0" err="1">
                <a:solidFill>
                  <a:srgbClr val="0070C0"/>
                </a:solidFill>
                <a:latin typeface="iCiel Cadena" pitchFamily="2" charset="0"/>
              </a:rPr>
              <a:t>tranh</a:t>
            </a:r>
            <a:r>
              <a:rPr lang="en-US" sz="3100" dirty="0">
                <a:solidFill>
                  <a:srgbClr val="0070C0"/>
                </a:solidFill>
                <a:latin typeface="iCiel Cadena" pitchFamily="2" charset="0"/>
              </a:rPr>
              <a:t> </a:t>
            </a:r>
          </a:p>
        </p:txBody>
      </p:sp>
      <p:grpSp>
        <p:nvGrpSpPr>
          <p:cNvPr id="31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76200" y="-228600"/>
            <a:ext cx="3268246" cy="2706751"/>
            <a:chOff x="-163273" y="-185210"/>
            <a:chExt cx="2659657" cy="1647202"/>
          </a:xfrm>
        </p:grpSpPr>
        <p:pic>
          <p:nvPicPr>
            <p:cNvPr id="32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7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38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  <p:extLst>
      <p:ext uri="{BB962C8B-B14F-4D97-AF65-F5344CB8AC3E}">
        <p14:creationId xmlns:p14="http://schemas.microsoft.com/office/powerpoint/2010/main" val="1384142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16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1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21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22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3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566088" y="4038599"/>
            <a:ext cx="3091512" cy="2452898"/>
            <a:chOff x="281420" y="66627"/>
            <a:chExt cx="2214964" cy="1395365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420" y="66627"/>
              <a:ext cx="1483169" cy="839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312594" y="275623"/>
              <a:ext cx="1986110" cy="1186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pic>
        <p:nvPicPr>
          <p:cNvPr id="1027" name="Picture 3" descr="D:\chan trời sang tạo lớp 1\jghjch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799" y="361950"/>
            <a:ext cx="4359255" cy="321945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 descr="D:\chan trời sang tạo lớp 1\ghchjkhck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3801" y="2970797"/>
            <a:ext cx="5105400" cy="350620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4698067" y="762000"/>
            <a:ext cx="4141134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Bầu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trời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trong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 </a:t>
            </a:r>
          </a:p>
          <a:p>
            <a:pPr algn="ctr"/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tự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nhiên</a:t>
            </a:r>
            <a:r>
              <a:rPr lang="en-US" sz="4800" dirty="0">
                <a:ln>
                  <a:solidFill>
                    <a:schemeClr val="tx1"/>
                  </a:solidFill>
                </a:ln>
                <a:solidFill>
                  <a:srgbClr val="FFC00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66347052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232113" y="76200"/>
            <a:ext cx="2968288" cy="2286000"/>
            <a:chOff x="281420" y="66627"/>
            <a:chExt cx="2214964" cy="1395365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1420" y="66627"/>
              <a:ext cx="1483169" cy="839947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453413" y="275623"/>
              <a:ext cx="1986110" cy="1186369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  <p:sp>
        <p:nvSpPr>
          <p:cNvPr id="3" name="TextBox 2"/>
          <p:cNvSpPr txBox="1"/>
          <p:nvPr/>
        </p:nvSpPr>
        <p:spPr>
          <a:xfrm>
            <a:off x="3124200" y="388259"/>
            <a:ext cx="5867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Bầu</a:t>
            </a:r>
            <a:r>
              <a:rPr lang="en-US" sz="4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trời</a:t>
            </a:r>
            <a:r>
              <a:rPr lang="en-US" sz="4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trong</a:t>
            </a:r>
            <a:r>
              <a:rPr lang="en-US" sz="4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 </a:t>
            </a:r>
            <a:r>
              <a:rPr lang="en-US" sz="4800" dirty="0" err="1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tranh</a:t>
            </a:r>
            <a:r>
              <a:rPr lang="en-US" sz="4800" dirty="0">
                <a:ln>
                  <a:solidFill>
                    <a:prstClr val="black"/>
                  </a:solidFill>
                </a:ln>
                <a:solidFill>
                  <a:srgbClr val="FFFF00"/>
                </a:solidFill>
                <a:latin typeface="iCiel Cadena" pitchFamily="2" charset="0"/>
              </a:rPr>
              <a:t> </a:t>
            </a:r>
          </a:p>
        </p:txBody>
      </p:sp>
      <p:pic>
        <p:nvPicPr>
          <p:cNvPr id="2050" name="Picture 2" descr="D:\chan trời sang tạo lớp 1\gjhg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27" y="1965470"/>
            <a:ext cx="3962401" cy="2758930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D:\chan trời sang tạo lớp 1\fgdgafg.PNG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899" y="2667000"/>
            <a:ext cx="3932655" cy="28956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527359" y="5791256"/>
            <a:ext cx="3054041" cy="800219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Buổi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sáng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quê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em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”</a:t>
            </a:r>
          </a:p>
          <a:p>
            <a:pPr algn="ctr"/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trang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sáp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394062" y="5188859"/>
            <a:ext cx="2407197" cy="830997"/>
          </a:xfrm>
          <a:prstGeom prst="rect">
            <a:avLst/>
          </a:prstGeom>
          <a:solidFill>
            <a:srgbClr val="00B0F0"/>
          </a:solidFill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“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Cười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và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400" dirty="0" err="1">
                <a:solidFill>
                  <a:srgbClr val="002060"/>
                </a:solidFill>
                <a:latin typeface="iCiel Cadena" pitchFamily="2" charset="0"/>
              </a:rPr>
              <a:t>khóc</a:t>
            </a:r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”</a:t>
            </a:r>
          </a:p>
          <a:p>
            <a:pPr algn="ctr"/>
            <a:r>
              <a:rPr lang="en-US" sz="24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màu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2200" dirty="0" err="1">
                <a:solidFill>
                  <a:srgbClr val="002060"/>
                </a:solidFill>
                <a:latin typeface="iCiel Cadena" pitchFamily="2" charset="0"/>
              </a:rPr>
              <a:t>bột</a:t>
            </a:r>
            <a:r>
              <a:rPr lang="en-US" sz="2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175199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2" grpId="0" animBg="1"/>
      <p:bldP spid="13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>
            <a:extLst>
              <a:ext uri="{FF2B5EF4-FFF2-40B4-BE49-F238E27FC236}">
                <a16:creationId xmlns:a16="http://schemas.microsoft.com/office/drawing/2014/main" id="{8A8A6256-0EC1-406A-B5D9-881E968D7D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2" name="组合 1"/>
          <p:cNvGrpSpPr/>
          <p:nvPr/>
        </p:nvGrpSpPr>
        <p:grpSpPr>
          <a:xfrm>
            <a:off x="1895784" y="939881"/>
            <a:ext cx="6578987" cy="3873583"/>
            <a:chOff x="2822497" y="939800"/>
            <a:chExt cx="8477180" cy="3266519"/>
          </a:xfrm>
        </p:grpSpPr>
        <p:sp>
          <p:nvSpPr>
            <p:cNvPr id="175" name="任意多边形 419">
              <a:extLst>
                <a:ext uri="{FF2B5EF4-FFF2-40B4-BE49-F238E27FC236}">
                  <a16:creationId xmlns:a16="http://schemas.microsoft.com/office/drawing/2014/main" id="{E49D014F-7625-4F29-A456-0C8C6B3116D9}"/>
                </a:ext>
              </a:extLst>
            </p:cNvPr>
            <p:cNvSpPr/>
            <p:nvPr/>
          </p:nvSpPr>
          <p:spPr>
            <a:xfrm rot="10800000">
              <a:off x="2822497" y="1097300"/>
              <a:ext cx="8477180" cy="3109019"/>
            </a:xfrm>
            <a:custGeom>
              <a:avLst/>
              <a:gdLst>
                <a:gd name="connsiteX0" fmla="*/ 7859486 w 8477180"/>
                <a:gd name="connsiteY0" fmla="*/ 3109019 h 3109019"/>
                <a:gd name="connsiteX1" fmla="*/ 0 w 8477180"/>
                <a:gd name="connsiteY1" fmla="*/ 3109019 h 3109019"/>
                <a:gd name="connsiteX2" fmla="*/ 0 w 8477180"/>
                <a:gd name="connsiteY2" fmla="*/ 214748 h 3109019"/>
                <a:gd name="connsiteX3" fmla="*/ 7638068 w 8477180"/>
                <a:gd name="connsiteY3" fmla="*/ 214748 h 3109019"/>
                <a:gd name="connsiteX4" fmla="*/ 8477180 w 8477180"/>
                <a:gd name="connsiteY4" fmla="*/ 0 h 3109019"/>
                <a:gd name="connsiteX5" fmla="*/ 7859486 w 8477180"/>
                <a:gd name="connsiteY5" fmla="*/ 392277 h 310901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8477180" h="3109019">
                  <a:moveTo>
                    <a:pt x="7859486" y="3109019"/>
                  </a:moveTo>
                  <a:lnTo>
                    <a:pt x="0" y="3109019"/>
                  </a:lnTo>
                  <a:lnTo>
                    <a:pt x="0" y="214748"/>
                  </a:lnTo>
                  <a:lnTo>
                    <a:pt x="7638068" y="214748"/>
                  </a:lnTo>
                  <a:lnTo>
                    <a:pt x="8477180" y="0"/>
                  </a:lnTo>
                  <a:lnTo>
                    <a:pt x="7859486" y="392277"/>
                  </a:lnTo>
                  <a:close/>
                </a:path>
              </a:pathLst>
            </a:custGeom>
            <a:solidFill>
              <a:srgbClr val="EB734E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  <p:sp>
          <p:nvSpPr>
            <p:cNvPr id="178" name="Freeform 45">
              <a:extLst>
                <a:ext uri="{FF2B5EF4-FFF2-40B4-BE49-F238E27FC236}">
                  <a16:creationId xmlns:a16="http://schemas.microsoft.com/office/drawing/2014/main" id="{B83A3578-E84B-4C6C-9A55-CBD84EE10D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08550" y="1501556"/>
              <a:ext cx="338329" cy="33834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79" name="Freeform 45">
              <a:extLst>
                <a:ext uri="{FF2B5EF4-FFF2-40B4-BE49-F238E27FC236}">
                  <a16:creationId xmlns:a16="http://schemas.microsoft.com/office/drawing/2014/main" id="{5E39F920-D7A9-45DC-84DB-BBBB93397283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576118" y="1114932"/>
              <a:ext cx="225945" cy="225955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0" name="Freeform 45">
              <a:extLst>
                <a:ext uri="{FF2B5EF4-FFF2-40B4-BE49-F238E27FC236}">
                  <a16:creationId xmlns:a16="http://schemas.microsoft.com/office/drawing/2014/main" id="{52AF2B97-1BAA-4A3D-A948-70FB0F77B27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7236011" y="1879172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1" name="Freeform 45">
              <a:extLst>
                <a:ext uri="{FF2B5EF4-FFF2-40B4-BE49-F238E27FC236}">
                  <a16:creationId xmlns:a16="http://schemas.microsoft.com/office/drawing/2014/main" id="{25096869-2340-4DC8-8056-47234B339BB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563166" y="3314673"/>
              <a:ext cx="137978" cy="13798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2" name="Freeform 45">
              <a:extLst>
                <a:ext uri="{FF2B5EF4-FFF2-40B4-BE49-F238E27FC236}">
                  <a16:creationId xmlns:a16="http://schemas.microsoft.com/office/drawing/2014/main" id="{A736799D-F211-40ED-ABC5-8A143C063C6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3855413" y="2377075"/>
              <a:ext cx="170771" cy="170778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3" name="Freeform 45">
              <a:extLst>
                <a:ext uri="{FF2B5EF4-FFF2-40B4-BE49-F238E27FC236}">
                  <a16:creationId xmlns:a16="http://schemas.microsoft.com/office/drawing/2014/main" id="{4D1B8FA9-9996-4EA0-8A2E-9D18173D13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895565" y="1547781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4" name="Freeform 45">
              <a:extLst>
                <a:ext uri="{FF2B5EF4-FFF2-40B4-BE49-F238E27FC236}">
                  <a16:creationId xmlns:a16="http://schemas.microsoft.com/office/drawing/2014/main" id="{4641184B-731F-4389-95B5-5FB67E7D19C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5118256" y="1255821"/>
              <a:ext cx="245726" cy="24573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5" name="Freeform 45">
              <a:extLst>
                <a:ext uri="{FF2B5EF4-FFF2-40B4-BE49-F238E27FC236}">
                  <a16:creationId xmlns:a16="http://schemas.microsoft.com/office/drawing/2014/main" id="{2C699ADB-1317-4F4B-80E6-BF13B6F1E85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59295" y="3567230"/>
              <a:ext cx="147650" cy="14765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6" name="Freeform 45">
              <a:extLst>
                <a:ext uri="{FF2B5EF4-FFF2-40B4-BE49-F238E27FC236}">
                  <a16:creationId xmlns:a16="http://schemas.microsoft.com/office/drawing/2014/main" id="{DC36E8B6-B841-448C-8078-AE23E6E93DC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1338728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7" name="Freeform 45">
              <a:extLst>
                <a:ext uri="{FF2B5EF4-FFF2-40B4-BE49-F238E27FC236}">
                  <a16:creationId xmlns:a16="http://schemas.microsoft.com/office/drawing/2014/main" id="{119D62D2-ADB7-46DA-B8D7-BC4866B044D5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8080651" y="3629819"/>
              <a:ext cx="170127" cy="170134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8" name="Freeform 45">
              <a:extLst>
                <a:ext uri="{FF2B5EF4-FFF2-40B4-BE49-F238E27FC236}">
                  <a16:creationId xmlns:a16="http://schemas.microsoft.com/office/drawing/2014/main" id="{FB3A4ECC-2FC9-4595-99A7-701AE6095D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9604342" y="3622791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89" name="Freeform 45">
              <a:extLst>
                <a:ext uri="{FF2B5EF4-FFF2-40B4-BE49-F238E27FC236}">
                  <a16:creationId xmlns:a16="http://schemas.microsoft.com/office/drawing/2014/main" id="{6E4C3A75-8993-4C5D-AC80-A327376B349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696416" y="3560145"/>
              <a:ext cx="125288" cy="125293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0" name="Freeform 45">
              <a:extLst>
                <a:ext uri="{FF2B5EF4-FFF2-40B4-BE49-F238E27FC236}">
                  <a16:creationId xmlns:a16="http://schemas.microsoft.com/office/drawing/2014/main" id="{A2066B5B-617A-4B49-BB2C-919F6D3BF78B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371859" y="3048055"/>
              <a:ext cx="250575" cy="250586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1" name="Freeform 45">
              <a:extLst>
                <a:ext uri="{FF2B5EF4-FFF2-40B4-BE49-F238E27FC236}">
                  <a16:creationId xmlns:a16="http://schemas.microsoft.com/office/drawing/2014/main" id="{9F75D63B-4FB2-47DC-8906-02713F45695C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0521345" y="1511944"/>
              <a:ext cx="175334" cy="17534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  <p:sp>
          <p:nvSpPr>
            <p:cNvPr id="192" name="Freeform 45">
              <a:extLst>
                <a:ext uri="{FF2B5EF4-FFF2-40B4-BE49-F238E27FC236}">
                  <a16:creationId xmlns:a16="http://schemas.microsoft.com/office/drawing/2014/main" id="{4A84E753-0399-4702-A15A-D3CD3F69A344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6891934" y="939800"/>
              <a:ext cx="344077" cy="344092"/>
            </a:xfrm>
            <a:custGeom>
              <a:avLst/>
              <a:gdLst>
                <a:gd name="T0" fmla="*/ 231 w 256"/>
                <a:gd name="T1" fmla="*/ 126 h 256"/>
                <a:gd name="T2" fmla="*/ 203 w 256"/>
                <a:gd name="T3" fmla="*/ 126 h 256"/>
                <a:gd name="T4" fmla="*/ 176 w 256"/>
                <a:gd name="T5" fmla="*/ 126 h 256"/>
                <a:gd name="T6" fmla="*/ 219 w 256"/>
                <a:gd name="T7" fmla="*/ 71 h 256"/>
                <a:gd name="T8" fmla="*/ 231 w 256"/>
                <a:gd name="T9" fmla="*/ 53 h 256"/>
                <a:gd name="T10" fmla="*/ 199 w 256"/>
                <a:gd name="T11" fmla="*/ 53 h 256"/>
                <a:gd name="T12" fmla="*/ 179 w 256"/>
                <a:gd name="T13" fmla="*/ 73 h 256"/>
                <a:gd name="T14" fmla="*/ 160 w 256"/>
                <a:gd name="T15" fmla="*/ 93 h 256"/>
                <a:gd name="T16" fmla="*/ 156 w 256"/>
                <a:gd name="T17" fmla="*/ 23 h 256"/>
                <a:gd name="T18" fmla="*/ 151 w 256"/>
                <a:gd name="T19" fmla="*/ 1 h 256"/>
                <a:gd name="T20" fmla="*/ 126 w 256"/>
                <a:gd name="T21" fmla="*/ 3 h 256"/>
                <a:gd name="T22" fmla="*/ 126 w 256"/>
                <a:gd name="T23" fmla="*/ 33 h 256"/>
                <a:gd name="T24" fmla="*/ 126 w 256"/>
                <a:gd name="T25" fmla="*/ 63 h 256"/>
                <a:gd name="T26" fmla="*/ 85 w 256"/>
                <a:gd name="T27" fmla="*/ 80 h 256"/>
                <a:gd name="T28" fmla="*/ 63 w 256"/>
                <a:gd name="T29" fmla="*/ 58 h 256"/>
                <a:gd name="T30" fmla="*/ 42 w 256"/>
                <a:gd name="T31" fmla="*/ 37 h 256"/>
                <a:gd name="T32" fmla="*/ 23 w 256"/>
                <a:gd name="T33" fmla="*/ 54 h 256"/>
                <a:gd name="T34" fmla="*/ 35 w 256"/>
                <a:gd name="T35" fmla="*/ 73 h 256"/>
                <a:gd name="T36" fmla="*/ 93 w 256"/>
                <a:gd name="T37" fmla="*/ 97 h 256"/>
                <a:gd name="T38" fmla="*/ 23 w 256"/>
                <a:gd name="T39" fmla="*/ 100 h 256"/>
                <a:gd name="T40" fmla="*/ 1 w 256"/>
                <a:gd name="T41" fmla="*/ 105 h 256"/>
                <a:gd name="T42" fmla="*/ 3 w 256"/>
                <a:gd name="T43" fmla="*/ 130 h 256"/>
                <a:gd name="T44" fmla="*/ 33 w 256"/>
                <a:gd name="T45" fmla="*/ 130 h 256"/>
                <a:gd name="T46" fmla="*/ 63 w 256"/>
                <a:gd name="T47" fmla="*/ 130 h 256"/>
                <a:gd name="T48" fmla="*/ 92 w 256"/>
                <a:gd name="T49" fmla="*/ 159 h 256"/>
                <a:gd name="T50" fmla="*/ 73 w 256"/>
                <a:gd name="T51" fmla="*/ 179 h 256"/>
                <a:gd name="T52" fmla="*/ 52 w 256"/>
                <a:gd name="T53" fmla="*/ 199 h 256"/>
                <a:gd name="T54" fmla="*/ 52 w 256"/>
                <a:gd name="T55" fmla="*/ 230 h 256"/>
                <a:gd name="T56" fmla="*/ 70 w 256"/>
                <a:gd name="T57" fmla="*/ 218 h 256"/>
                <a:gd name="T58" fmla="*/ 96 w 256"/>
                <a:gd name="T59" fmla="*/ 163 h 256"/>
                <a:gd name="T60" fmla="*/ 99 w 256"/>
                <a:gd name="T61" fmla="*/ 229 h 256"/>
                <a:gd name="T62" fmla="*/ 105 w 256"/>
                <a:gd name="T63" fmla="*/ 252 h 256"/>
                <a:gd name="T64" fmla="*/ 127 w 256"/>
                <a:gd name="T65" fmla="*/ 256 h 256"/>
                <a:gd name="T66" fmla="*/ 150 w 256"/>
                <a:gd name="T67" fmla="*/ 252 h 256"/>
                <a:gd name="T68" fmla="*/ 156 w 256"/>
                <a:gd name="T69" fmla="*/ 229 h 256"/>
                <a:gd name="T70" fmla="*/ 159 w 256"/>
                <a:gd name="T71" fmla="*/ 164 h 256"/>
                <a:gd name="T72" fmla="*/ 179 w 256"/>
                <a:gd name="T73" fmla="*/ 183 h 256"/>
                <a:gd name="T74" fmla="*/ 199 w 256"/>
                <a:gd name="T75" fmla="*/ 203 h 256"/>
                <a:gd name="T76" fmla="*/ 231 w 256"/>
                <a:gd name="T77" fmla="*/ 204 h 256"/>
                <a:gd name="T78" fmla="*/ 218 w 256"/>
                <a:gd name="T79" fmla="*/ 185 h 256"/>
                <a:gd name="T80" fmla="*/ 176 w 256"/>
                <a:gd name="T81" fmla="*/ 131 h 256"/>
                <a:gd name="T82" fmla="*/ 203 w 256"/>
                <a:gd name="T83" fmla="*/ 131 h 256"/>
                <a:gd name="T84" fmla="*/ 231 w 256"/>
                <a:gd name="T85" fmla="*/ 131 h 256"/>
                <a:gd name="T86" fmla="*/ 160 w 256"/>
                <a:gd name="T87" fmla="*/ 157 h 256"/>
                <a:gd name="T88" fmla="*/ 161 w 256"/>
                <a:gd name="T89" fmla="*/ 126 h 256"/>
                <a:gd name="T90" fmla="*/ 149 w 256"/>
                <a:gd name="T91" fmla="*/ 126 h 256"/>
                <a:gd name="T92" fmla="*/ 141 w 256"/>
                <a:gd name="T93" fmla="*/ 112 h 256"/>
                <a:gd name="T94" fmla="*/ 150 w 256"/>
                <a:gd name="T95" fmla="*/ 103 h 256"/>
                <a:gd name="T96" fmla="*/ 126 w 256"/>
                <a:gd name="T97" fmla="*/ 108 h 256"/>
                <a:gd name="T98" fmla="*/ 112 w 256"/>
                <a:gd name="T99" fmla="*/ 116 h 256"/>
                <a:gd name="T100" fmla="*/ 109 w 256"/>
                <a:gd name="T101" fmla="*/ 130 h 256"/>
                <a:gd name="T102" fmla="*/ 116 w 256"/>
                <a:gd name="T103" fmla="*/ 143 h 256"/>
                <a:gd name="T104" fmla="*/ 130 w 256"/>
                <a:gd name="T105" fmla="*/ 148 h 256"/>
                <a:gd name="T106" fmla="*/ 144 w 256"/>
                <a:gd name="T107" fmla="*/ 141 h 256"/>
                <a:gd name="T108" fmla="*/ 126 w 256"/>
                <a:gd name="T109" fmla="*/ 95 h 256"/>
                <a:gd name="T110" fmla="*/ 103 w 256"/>
                <a:gd name="T111" fmla="*/ 107 h 256"/>
                <a:gd name="T112" fmla="*/ 96 w 256"/>
                <a:gd name="T113" fmla="*/ 130 h 256"/>
                <a:gd name="T114" fmla="*/ 107 w 256"/>
                <a:gd name="T115" fmla="*/ 153 h 256"/>
                <a:gd name="T116" fmla="*/ 130 w 256"/>
                <a:gd name="T117" fmla="*/ 161 h 2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56" h="256">
                  <a:moveTo>
                    <a:pt x="231" y="131"/>
                  </a:moveTo>
                  <a:cubicBezTo>
                    <a:pt x="253" y="131"/>
                    <a:pt x="253" y="131"/>
                    <a:pt x="253" y="131"/>
                  </a:cubicBezTo>
                  <a:cubicBezTo>
                    <a:pt x="255" y="131"/>
                    <a:pt x="256" y="130"/>
                    <a:pt x="256" y="129"/>
                  </a:cubicBezTo>
                  <a:cubicBezTo>
                    <a:pt x="256" y="127"/>
                    <a:pt x="255" y="126"/>
                    <a:pt x="253" y="126"/>
                  </a:cubicBezTo>
                  <a:cubicBezTo>
                    <a:pt x="231" y="126"/>
                    <a:pt x="231" y="126"/>
                    <a:pt x="231" y="126"/>
                  </a:cubicBezTo>
                  <a:cubicBezTo>
                    <a:pt x="255" y="109"/>
                    <a:pt x="255" y="109"/>
                    <a:pt x="255" y="109"/>
                  </a:cubicBezTo>
                  <a:cubicBezTo>
                    <a:pt x="256" y="109"/>
                    <a:pt x="256" y="107"/>
                    <a:pt x="255" y="106"/>
                  </a:cubicBezTo>
                  <a:cubicBezTo>
                    <a:pt x="254" y="105"/>
                    <a:pt x="253" y="105"/>
                    <a:pt x="252" y="106"/>
                  </a:cubicBezTo>
                  <a:cubicBezTo>
                    <a:pt x="223" y="126"/>
                    <a:pt x="223" y="126"/>
                    <a:pt x="223" y="126"/>
                  </a:cubicBezTo>
                  <a:cubicBezTo>
                    <a:pt x="203" y="126"/>
                    <a:pt x="203" y="126"/>
                    <a:pt x="203" y="126"/>
                  </a:cubicBezTo>
                  <a:cubicBezTo>
                    <a:pt x="232" y="105"/>
                    <a:pt x="232" y="105"/>
                    <a:pt x="232" y="105"/>
                  </a:cubicBezTo>
                  <a:cubicBezTo>
                    <a:pt x="234" y="104"/>
                    <a:pt x="234" y="103"/>
                    <a:pt x="233" y="101"/>
                  </a:cubicBezTo>
                  <a:cubicBezTo>
                    <a:pt x="232" y="100"/>
                    <a:pt x="230" y="100"/>
                    <a:pt x="229" y="100"/>
                  </a:cubicBezTo>
                  <a:cubicBezTo>
                    <a:pt x="193" y="126"/>
                    <a:pt x="193" y="126"/>
                    <a:pt x="193" y="126"/>
                  </a:cubicBezTo>
                  <a:cubicBezTo>
                    <a:pt x="176" y="126"/>
                    <a:pt x="176" y="126"/>
                    <a:pt x="176" y="126"/>
                  </a:cubicBezTo>
                  <a:cubicBezTo>
                    <a:pt x="175" y="115"/>
                    <a:pt x="171" y="105"/>
                    <a:pt x="164" y="97"/>
                  </a:cubicBezTo>
                  <a:cubicBezTo>
                    <a:pt x="176" y="85"/>
                    <a:pt x="176" y="85"/>
                    <a:pt x="176" y="85"/>
                  </a:cubicBezTo>
                  <a:cubicBezTo>
                    <a:pt x="220" y="77"/>
                    <a:pt x="220" y="77"/>
                    <a:pt x="220" y="77"/>
                  </a:cubicBezTo>
                  <a:cubicBezTo>
                    <a:pt x="221" y="77"/>
                    <a:pt x="222" y="75"/>
                    <a:pt x="222" y="74"/>
                  </a:cubicBezTo>
                  <a:cubicBezTo>
                    <a:pt x="222" y="72"/>
                    <a:pt x="220" y="71"/>
                    <a:pt x="219" y="71"/>
                  </a:cubicBezTo>
                  <a:cubicBezTo>
                    <a:pt x="183" y="77"/>
                    <a:pt x="183" y="77"/>
                    <a:pt x="183" y="77"/>
                  </a:cubicBezTo>
                  <a:cubicBezTo>
                    <a:pt x="198" y="63"/>
                    <a:pt x="198" y="63"/>
                    <a:pt x="198" y="63"/>
                  </a:cubicBezTo>
                  <a:cubicBezTo>
                    <a:pt x="232" y="57"/>
                    <a:pt x="232" y="57"/>
                    <a:pt x="232" y="57"/>
                  </a:cubicBezTo>
                  <a:cubicBezTo>
                    <a:pt x="234" y="57"/>
                    <a:pt x="234" y="56"/>
                    <a:pt x="234" y="54"/>
                  </a:cubicBezTo>
                  <a:cubicBezTo>
                    <a:pt x="234" y="53"/>
                    <a:pt x="233" y="52"/>
                    <a:pt x="231" y="53"/>
                  </a:cubicBezTo>
                  <a:cubicBezTo>
                    <a:pt x="204" y="57"/>
                    <a:pt x="204" y="57"/>
                    <a:pt x="204" y="57"/>
                  </a:cubicBezTo>
                  <a:cubicBezTo>
                    <a:pt x="219" y="42"/>
                    <a:pt x="219" y="42"/>
                    <a:pt x="219" y="42"/>
                  </a:cubicBezTo>
                  <a:cubicBezTo>
                    <a:pt x="220" y="41"/>
                    <a:pt x="220" y="39"/>
                    <a:pt x="219" y="38"/>
                  </a:cubicBezTo>
                  <a:cubicBezTo>
                    <a:pt x="218" y="37"/>
                    <a:pt x="216" y="37"/>
                    <a:pt x="215" y="38"/>
                  </a:cubicBezTo>
                  <a:cubicBezTo>
                    <a:pt x="199" y="53"/>
                    <a:pt x="199" y="53"/>
                    <a:pt x="199" y="53"/>
                  </a:cubicBezTo>
                  <a:cubicBezTo>
                    <a:pt x="204" y="26"/>
                    <a:pt x="204" y="26"/>
                    <a:pt x="204" y="26"/>
                  </a:cubicBezTo>
                  <a:cubicBezTo>
                    <a:pt x="205" y="24"/>
                    <a:pt x="204" y="23"/>
                    <a:pt x="202" y="23"/>
                  </a:cubicBezTo>
                  <a:cubicBezTo>
                    <a:pt x="201" y="23"/>
                    <a:pt x="200" y="23"/>
                    <a:pt x="200" y="25"/>
                  </a:cubicBezTo>
                  <a:cubicBezTo>
                    <a:pt x="194" y="59"/>
                    <a:pt x="194" y="59"/>
                    <a:pt x="194" y="59"/>
                  </a:cubicBezTo>
                  <a:cubicBezTo>
                    <a:pt x="179" y="73"/>
                    <a:pt x="179" y="73"/>
                    <a:pt x="179" y="73"/>
                  </a:cubicBezTo>
                  <a:cubicBezTo>
                    <a:pt x="186" y="38"/>
                    <a:pt x="186" y="38"/>
                    <a:pt x="186" y="38"/>
                  </a:cubicBezTo>
                  <a:cubicBezTo>
                    <a:pt x="186" y="37"/>
                    <a:pt x="185" y="35"/>
                    <a:pt x="183" y="35"/>
                  </a:cubicBezTo>
                  <a:cubicBezTo>
                    <a:pt x="182" y="35"/>
                    <a:pt x="180" y="36"/>
                    <a:pt x="180" y="37"/>
                  </a:cubicBezTo>
                  <a:cubicBezTo>
                    <a:pt x="172" y="81"/>
                    <a:pt x="172" y="81"/>
                    <a:pt x="172" y="81"/>
                  </a:cubicBezTo>
                  <a:cubicBezTo>
                    <a:pt x="160" y="93"/>
                    <a:pt x="160" y="93"/>
                    <a:pt x="160" y="93"/>
                  </a:cubicBezTo>
                  <a:cubicBezTo>
                    <a:pt x="152" y="86"/>
                    <a:pt x="142" y="82"/>
                    <a:pt x="131" y="81"/>
                  </a:cubicBezTo>
                  <a:cubicBezTo>
                    <a:pt x="131" y="81"/>
                    <a:pt x="131" y="81"/>
                    <a:pt x="131" y="81"/>
                  </a:cubicBezTo>
                  <a:cubicBezTo>
                    <a:pt x="131" y="63"/>
                    <a:pt x="131" y="63"/>
                    <a:pt x="131" y="63"/>
                  </a:cubicBezTo>
                  <a:cubicBezTo>
                    <a:pt x="157" y="27"/>
                    <a:pt x="157" y="27"/>
                    <a:pt x="157" y="27"/>
                  </a:cubicBezTo>
                  <a:cubicBezTo>
                    <a:pt x="158" y="26"/>
                    <a:pt x="157" y="24"/>
                    <a:pt x="156" y="23"/>
                  </a:cubicBezTo>
                  <a:cubicBezTo>
                    <a:pt x="155" y="22"/>
                    <a:pt x="153" y="23"/>
                    <a:pt x="152" y="24"/>
                  </a:cubicBezTo>
                  <a:cubicBezTo>
                    <a:pt x="131" y="53"/>
                    <a:pt x="131" y="53"/>
                    <a:pt x="131" y="53"/>
                  </a:cubicBezTo>
                  <a:cubicBezTo>
                    <a:pt x="131" y="33"/>
                    <a:pt x="131" y="33"/>
                    <a:pt x="131" y="33"/>
                  </a:cubicBezTo>
                  <a:cubicBezTo>
                    <a:pt x="152" y="4"/>
                    <a:pt x="152" y="4"/>
                    <a:pt x="152" y="4"/>
                  </a:cubicBezTo>
                  <a:cubicBezTo>
                    <a:pt x="152" y="3"/>
                    <a:pt x="152" y="2"/>
                    <a:pt x="151" y="1"/>
                  </a:cubicBezTo>
                  <a:cubicBezTo>
                    <a:pt x="150" y="0"/>
                    <a:pt x="148" y="1"/>
                    <a:pt x="148" y="2"/>
                  </a:cubicBezTo>
                  <a:cubicBezTo>
                    <a:pt x="131" y="25"/>
                    <a:pt x="131" y="25"/>
                    <a:pt x="131" y="25"/>
                  </a:cubicBezTo>
                  <a:cubicBezTo>
                    <a:pt x="131" y="3"/>
                    <a:pt x="131" y="3"/>
                    <a:pt x="131" y="3"/>
                  </a:cubicBezTo>
                  <a:cubicBezTo>
                    <a:pt x="131" y="2"/>
                    <a:pt x="130" y="0"/>
                    <a:pt x="129" y="0"/>
                  </a:cubicBezTo>
                  <a:cubicBezTo>
                    <a:pt x="127" y="0"/>
                    <a:pt x="126" y="2"/>
                    <a:pt x="126" y="3"/>
                  </a:cubicBezTo>
                  <a:cubicBezTo>
                    <a:pt x="126" y="25"/>
                    <a:pt x="126" y="25"/>
                    <a:pt x="126" y="25"/>
                  </a:cubicBezTo>
                  <a:cubicBezTo>
                    <a:pt x="109" y="2"/>
                    <a:pt x="109" y="2"/>
                    <a:pt x="109" y="2"/>
                  </a:cubicBezTo>
                  <a:cubicBezTo>
                    <a:pt x="109" y="1"/>
                    <a:pt x="107" y="0"/>
                    <a:pt x="106" y="1"/>
                  </a:cubicBezTo>
                  <a:cubicBezTo>
                    <a:pt x="105" y="2"/>
                    <a:pt x="105" y="3"/>
                    <a:pt x="106" y="4"/>
                  </a:cubicBezTo>
                  <a:cubicBezTo>
                    <a:pt x="126" y="33"/>
                    <a:pt x="126" y="33"/>
                    <a:pt x="126" y="33"/>
                  </a:cubicBezTo>
                  <a:cubicBezTo>
                    <a:pt x="126" y="53"/>
                    <a:pt x="126" y="53"/>
                    <a:pt x="126" y="53"/>
                  </a:cubicBezTo>
                  <a:cubicBezTo>
                    <a:pt x="105" y="24"/>
                    <a:pt x="105" y="24"/>
                    <a:pt x="105" y="24"/>
                  </a:cubicBezTo>
                  <a:cubicBezTo>
                    <a:pt x="104" y="23"/>
                    <a:pt x="102" y="22"/>
                    <a:pt x="101" y="23"/>
                  </a:cubicBezTo>
                  <a:cubicBezTo>
                    <a:pt x="100" y="24"/>
                    <a:pt x="100" y="26"/>
                    <a:pt x="100" y="27"/>
                  </a:cubicBezTo>
                  <a:cubicBezTo>
                    <a:pt x="126" y="63"/>
                    <a:pt x="126" y="63"/>
                    <a:pt x="126" y="63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26" y="81"/>
                    <a:pt x="126" y="81"/>
                    <a:pt x="126" y="81"/>
                  </a:cubicBezTo>
                  <a:cubicBezTo>
                    <a:pt x="115" y="82"/>
                    <a:pt x="105" y="86"/>
                    <a:pt x="97" y="93"/>
                  </a:cubicBezTo>
                  <a:cubicBezTo>
                    <a:pt x="97" y="92"/>
                    <a:pt x="97" y="92"/>
                    <a:pt x="97" y="92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77" y="37"/>
                    <a:pt x="77" y="37"/>
                    <a:pt x="77" y="37"/>
                  </a:cubicBezTo>
                  <a:cubicBezTo>
                    <a:pt x="77" y="35"/>
                    <a:pt x="75" y="34"/>
                    <a:pt x="74" y="34"/>
                  </a:cubicBezTo>
                  <a:cubicBezTo>
                    <a:pt x="72" y="35"/>
                    <a:pt x="71" y="36"/>
                    <a:pt x="71" y="38"/>
                  </a:cubicBezTo>
                  <a:cubicBezTo>
                    <a:pt x="77" y="73"/>
                    <a:pt x="77" y="73"/>
                    <a:pt x="77" y="73"/>
                  </a:cubicBezTo>
                  <a:cubicBezTo>
                    <a:pt x="63" y="58"/>
                    <a:pt x="63" y="58"/>
                    <a:pt x="63" y="58"/>
                  </a:cubicBezTo>
                  <a:cubicBezTo>
                    <a:pt x="57" y="24"/>
                    <a:pt x="57" y="24"/>
                    <a:pt x="57" y="24"/>
                  </a:cubicBezTo>
                  <a:cubicBezTo>
                    <a:pt x="57" y="23"/>
                    <a:pt x="56" y="22"/>
                    <a:pt x="54" y="22"/>
                  </a:cubicBezTo>
                  <a:cubicBezTo>
                    <a:pt x="53" y="22"/>
                    <a:pt x="52" y="24"/>
                    <a:pt x="52" y="25"/>
                  </a:cubicBezTo>
                  <a:cubicBezTo>
                    <a:pt x="57" y="53"/>
                    <a:pt x="57" y="53"/>
                    <a:pt x="57" y="53"/>
                  </a:cubicBezTo>
                  <a:cubicBezTo>
                    <a:pt x="42" y="37"/>
                    <a:pt x="42" y="37"/>
                    <a:pt x="42" y="37"/>
                  </a:cubicBezTo>
                  <a:cubicBezTo>
                    <a:pt x="41" y="36"/>
                    <a:pt x="39" y="36"/>
                    <a:pt x="38" y="37"/>
                  </a:cubicBezTo>
                  <a:cubicBezTo>
                    <a:pt x="37" y="38"/>
                    <a:pt x="37" y="40"/>
                    <a:pt x="38" y="41"/>
                  </a:cubicBezTo>
                  <a:cubicBezTo>
                    <a:pt x="53" y="57"/>
                    <a:pt x="53" y="57"/>
                    <a:pt x="53" y="57"/>
                  </a:cubicBezTo>
                  <a:cubicBezTo>
                    <a:pt x="25" y="52"/>
                    <a:pt x="25" y="52"/>
                    <a:pt x="25" y="52"/>
                  </a:cubicBezTo>
                  <a:cubicBezTo>
                    <a:pt x="24" y="52"/>
                    <a:pt x="23" y="52"/>
                    <a:pt x="23" y="54"/>
                  </a:cubicBezTo>
                  <a:cubicBezTo>
                    <a:pt x="22" y="55"/>
                    <a:pt x="23" y="56"/>
                    <a:pt x="25" y="56"/>
                  </a:cubicBezTo>
                  <a:cubicBezTo>
                    <a:pt x="59" y="63"/>
                    <a:pt x="59" y="63"/>
                    <a:pt x="59" y="63"/>
                  </a:cubicBezTo>
                  <a:cubicBezTo>
                    <a:pt x="73" y="77"/>
                    <a:pt x="73" y="77"/>
                    <a:pt x="73" y="77"/>
                  </a:cubicBezTo>
                  <a:cubicBezTo>
                    <a:pt x="38" y="71"/>
                    <a:pt x="38" y="71"/>
                    <a:pt x="38" y="71"/>
                  </a:cubicBezTo>
                  <a:cubicBezTo>
                    <a:pt x="37" y="70"/>
                    <a:pt x="35" y="71"/>
                    <a:pt x="35" y="73"/>
                  </a:cubicBezTo>
                  <a:cubicBezTo>
                    <a:pt x="35" y="74"/>
                    <a:pt x="36" y="76"/>
                    <a:pt x="37" y="76"/>
                  </a:cubicBezTo>
                  <a:cubicBezTo>
                    <a:pt x="80" y="84"/>
                    <a:pt x="80" y="84"/>
                    <a:pt x="80" y="84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6"/>
                    <a:pt x="93" y="96"/>
                    <a:pt x="93" y="96"/>
                  </a:cubicBezTo>
                  <a:cubicBezTo>
                    <a:pt x="93" y="97"/>
                    <a:pt x="93" y="97"/>
                    <a:pt x="93" y="97"/>
                  </a:cubicBezTo>
                  <a:cubicBezTo>
                    <a:pt x="86" y="104"/>
                    <a:pt x="82" y="114"/>
                    <a:pt x="81" y="125"/>
                  </a:cubicBezTo>
                  <a:cubicBezTo>
                    <a:pt x="81" y="125"/>
                    <a:pt x="81" y="125"/>
                    <a:pt x="81" y="125"/>
                  </a:cubicBezTo>
                  <a:cubicBezTo>
                    <a:pt x="63" y="125"/>
                    <a:pt x="63" y="125"/>
                    <a:pt x="63" y="125"/>
                  </a:cubicBezTo>
                  <a:cubicBezTo>
                    <a:pt x="27" y="99"/>
                    <a:pt x="27" y="99"/>
                    <a:pt x="27" y="99"/>
                  </a:cubicBezTo>
                  <a:cubicBezTo>
                    <a:pt x="26" y="99"/>
                    <a:pt x="24" y="99"/>
                    <a:pt x="23" y="100"/>
                  </a:cubicBezTo>
                  <a:cubicBezTo>
                    <a:pt x="22" y="101"/>
                    <a:pt x="22" y="103"/>
                    <a:pt x="24" y="104"/>
                  </a:cubicBezTo>
                  <a:cubicBezTo>
                    <a:pt x="53" y="125"/>
                    <a:pt x="53" y="125"/>
                    <a:pt x="53" y="125"/>
                  </a:cubicBezTo>
                  <a:cubicBezTo>
                    <a:pt x="33" y="125"/>
                    <a:pt x="33" y="125"/>
                    <a:pt x="33" y="125"/>
                  </a:cubicBezTo>
                  <a:cubicBezTo>
                    <a:pt x="4" y="105"/>
                    <a:pt x="4" y="105"/>
                    <a:pt x="4" y="105"/>
                  </a:cubicBezTo>
                  <a:cubicBezTo>
                    <a:pt x="3" y="104"/>
                    <a:pt x="2" y="104"/>
                    <a:pt x="1" y="105"/>
                  </a:cubicBezTo>
                  <a:cubicBezTo>
                    <a:pt x="0" y="106"/>
                    <a:pt x="0" y="108"/>
                    <a:pt x="1" y="108"/>
                  </a:cubicBezTo>
                  <a:cubicBezTo>
                    <a:pt x="25" y="125"/>
                    <a:pt x="25" y="125"/>
                    <a:pt x="25" y="125"/>
                  </a:cubicBezTo>
                  <a:cubicBezTo>
                    <a:pt x="3" y="125"/>
                    <a:pt x="3" y="125"/>
                    <a:pt x="3" y="125"/>
                  </a:cubicBezTo>
                  <a:cubicBezTo>
                    <a:pt x="1" y="125"/>
                    <a:pt x="0" y="126"/>
                    <a:pt x="0" y="127"/>
                  </a:cubicBezTo>
                  <a:cubicBezTo>
                    <a:pt x="0" y="129"/>
                    <a:pt x="1" y="130"/>
                    <a:pt x="3" y="130"/>
                  </a:cubicBezTo>
                  <a:cubicBezTo>
                    <a:pt x="25" y="130"/>
                    <a:pt x="25" y="130"/>
                    <a:pt x="25" y="130"/>
                  </a:cubicBezTo>
                  <a:cubicBezTo>
                    <a:pt x="1" y="147"/>
                    <a:pt x="1" y="147"/>
                    <a:pt x="1" y="147"/>
                  </a:cubicBezTo>
                  <a:cubicBezTo>
                    <a:pt x="0" y="147"/>
                    <a:pt x="0" y="149"/>
                    <a:pt x="1" y="150"/>
                  </a:cubicBezTo>
                  <a:cubicBezTo>
                    <a:pt x="2" y="151"/>
                    <a:pt x="3" y="151"/>
                    <a:pt x="4" y="150"/>
                  </a:cubicBezTo>
                  <a:cubicBezTo>
                    <a:pt x="33" y="130"/>
                    <a:pt x="33" y="130"/>
                    <a:pt x="33" y="130"/>
                  </a:cubicBezTo>
                  <a:cubicBezTo>
                    <a:pt x="53" y="130"/>
                    <a:pt x="53" y="130"/>
                    <a:pt x="53" y="130"/>
                  </a:cubicBezTo>
                  <a:cubicBezTo>
                    <a:pt x="24" y="151"/>
                    <a:pt x="24" y="151"/>
                    <a:pt x="24" y="151"/>
                  </a:cubicBezTo>
                  <a:cubicBezTo>
                    <a:pt x="22" y="152"/>
                    <a:pt x="22" y="154"/>
                    <a:pt x="23" y="155"/>
                  </a:cubicBezTo>
                  <a:cubicBezTo>
                    <a:pt x="24" y="156"/>
                    <a:pt x="26" y="156"/>
                    <a:pt x="27" y="156"/>
                  </a:cubicBezTo>
                  <a:cubicBezTo>
                    <a:pt x="63" y="130"/>
                    <a:pt x="63" y="130"/>
                    <a:pt x="63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1" y="130"/>
                    <a:pt x="81" y="130"/>
                    <a:pt x="81" y="130"/>
                  </a:cubicBezTo>
                  <a:cubicBezTo>
                    <a:pt x="82" y="141"/>
                    <a:pt x="86" y="151"/>
                    <a:pt x="93" y="159"/>
                  </a:cubicBezTo>
                  <a:cubicBezTo>
                    <a:pt x="92" y="159"/>
                    <a:pt x="92" y="159"/>
                    <a:pt x="92" y="159"/>
                  </a:cubicBezTo>
                  <a:cubicBezTo>
                    <a:pt x="80" y="171"/>
                    <a:pt x="80" y="171"/>
                    <a:pt x="80" y="171"/>
                  </a:cubicBezTo>
                  <a:cubicBezTo>
                    <a:pt x="36" y="179"/>
                    <a:pt x="36" y="179"/>
                    <a:pt x="36" y="179"/>
                  </a:cubicBezTo>
                  <a:cubicBezTo>
                    <a:pt x="35" y="179"/>
                    <a:pt x="34" y="181"/>
                    <a:pt x="34" y="182"/>
                  </a:cubicBezTo>
                  <a:cubicBezTo>
                    <a:pt x="34" y="184"/>
                    <a:pt x="36" y="185"/>
                    <a:pt x="37" y="185"/>
                  </a:cubicBezTo>
                  <a:cubicBezTo>
                    <a:pt x="73" y="179"/>
                    <a:pt x="73" y="179"/>
                    <a:pt x="73" y="179"/>
                  </a:cubicBezTo>
                  <a:cubicBezTo>
                    <a:pt x="58" y="193"/>
                    <a:pt x="58" y="193"/>
                    <a:pt x="58" y="193"/>
                  </a:cubicBezTo>
                  <a:cubicBezTo>
                    <a:pt x="24" y="199"/>
                    <a:pt x="24" y="199"/>
                    <a:pt x="24" y="199"/>
                  </a:cubicBezTo>
                  <a:cubicBezTo>
                    <a:pt x="22" y="199"/>
                    <a:pt x="22" y="200"/>
                    <a:pt x="22" y="202"/>
                  </a:cubicBezTo>
                  <a:cubicBezTo>
                    <a:pt x="22" y="203"/>
                    <a:pt x="23" y="204"/>
                    <a:pt x="25" y="203"/>
                  </a:cubicBezTo>
                  <a:cubicBezTo>
                    <a:pt x="52" y="199"/>
                    <a:pt x="52" y="199"/>
                    <a:pt x="52" y="199"/>
                  </a:cubicBezTo>
                  <a:cubicBezTo>
                    <a:pt x="37" y="214"/>
                    <a:pt x="37" y="214"/>
                    <a:pt x="37" y="214"/>
                  </a:cubicBezTo>
                  <a:cubicBezTo>
                    <a:pt x="36" y="215"/>
                    <a:pt x="36" y="217"/>
                    <a:pt x="37" y="218"/>
                  </a:cubicBezTo>
                  <a:cubicBezTo>
                    <a:pt x="38" y="219"/>
                    <a:pt x="40" y="219"/>
                    <a:pt x="41" y="218"/>
                  </a:cubicBezTo>
                  <a:cubicBezTo>
                    <a:pt x="57" y="203"/>
                    <a:pt x="57" y="203"/>
                    <a:pt x="57" y="203"/>
                  </a:cubicBezTo>
                  <a:cubicBezTo>
                    <a:pt x="52" y="230"/>
                    <a:pt x="52" y="230"/>
                    <a:pt x="52" y="230"/>
                  </a:cubicBezTo>
                  <a:cubicBezTo>
                    <a:pt x="51" y="232"/>
                    <a:pt x="52" y="233"/>
                    <a:pt x="54" y="233"/>
                  </a:cubicBezTo>
                  <a:cubicBezTo>
                    <a:pt x="55" y="233"/>
                    <a:pt x="56" y="233"/>
                    <a:pt x="56" y="231"/>
                  </a:cubicBezTo>
                  <a:cubicBezTo>
                    <a:pt x="62" y="197"/>
                    <a:pt x="62" y="197"/>
                    <a:pt x="62" y="197"/>
                  </a:cubicBezTo>
                  <a:cubicBezTo>
                    <a:pt x="77" y="183"/>
                    <a:pt x="77" y="183"/>
                    <a:pt x="77" y="183"/>
                  </a:cubicBezTo>
                  <a:cubicBezTo>
                    <a:pt x="70" y="218"/>
                    <a:pt x="70" y="218"/>
                    <a:pt x="70" y="218"/>
                  </a:cubicBezTo>
                  <a:cubicBezTo>
                    <a:pt x="70" y="219"/>
                    <a:pt x="71" y="221"/>
                    <a:pt x="73" y="221"/>
                  </a:cubicBezTo>
                  <a:cubicBezTo>
                    <a:pt x="74" y="221"/>
                    <a:pt x="76" y="220"/>
                    <a:pt x="76" y="219"/>
                  </a:cubicBezTo>
                  <a:cubicBezTo>
                    <a:pt x="84" y="175"/>
                    <a:pt x="84" y="175"/>
                    <a:pt x="84" y="175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6" y="163"/>
                    <a:pt x="96" y="163"/>
                    <a:pt x="96" y="163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104" y="169"/>
                    <a:pt x="114" y="174"/>
                    <a:pt x="125" y="175"/>
                  </a:cubicBezTo>
                  <a:cubicBezTo>
                    <a:pt x="125" y="175"/>
                    <a:pt x="125" y="175"/>
                    <a:pt x="125" y="175"/>
                  </a:cubicBezTo>
                  <a:cubicBezTo>
                    <a:pt x="125" y="193"/>
                    <a:pt x="125" y="193"/>
                    <a:pt x="125" y="193"/>
                  </a:cubicBezTo>
                  <a:cubicBezTo>
                    <a:pt x="99" y="229"/>
                    <a:pt x="99" y="229"/>
                    <a:pt x="99" y="229"/>
                  </a:cubicBezTo>
                  <a:cubicBezTo>
                    <a:pt x="98" y="230"/>
                    <a:pt x="99" y="232"/>
                    <a:pt x="100" y="233"/>
                  </a:cubicBezTo>
                  <a:cubicBezTo>
                    <a:pt x="101" y="234"/>
                    <a:pt x="103" y="233"/>
                    <a:pt x="104" y="232"/>
                  </a:cubicBezTo>
                  <a:cubicBezTo>
                    <a:pt x="125" y="203"/>
                    <a:pt x="125" y="203"/>
                    <a:pt x="125" y="203"/>
                  </a:cubicBezTo>
                  <a:cubicBezTo>
                    <a:pt x="125" y="223"/>
                    <a:pt x="125" y="223"/>
                    <a:pt x="125" y="223"/>
                  </a:cubicBezTo>
                  <a:cubicBezTo>
                    <a:pt x="105" y="252"/>
                    <a:pt x="105" y="252"/>
                    <a:pt x="105" y="252"/>
                  </a:cubicBezTo>
                  <a:cubicBezTo>
                    <a:pt x="104" y="253"/>
                    <a:pt x="104" y="254"/>
                    <a:pt x="105" y="255"/>
                  </a:cubicBezTo>
                  <a:cubicBezTo>
                    <a:pt x="106" y="256"/>
                    <a:pt x="108" y="255"/>
                    <a:pt x="108" y="254"/>
                  </a:cubicBezTo>
                  <a:cubicBezTo>
                    <a:pt x="125" y="231"/>
                    <a:pt x="125" y="231"/>
                    <a:pt x="125" y="231"/>
                  </a:cubicBezTo>
                  <a:cubicBezTo>
                    <a:pt x="125" y="253"/>
                    <a:pt x="125" y="253"/>
                    <a:pt x="125" y="253"/>
                  </a:cubicBezTo>
                  <a:cubicBezTo>
                    <a:pt x="125" y="254"/>
                    <a:pt x="126" y="256"/>
                    <a:pt x="127" y="256"/>
                  </a:cubicBezTo>
                  <a:cubicBezTo>
                    <a:pt x="129" y="256"/>
                    <a:pt x="130" y="254"/>
                    <a:pt x="130" y="253"/>
                  </a:cubicBezTo>
                  <a:cubicBezTo>
                    <a:pt x="130" y="231"/>
                    <a:pt x="130" y="231"/>
                    <a:pt x="130" y="231"/>
                  </a:cubicBezTo>
                  <a:cubicBezTo>
                    <a:pt x="147" y="254"/>
                    <a:pt x="147" y="254"/>
                    <a:pt x="147" y="254"/>
                  </a:cubicBezTo>
                  <a:cubicBezTo>
                    <a:pt x="147" y="255"/>
                    <a:pt x="149" y="256"/>
                    <a:pt x="150" y="255"/>
                  </a:cubicBezTo>
                  <a:cubicBezTo>
                    <a:pt x="151" y="254"/>
                    <a:pt x="151" y="253"/>
                    <a:pt x="150" y="252"/>
                  </a:cubicBezTo>
                  <a:cubicBezTo>
                    <a:pt x="130" y="223"/>
                    <a:pt x="130" y="223"/>
                    <a:pt x="130" y="223"/>
                  </a:cubicBezTo>
                  <a:cubicBezTo>
                    <a:pt x="130" y="203"/>
                    <a:pt x="130" y="203"/>
                    <a:pt x="130" y="203"/>
                  </a:cubicBezTo>
                  <a:cubicBezTo>
                    <a:pt x="151" y="232"/>
                    <a:pt x="151" y="232"/>
                    <a:pt x="151" y="232"/>
                  </a:cubicBezTo>
                  <a:cubicBezTo>
                    <a:pt x="152" y="233"/>
                    <a:pt x="154" y="234"/>
                    <a:pt x="155" y="233"/>
                  </a:cubicBezTo>
                  <a:cubicBezTo>
                    <a:pt x="156" y="232"/>
                    <a:pt x="156" y="230"/>
                    <a:pt x="156" y="229"/>
                  </a:cubicBezTo>
                  <a:cubicBezTo>
                    <a:pt x="130" y="193"/>
                    <a:pt x="130" y="193"/>
                    <a:pt x="130" y="193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30" y="175"/>
                    <a:pt x="130" y="175"/>
                    <a:pt x="130" y="175"/>
                  </a:cubicBezTo>
                  <a:cubicBezTo>
                    <a:pt x="141" y="174"/>
                    <a:pt x="151" y="170"/>
                    <a:pt x="159" y="164"/>
                  </a:cubicBezTo>
                  <a:cubicBezTo>
                    <a:pt x="159" y="164"/>
                    <a:pt x="159" y="164"/>
                    <a:pt x="159" y="164"/>
                  </a:cubicBezTo>
                  <a:cubicBezTo>
                    <a:pt x="171" y="176"/>
                    <a:pt x="171" y="176"/>
                    <a:pt x="171" y="176"/>
                  </a:cubicBezTo>
                  <a:cubicBezTo>
                    <a:pt x="179" y="219"/>
                    <a:pt x="179" y="219"/>
                    <a:pt x="179" y="219"/>
                  </a:cubicBezTo>
                  <a:cubicBezTo>
                    <a:pt x="179" y="221"/>
                    <a:pt x="181" y="222"/>
                    <a:pt x="182" y="222"/>
                  </a:cubicBezTo>
                  <a:cubicBezTo>
                    <a:pt x="184" y="221"/>
                    <a:pt x="185" y="220"/>
                    <a:pt x="185" y="218"/>
                  </a:cubicBezTo>
                  <a:cubicBezTo>
                    <a:pt x="179" y="183"/>
                    <a:pt x="179" y="183"/>
                    <a:pt x="179" y="183"/>
                  </a:cubicBezTo>
                  <a:cubicBezTo>
                    <a:pt x="193" y="198"/>
                    <a:pt x="193" y="198"/>
                    <a:pt x="193" y="198"/>
                  </a:cubicBezTo>
                  <a:cubicBezTo>
                    <a:pt x="199" y="232"/>
                    <a:pt x="199" y="232"/>
                    <a:pt x="199" y="232"/>
                  </a:cubicBezTo>
                  <a:cubicBezTo>
                    <a:pt x="199" y="233"/>
                    <a:pt x="200" y="234"/>
                    <a:pt x="202" y="234"/>
                  </a:cubicBezTo>
                  <a:cubicBezTo>
                    <a:pt x="203" y="234"/>
                    <a:pt x="204" y="232"/>
                    <a:pt x="204" y="231"/>
                  </a:cubicBezTo>
                  <a:cubicBezTo>
                    <a:pt x="199" y="203"/>
                    <a:pt x="199" y="203"/>
                    <a:pt x="199" y="203"/>
                  </a:cubicBezTo>
                  <a:cubicBezTo>
                    <a:pt x="214" y="219"/>
                    <a:pt x="214" y="219"/>
                    <a:pt x="214" y="219"/>
                  </a:cubicBezTo>
                  <a:cubicBezTo>
                    <a:pt x="215" y="220"/>
                    <a:pt x="217" y="220"/>
                    <a:pt x="218" y="219"/>
                  </a:cubicBezTo>
                  <a:cubicBezTo>
                    <a:pt x="219" y="218"/>
                    <a:pt x="219" y="216"/>
                    <a:pt x="218" y="215"/>
                  </a:cubicBezTo>
                  <a:cubicBezTo>
                    <a:pt x="203" y="199"/>
                    <a:pt x="203" y="199"/>
                    <a:pt x="203" y="199"/>
                  </a:cubicBezTo>
                  <a:cubicBezTo>
                    <a:pt x="231" y="204"/>
                    <a:pt x="231" y="204"/>
                    <a:pt x="231" y="204"/>
                  </a:cubicBezTo>
                  <a:cubicBezTo>
                    <a:pt x="232" y="204"/>
                    <a:pt x="233" y="204"/>
                    <a:pt x="233" y="202"/>
                  </a:cubicBezTo>
                  <a:cubicBezTo>
                    <a:pt x="234" y="201"/>
                    <a:pt x="233" y="200"/>
                    <a:pt x="231" y="200"/>
                  </a:cubicBezTo>
                  <a:cubicBezTo>
                    <a:pt x="197" y="193"/>
                    <a:pt x="197" y="193"/>
                    <a:pt x="197" y="193"/>
                  </a:cubicBezTo>
                  <a:cubicBezTo>
                    <a:pt x="183" y="179"/>
                    <a:pt x="183" y="179"/>
                    <a:pt x="183" y="179"/>
                  </a:cubicBezTo>
                  <a:cubicBezTo>
                    <a:pt x="218" y="185"/>
                    <a:pt x="218" y="185"/>
                    <a:pt x="218" y="185"/>
                  </a:cubicBezTo>
                  <a:cubicBezTo>
                    <a:pt x="219" y="186"/>
                    <a:pt x="221" y="185"/>
                    <a:pt x="221" y="183"/>
                  </a:cubicBezTo>
                  <a:cubicBezTo>
                    <a:pt x="221" y="182"/>
                    <a:pt x="220" y="180"/>
                    <a:pt x="219" y="180"/>
                  </a:cubicBezTo>
                  <a:cubicBezTo>
                    <a:pt x="176" y="172"/>
                    <a:pt x="176" y="172"/>
                    <a:pt x="176" y="172"/>
                  </a:cubicBezTo>
                  <a:cubicBezTo>
                    <a:pt x="163" y="160"/>
                    <a:pt x="163" y="160"/>
                    <a:pt x="163" y="160"/>
                  </a:cubicBezTo>
                  <a:cubicBezTo>
                    <a:pt x="170" y="152"/>
                    <a:pt x="175" y="142"/>
                    <a:pt x="176" y="131"/>
                  </a:cubicBezTo>
                  <a:cubicBezTo>
                    <a:pt x="193" y="131"/>
                    <a:pt x="193" y="131"/>
                    <a:pt x="193" y="131"/>
                  </a:cubicBezTo>
                  <a:cubicBezTo>
                    <a:pt x="229" y="157"/>
                    <a:pt x="229" y="157"/>
                    <a:pt x="229" y="157"/>
                  </a:cubicBezTo>
                  <a:cubicBezTo>
                    <a:pt x="230" y="157"/>
                    <a:pt x="232" y="157"/>
                    <a:pt x="233" y="156"/>
                  </a:cubicBezTo>
                  <a:cubicBezTo>
                    <a:pt x="234" y="155"/>
                    <a:pt x="234" y="153"/>
                    <a:pt x="232" y="152"/>
                  </a:cubicBezTo>
                  <a:cubicBezTo>
                    <a:pt x="203" y="131"/>
                    <a:pt x="203" y="131"/>
                    <a:pt x="203" y="131"/>
                  </a:cubicBezTo>
                  <a:cubicBezTo>
                    <a:pt x="223" y="131"/>
                    <a:pt x="223" y="131"/>
                    <a:pt x="223" y="131"/>
                  </a:cubicBezTo>
                  <a:cubicBezTo>
                    <a:pt x="252" y="151"/>
                    <a:pt x="252" y="151"/>
                    <a:pt x="252" y="151"/>
                  </a:cubicBezTo>
                  <a:cubicBezTo>
                    <a:pt x="253" y="152"/>
                    <a:pt x="254" y="152"/>
                    <a:pt x="255" y="151"/>
                  </a:cubicBezTo>
                  <a:cubicBezTo>
                    <a:pt x="256" y="150"/>
                    <a:pt x="256" y="148"/>
                    <a:pt x="255" y="148"/>
                  </a:cubicBezTo>
                  <a:cubicBezTo>
                    <a:pt x="231" y="131"/>
                    <a:pt x="231" y="131"/>
                    <a:pt x="231" y="131"/>
                  </a:cubicBezTo>
                  <a:moveTo>
                    <a:pt x="160" y="157"/>
                  </a:moveTo>
                  <a:cubicBezTo>
                    <a:pt x="153" y="150"/>
                    <a:pt x="153" y="150"/>
                    <a:pt x="153" y="150"/>
                  </a:cubicBezTo>
                  <a:cubicBezTo>
                    <a:pt x="158" y="145"/>
                    <a:pt x="161" y="138"/>
                    <a:pt x="161" y="130"/>
                  </a:cubicBezTo>
                  <a:cubicBezTo>
                    <a:pt x="171" y="130"/>
                    <a:pt x="171" y="130"/>
                    <a:pt x="171" y="130"/>
                  </a:cubicBezTo>
                  <a:cubicBezTo>
                    <a:pt x="170" y="140"/>
                    <a:pt x="166" y="150"/>
                    <a:pt x="160" y="157"/>
                  </a:cubicBezTo>
                  <a:moveTo>
                    <a:pt x="161" y="126"/>
                  </a:moveTo>
                  <a:cubicBezTo>
                    <a:pt x="161" y="118"/>
                    <a:pt x="158" y="111"/>
                    <a:pt x="153" y="106"/>
                  </a:cubicBezTo>
                  <a:cubicBezTo>
                    <a:pt x="160" y="99"/>
                    <a:pt x="160" y="99"/>
                    <a:pt x="160" y="99"/>
                  </a:cubicBezTo>
                  <a:cubicBezTo>
                    <a:pt x="167" y="106"/>
                    <a:pt x="171" y="116"/>
                    <a:pt x="171" y="126"/>
                  </a:cubicBezTo>
                  <a:cubicBezTo>
                    <a:pt x="161" y="126"/>
                    <a:pt x="161" y="126"/>
                    <a:pt x="161" y="126"/>
                  </a:cubicBezTo>
                  <a:moveTo>
                    <a:pt x="149" y="126"/>
                  </a:moveTo>
                  <a:cubicBezTo>
                    <a:pt x="148" y="122"/>
                    <a:pt x="147" y="118"/>
                    <a:pt x="144" y="115"/>
                  </a:cubicBezTo>
                  <a:cubicBezTo>
                    <a:pt x="150" y="110"/>
                    <a:pt x="150" y="110"/>
                    <a:pt x="150" y="110"/>
                  </a:cubicBezTo>
                  <a:cubicBezTo>
                    <a:pt x="154" y="114"/>
                    <a:pt x="156" y="120"/>
                    <a:pt x="156" y="126"/>
                  </a:cubicBezTo>
                  <a:cubicBezTo>
                    <a:pt x="149" y="126"/>
                    <a:pt x="149" y="126"/>
                    <a:pt x="149" y="126"/>
                  </a:cubicBezTo>
                  <a:moveTo>
                    <a:pt x="141" y="112"/>
                  </a:moveTo>
                  <a:cubicBezTo>
                    <a:pt x="138" y="109"/>
                    <a:pt x="134" y="108"/>
                    <a:pt x="130" y="107"/>
                  </a:cubicBezTo>
                  <a:cubicBezTo>
                    <a:pt x="130" y="100"/>
                    <a:pt x="130" y="100"/>
                    <a:pt x="130" y="100"/>
                  </a:cubicBezTo>
                  <a:cubicBezTo>
                    <a:pt x="136" y="100"/>
                    <a:pt x="142" y="103"/>
                    <a:pt x="146" y="106"/>
                  </a:cubicBezTo>
                  <a:cubicBezTo>
                    <a:pt x="141" y="112"/>
                    <a:pt x="141" y="112"/>
                    <a:pt x="141" y="112"/>
                  </a:cubicBezTo>
                  <a:moveTo>
                    <a:pt x="150" y="103"/>
                  </a:moveTo>
                  <a:cubicBezTo>
                    <a:pt x="145" y="98"/>
                    <a:pt x="138" y="95"/>
                    <a:pt x="130" y="95"/>
                  </a:cubicBezTo>
                  <a:cubicBezTo>
                    <a:pt x="130" y="85"/>
                    <a:pt x="130" y="85"/>
                    <a:pt x="130" y="85"/>
                  </a:cubicBezTo>
                  <a:cubicBezTo>
                    <a:pt x="140" y="86"/>
                    <a:pt x="150" y="90"/>
                    <a:pt x="157" y="96"/>
                  </a:cubicBezTo>
                  <a:cubicBezTo>
                    <a:pt x="150" y="103"/>
                    <a:pt x="150" y="103"/>
                    <a:pt x="150" y="103"/>
                  </a:cubicBezTo>
                  <a:moveTo>
                    <a:pt x="126" y="108"/>
                  </a:moveTo>
                  <a:cubicBezTo>
                    <a:pt x="122" y="108"/>
                    <a:pt x="118" y="110"/>
                    <a:pt x="115" y="112"/>
                  </a:cubicBezTo>
                  <a:cubicBezTo>
                    <a:pt x="110" y="107"/>
                    <a:pt x="110" y="107"/>
                    <a:pt x="110" y="107"/>
                  </a:cubicBezTo>
                  <a:cubicBezTo>
                    <a:pt x="114" y="103"/>
                    <a:pt x="120" y="101"/>
                    <a:pt x="126" y="100"/>
                  </a:cubicBezTo>
                  <a:cubicBezTo>
                    <a:pt x="126" y="108"/>
                    <a:pt x="126" y="108"/>
                    <a:pt x="126" y="108"/>
                  </a:cubicBezTo>
                  <a:moveTo>
                    <a:pt x="112" y="116"/>
                  </a:moveTo>
                  <a:cubicBezTo>
                    <a:pt x="110" y="118"/>
                    <a:pt x="109" y="122"/>
                    <a:pt x="108" y="126"/>
                  </a:cubicBezTo>
                  <a:cubicBezTo>
                    <a:pt x="101" y="126"/>
                    <a:pt x="101" y="126"/>
                    <a:pt x="101" y="126"/>
                  </a:cubicBezTo>
                  <a:cubicBezTo>
                    <a:pt x="101" y="120"/>
                    <a:pt x="103" y="114"/>
                    <a:pt x="107" y="110"/>
                  </a:cubicBezTo>
                  <a:cubicBezTo>
                    <a:pt x="112" y="116"/>
                    <a:pt x="112" y="116"/>
                    <a:pt x="112" y="116"/>
                  </a:cubicBezTo>
                  <a:moveTo>
                    <a:pt x="109" y="130"/>
                  </a:moveTo>
                  <a:cubicBezTo>
                    <a:pt x="109" y="134"/>
                    <a:pt x="111" y="137"/>
                    <a:pt x="113" y="140"/>
                  </a:cubicBezTo>
                  <a:cubicBezTo>
                    <a:pt x="107" y="146"/>
                    <a:pt x="107" y="146"/>
                    <a:pt x="107" y="146"/>
                  </a:cubicBezTo>
                  <a:cubicBezTo>
                    <a:pt x="103" y="141"/>
                    <a:pt x="101" y="136"/>
                    <a:pt x="101" y="130"/>
                  </a:cubicBezTo>
                  <a:cubicBezTo>
                    <a:pt x="109" y="130"/>
                    <a:pt x="109" y="130"/>
                    <a:pt x="109" y="130"/>
                  </a:cubicBezTo>
                  <a:moveTo>
                    <a:pt x="116" y="143"/>
                  </a:moveTo>
                  <a:cubicBezTo>
                    <a:pt x="119" y="145"/>
                    <a:pt x="122" y="147"/>
                    <a:pt x="126" y="147"/>
                  </a:cubicBezTo>
                  <a:cubicBezTo>
                    <a:pt x="126" y="156"/>
                    <a:pt x="126" y="156"/>
                    <a:pt x="126" y="156"/>
                  </a:cubicBezTo>
                  <a:cubicBezTo>
                    <a:pt x="120" y="155"/>
                    <a:pt x="114" y="153"/>
                    <a:pt x="110" y="149"/>
                  </a:cubicBezTo>
                  <a:cubicBezTo>
                    <a:pt x="116" y="143"/>
                    <a:pt x="116" y="143"/>
                    <a:pt x="116" y="143"/>
                  </a:cubicBezTo>
                  <a:moveTo>
                    <a:pt x="130" y="148"/>
                  </a:moveTo>
                  <a:cubicBezTo>
                    <a:pt x="134" y="147"/>
                    <a:pt x="138" y="146"/>
                    <a:pt x="140" y="144"/>
                  </a:cubicBezTo>
                  <a:cubicBezTo>
                    <a:pt x="146" y="150"/>
                    <a:pt x="146" y="150"/>
                    <a:pt x="146" y="150"/>
                  </a:cubicBezTo>
                  <a:cubicBezTo>
                    <a:pt x="142" y="153"/>
                    <a:pt x="136" y="155"/>
                    <a:pt x="130" y="156"/>
                  </a:cubicBezTo>
                  <a:cubicBezTo>
                    <a:pt x="130" y="148"/>
                    <a:pt x="130" y="148"/>
                    <a:pt x="130" y="148"/>
                  </a:cubicBezTo>
                  <a:moveTo>
                    <a:pt x="144" y="141"/>
                  </a:moveTo>
                  <a:cubicBezTo>
                    <a:pt x="146" y="138"/>
                    <a:pt x="148" y="134"/>
                    <a:pt x="148" y="130"/>
                  </a:cubicBezTo>
                  <a:cubicBezTo>
                    <a:pt x="156" y="130"/>
                    <a:pt x="156" y="130"/>
                    <a:pt x="156" y="130"/>
                  </a:cubicBezTo>
                  <a:cubicBezTo>
                    <a:pt x="156" y="136"/>
                    <a:pt x="153" y="142"/>
                    <a:pt x="150" y="146"/>
                  </a:cubicBezTo>
                  <a:cubicBezTo>
                    <a:pt x="144" y="141"/>
                    <a:pt x="144" y="141"/>
                    <a:pt x="144" y="141"/>
                  </a:cubicBezTo>
                  <a:moveTo>
                    <a:pt x="126" y="95"/>
                  </a:moveTo>
                  <a:cubicBezTo>
                    <a:pt x="118" y="96"/>
                    <a:pt x="112" y="99"/>
                    <a:pt x="107" y="103"/>
                  </a:cubicBezTo>
                  <a:cubicBezTo>
                    <a:pt x="100" y="96"/>
                    <a:pt x="100" y="96"/>
                    <a:pt x="100" y="96"/>
                  </a:cubicBezTo>
                  <a:cubicBezTo>
                    <a:pt x="107" y="90"/>
                    <a:pt x="116" y="86"/>
                    <a:pt x="126" y="85"/>
                  </a:cubicBezTo>
                  <a:cubicBezTo>
                    <a:pt x="126" y="95"/>
                    <a:pt x="126" y="95"/>
                    <a:pt x="126" y="95"/>
                  </a:cubicBezTo>
                  <a:moveTo>
                    <a:pt x="103" y="107"/>
                  </a:moveTo>
                  <a:cubicBezTo>
                    <a:pt x="99" y="112"/>
                    <a:pt x="96" y="118"/>
                    <a:pt x="96" y="126"/>
                  </a:cubicBezTo>
                  <a:cubicBezTo>
                    <a:pt x="86" y="126"/>
                    <a:pt x="86" y="126"/>
                    <a:pt x="86" y="126"/>
                  </a:cubicBezTo>
                  <a:cubicBezTo>
                    <a:pt x="86" y="116"/>
                    <a:pt x="90" y="107"/>
                    <a:pt x="96" y="100"/>
                  </a:cubicBezTo>
                  <a:cubicBezTo>
                    <a:pt x="103" y="107"/>
                    <a:pt x="103" y="107"/>
                    <a:pt x="103" y="107"/>
                  </a:cubicBezTo>
                  <a:moveTo>
                    <a:pt x="96" y="130"/>
                  </a:moveTo>
                  <a:cubicBezTo>
                    <a:pt x="96" y="138"/>
                    <a:pt x="99" y="144"/>
                    <a:pt x="103" y="149"/>
                  </a:cubicBezTo>
                  <a:cubicBezTo>
                    <a:pt x="97" y="156"/>
                    <a:pt x="97" y="156"/>
                    <a:pt x="97" y="156"/>
                  </a:cubicBezTo>
                  <a:cubicBezTo>
                    <a:pt x="90" y="149"/>
                    <a:pt x="87" y="140"/>
                    <a:pt x="86" y="130"/>
                  </a:cubicBezTo>
                  <a:cubicBezTo>
                    <a:pt x="96" y="130"/>
                    <a:pt x="96" y="130"/>
                    <a:pt x="96" y="130"/>
                  </a:cubicBezTo>
                  <a:moveTo>
                    <a:pt x="107" y="153"/>
                  </a:moveTo>
                  <a:cubicBezTo>
                    <a:pt x="112" y="157"/>
                    <a:pt x="118" y="160"/>
                    <a:pt x="126" y="161"/>
                  </a:cubicBezTo>
                  <a:cubicBezTo>
                    <a:pt x="126" y="170"/>
                    <a:pt x="126" y="170"/>
                    <a:pt x="126" y="170"/>
                  </a:cubicBezTo>
                  <a:cubicBezTo>
                    <a:pt x="116" y="170"/>
                    <a:pt x="107" y="166"/>
                    <a:pt x="100" y="159"/>
                  </a:cubicBezTo>
                  <a:cubicBezTo>
                    <a:pt x="107" y="153"/>
                    <a:pt x="107" y="153"/>
                    <a:pt x="107" y="153"/>
                  </a:cubicBezTo>
                  <a:moveTo>
                    <a:pt x="130" y="161"/>
                  </a:moveTo>
                  <a:cubicBezTo>
                    <a:pt x="138" y="160"/>
                    <a:pt x="144" y="158"/>
                    <a:pt x="150" y="153"/>
                  </a:cubicBezTo>
                  <a:cubicBezTo>
                    <a:pt x="157" y="160"/>
                    <a:pt x="157" y="160"/>
                    <a:pt x="157" y="160"/>
                  </a:cubicBezTo>
                  <a:cubicBezTo>
                    <a:pt x="150" y="166"/>
                    <a:pt x="140" y="170"/>
                    <a:pt x="130" y="170"/>
                  </a:cubicBezTo>
                  <a:cubicBezTo>
                    <a:pt x="130" y="161"/>
                    <a:pt x="130" y="161"/>
                    <a:pt x="130" y="161"/>
                  </a:cubicBezTo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>
                <a:solidFill>
                  <a:prstClr val="black"/>
                </a:solidFill>
              </a:endParaRPr>
            </a:p>
          </p:txBody>
        </p:sp>
      </p:grpSp>
      <p:grpSp>
        <p:nvGrpSpPr>
          <p:cNvPr id="146" name="组合 145">
            <a:extLst>
              <a:ext uri="{FF2B5EF4-FFF2-40B4-BE49-F238E27FC236}">
                <a16:creationId xmlns:a16="http://schemas.microsoft.com/office/drawing/2014/main" id="{509437D2-DEE9-44FD-97C9-591CBDDAAEC7}"/>
              </a:ext>
            </a:extLst>
          </p:cNvPr>
          <p:cNvGrpSpPr/>
          <p:nvPr/>
        </p:nvGrpSpPr>
        <p:grpSpPr>
          <a:xfrm>
            <a:off x="-294433" y="-111031"/>
            <a:ext cx="3318331" cy="2755218"/>
            <a:chOff x="-163273" y="-185210"/>
            <a:chExt cx="2659657" cy="1647202"/>
          </a:xfrm>
        </p:grpSpPr>
        <p:pic>
          <p:nvPicPr>
            <p:cNvPr id="147" name="图片 146">
              <a:extLst>
                <a:ext uri="{FF2B5EF4-FFF2-40B4-BE49-F238E27FC236}">
                  <a16:creationId xmlns:a16="http://schemas.microsoft.com/office/drawing/2014/main" id="{4984049E-B9DB-4575-95AC-DEB82333A9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-163273" y="-185210"/>
              <a:ext cx="1927862" cy="1091785"/>
            </a:xfrm>
            <a:prstGeom prst="rect">
              <a:avLst/>
            </a:prstGeom>
          </p:spPr>
        </p:pic>
        <p:pic>
          <p:nvPicPr>
            <p:cNvPr id="148" name="图片 147">
              <a:extLst>
                <a:ext uri="{FF2B5EF4-FFF2-40B4-BE49-F238E27FC236}">
                  <a16:creationId xmlns:a16="http://schemas.microsoft.com/office/drawing/2014/main" id="{1D8C2B55-E14F-4325-A0CF-D4C673C45DB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359339" y="798353"/>
              <a:ext cx="1137045" cy="663639"/>
            </a:xfrm>
            <a:prstGeom prst="rect">
              <a:avLst/>
            </a:prstGeom>
          </p:spPr>
        </p:pic>
        <p:pic>
          <p:nvPicPr>
            <p:cNvPr id="149" name="图片 148">
              <a:extLst>
                <a:ext uri="{FF2B5EF4-FFF2-40B4-BE49-F238E27FC236}">
                  <a16:creationId xmlns:a16="http://schemas.microsoft.com/office/drawing/2014/main" id="{DEEDE2FE-139E-4902-9449-574BC380AD3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0" y="88900"/>
              <a:ext cx="2298704" cy="1373092"/>
            </a:xfrm>
            <a:prstGeom prst="rect">
              <a:avLst/>
            </a:prstGeom>
          </p:spPr>
        </p:pic>
      </p:grpSp>
      <p:grpSp>
        <p:nvGrpSpPr>
          <p:cNvPr id="151" name="组合 150">
            <a:extLst>
              <a:ext uri="{FF2B5EF4-FFF2-40B4-BE49-F238E27FC236}">
                <a16:creationId xmlns:a16="http://schemas.microsoft.com/office/drawing/2014/main" id="{D49D9773-D057-4AAA-A5BB-4C5F41311B42}"/>
              </a:ext>
            </a:extLst>
          </p:cNvPr>
          <p:cNvGrpSpPr/>
          <p:nvPr/>
        </p:nvGrpSpPr>
        <p:grpSpPr>
          <a:xfrm>
            <a:off x="86377" y="3857409"/>
            <a:ext cx="2335910" cy="2831615"/>
            <a:chOff x="1168174" y="675821"/>
            <a:chExt cx="1743718" cy="1932169"/>
          </a:xfrm>
        </p:grpSpPr>
        <p:grpSp>
          <p:nvGrpSpPr>
            <p:cNvPr id="152" name="组合 151">
              <a:extLst>
                <a:ext uri="{FF2B5EF4-FFF2-40B4-BE49-F238E27FC236}">
                  <a16:creationId xmlns:a16="http://schemas.microsoft.com/office/drawing/2014/main" id="{485AFC39-1FD2-4637-A016-AE4F8231B902}"/>
                </a:ext>
              </a:extLst>
            </p:cNvPr>
            <p:cNvGrpSpPr/>
            <p:nvPr/>
          </p:nvGrpSpPr>
          <p:grpSpPr>
            <a:xfrm>
              <a:off x="1168174" y="675821"/>
              <a:ext cx="1743718" cy="1839232"/>
              <a:chOff x="1614488" y="1738313"/>
              <a:chExt cx="2376488" cy="2506662"/>
            </a:xfrm>
          </p:grpSpPr>
          <p:sp>
            <p:nvSpPr>
              <p:cNvPr id="154" name="Freeform 16">
                <a:extLst>
                  <a:ext uri="{FF2B5EF4-FFF2-40B4-BE49-F238E27FC236}">
                    <a16:creationId xmlns:a16="http://schemas.microsoft.com/office/drawing/2014/main" id="{1D425841-8449-425C-A3F3-554E4F899861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084513" y="2892425"/>
                <a:ext cx="611188" cy="425450"/>
              </a:xfrm>
              <a:custGeom>
                <a:avLst/>
                <a:gdLst>
                  <a:gd name="T0" fmla="*/ 283 w 460"/>
                  <a:gd name="T1" fmla="*/ 17 h 321"/>
                  <a:gd name="T2" fmla="*/ 263 w 460"/>
                  <a:gd name="T3" fmla="*/ 24 h 321"/>
                  <a:gd name="T4" fmla="*/ 0 w 460"/>
                  <a:gd name="T5" fmla="*/ 111 h 321"/>
                  <a:gd name="T6" fmla="*/ 26 w 460"/>
                  <a:gd name="T7" fmla="*/ 216 h 321"/>
                  <a:gd name="T8" fmla="*/ 52 w 460"/>
                  <a:gd name="T9" fmla="*/ 321 h 321"/>
                  <a:gd name="T10" fmla="*/ 325 w 460"/>
                  <a:gd name="T11" fmla="*/ 277 h 321"/>
                  <a:gd name="T12" fmla="*/ 346 w 460"/>
                  <a:gd name="T13" fmla="*/ 273 h 321"/>
                  <a:gd name="T14" fmla="*/ 442 w 460"/>
                  <a:gd name="T15" fmla="*/ 114 h 321"/>
                  <a:gd name="T16" fmla="*/ 283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283" y="17"/>
                    </a:moveTo>
                    <a:cubicBezTo>
                      <a:pt x="276" y="19"/>
                      <a:pt x="269" y="21"/>
                      <a:pt x="263" y="24"/>
                    </a:cubicBezTo>
                    <a:cubicBezTo>
                      <a:pt x="0" y="111"/>
                      <a:pt x="0" y="111"/>
                      <a:pt x="0" y="111"/>
                    </a:cubicBezTo>
                    <a:cubicBezTo>
                      <a:pt x="26" y="216"/>
                      <a:pt x="26" y="216"/>
                      <a:pt x="26" y="216"/>
                    </a:cubicBezTo>
                    <a:cubicBezTo>
                      <a:pt x="52" y="321"/>
                      <a:pt x="52" y="321"/>
                      <a:pt x="52" y="321"/>
                    </a:cubicBezTo>
                    <a:cubicBezTo>
                      <a:pt x="325" y="277"/>
                      <a:pt x="325" y="277"/>
                      <a:pt x="325" y="277"/>
                    </a:cubicBezTo>
                    <a:cubicBezTo>
                      <a:pt x="332" y="276"/>
                      <a:pt x="339" y="275"/>
                      <a:pt x="346" y="273"/>
                    </a:cubicBezTo>
                    <a:cubicBezTo>
                      <a:pt x="416" y="256"/>
                      <a:pt x="460" y="185"/>
                      <a:pt x="442" y="114"/>
                    </a:cubicBezTo>
                    <a:cubicBezTo>
                      <a:pt x="425" y="43"/>
                      <a:pt x="354" y="0"/>
                      <a:pt x="283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5" name="Freeform 17">
                <a:extLst>
                  <a:ext uri="{FF2B5EF4-FFF2-40B4-BE49-F238E27FC236}">
                    <a16:creationId xmlns:a16="http://schemas.microsoft.com/office/drawing/2014/main" id="{A8BCDE23-6303-4340-8B11-E28D3A5C66E2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3357563" y="2940050"/>
                <a:ext cx="288925" cy="288925"/>
              </a:xfrm>
              <a:custGeom>
                <a:avLst/>
                <a:gdLst>
                  <a:gd name="T0" fmla="*/ 205 w 218"/>
                  <a:gd name="T1" fmla="*/ 86 h 218"/>
                  <a:gd name="T2" fmla="*/ 132 w 218"/>
                  <a:gd name="T3" fmla="*/ 205 h 218"/>
                  <a:gd name="T4" fmla="*/ 13 w 218"/>
                  <a:gd name="T5" fmla="*/ 133 h 218"/>
                  <a:gd name="T6" fmla="*/ 85 w 218"/>
                  <a:gd name="T7" fmla="*/ 13 h 218"/>
                  <a:gd name="T8" fmla="*/ 205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205" y="86"/>
                    </a:moveTo>
                    <a:cubicBezTo>
                      <a:pt x="218" y="139"/>
                      <a:pt x="185" y="192"/>
                      <a:pt x="132" y="205"/>
                    </a:cubicBezTo>
                    <a:cubicBezTo>
                      <a:pt x="79" y="218"/>
                      <a:pt x="26" y="186"/>
                      <a:pt x="13" y="133"/>
                    </a:cubicBezTo>
                    <a:cubicBezTo>
                      <a:pt x="0" y="80"/>
                      <a:pt x="32" y="26"/>
                      <a:pt x="85" y="13"/>
                    </a:cubicBezTo>
                    <a:cubicBezTo>
                      <a:pt x="138" y="0"/>
                      <a:pt x="192" y="33"/>
                      <a:pt x="205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6" name="Freeform 18">
                <a:extLst>
                  <a:ext uri="{FF2B5EF4-FFF2-40B4-BE49-F238E27FC236}">
                    <a16:creationId xmlns:a16="http://schemas.microsoft.com/office/drawing/2014/main" id="{C6E605F6-B1B2-4AD3-87C2-16C0DAFA92DE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09763" y="2892425"/>
                <a:ext cx="611188" cy="425450"/>
              </a:xfrm>
              <a:custGeom>
                <a:avLst/>
                <a:gdLst>
                  <a:gd name="T0" fmla="*/ 177 w 460"/>
                  <a:gd name="T1" fmla="*/ 17 h 321"/>
                  <a:gd name="T2" fmla="*/ 197 w 460"/>
                  <a:gd name="T3" fmla="*/ 24 h 321"/>
                  <a:gd name="T4" fmla="*/ 460 w 460"/>
                  <a:gd name="T5" fmla="*/ 111 h 321"/>
                  <a:gd name="T6" fmla="*/ 434 w 460"/>
                  <a:gd name="T7" fmla="*/ 216 h 321"/>
                  <a:gd name="T8" fmla="*/ 408 w 460"/>
                  <a:gd name="T9" fmla="*/ 321 h 321"/>
                  <a:gd name="T10" fmla="*/ 135 w 460"/>
                  <a:gd name="T11" fmla="*/ 277 h 321"/>
                  <a:gd name="T12" fmla="*/ 114 w 460"/>
                  <a:gd name="T13" fmla="*/ 273 h 321"/>
                  <a:gd name="T14" fmla="*/ 18 w 460"/>
                  <a:gd name="T15" fmla="*/ 114 h 321"/>
                  <a:gd name="T16" fmla="*/ 177 w 460"/>
                  <a:gd name="T17" fmla="*/ 17 h 3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460" h="321">
                    <a:moveTo>
                      <a:pt x="177" y="17"/>
                    </a:moveTo>
                    <a:cubicBezTo>
                      <a:pt x="184" y="19"/>
                      <a:pt x="191" y="21"/>
                      <a:pt x="197" y="24"/>
                    </a:cubicBezTo>
                    <a:cubicBezTo>
                      <a:pt x="460" y="111"/>
                      <a:pt x="460" y="111"/>
                      <a:pt x="460" y="111"/>
                    </a:cubicBezTo>
                    <a:cubicBezTo>
                      <a:pt x="434" y="216"/>
                      <a:pt x="434" y="216"/>
                      <a:pt x="434" y="216"/>
                    </a:cubicBezTo>
                    <a:cubicBezTo>
                      <a:pt x="408" y="321"/>
                      <a:pt x="408" y="321"/>
                      <a:pt x="408" y="321"/>
                    </a:cubicBezTo>
                    <a:cubicBezTo>
                      <a:pt x="135" y="277"/>
                      <a:pt x="135" y="277"/>
                      <a:pt x="135" y="277"/>
                    </a:cubicBezTo>
                    <a:cubicBezTo>
                      <a:pt x="128" y="276"/>
                      <a:pt x="121" y="275"/>
                      <a:pt x="114" y="273"/>
                    </a:cubicBezTo>
                    <a:cubicBezTo>
                      <a:pt x="44" y="256"/>
                      <a:pt x="0" y="185"/>
                      <a:pt x="18" y="114"/>
                    </a:cubicBezTo>
                    <a:cubicBezTo>
                      <a:pt x="35" y="43"/>
                      <a:pt x="106" y="0"/>
                      <a:pt x="177" y="17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7" name="Freeform 19">
                <a:extLst>
                  <a:ext uri="{FF2B5EF4-FFF2-40B4-BE49-F238E27FC236}">
                    <a16:creationId xmlns:a16="http://schemas.microsoft.com/office/drawing/2014/main" id="{A77B19B5-42CA-414B-9AEE-3A23DE2D55DB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958976" y="2940050"/>
                <a:ext cx="288925" cy="288925"/>
              </a:xfrm>
              <a:custGeom>
                <a:avLst/>
                <a:gdLst>
                  <a:gd name="T0" fmla="*/ 13 w 218"/>
                  <a:gd name="T1" fmla="*/ 86 h 218"/>
                  <a:gd name="T2" fmla="*/ 86 w 218"/>
                  <a:gd name="T3" fmla="*/ 205 h 218"/>
                  <a:gd name="T4" fmla="*/ 205 w 218"/>
                  <a:gd name="T5" fmla="*/ 133 h 218"/>
                  <a:gd name="T6" fmla="*/ 133 w 218"/>
                  <a:gd name="T7" fmla="*/ 13 h 218"/>
                  <a:gd name="T8" fmla="*/ 13 w 218"/>
                  <a:gd name="T9" fmla="*/ 86 h 2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8" h="218">
                    <a:moveTo>
                      <a:pt x="13" y="86"/>
                    </a:moveTo>
                    <a:cubicBezTo>
                      <a:pt x="0" y="139"/>
                      <a:pt x="33" y="192"/>
                      <a:pt x="86" y="205"/>
                    </a:cubicBezTo>
                    <a:cubicBezTo>
                      <a:pt x="139" y="218"/>
                      <a:pt x="192" y="186"/>
                      <a:pt x="205" y="133"/>
                    </a:cubicBezTo>
                    <a:cubicBezTo>
                      <a:pt x="218" y="80"/>
                      <a:pt x="186" y="26"/>
                      <a:pt x="133" y="13"/>
                    </a:cubicBezTo>
                    <a:cubicBezTo>
                      <a:pt x="80" y="0"/>
                      <a:pt x="26" y="33"/>
                      <a:pt x="13" y="86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8" name="Freeform 20">
                <a:extLst>
                  <a:ext uri="{FF2B5EF4-FFF2-40B4-BE49-F238E27FC236}">
                    <a16:creationId xmlns:a16="http://schemas.microsoft.com/office/drawing/2014/main" id="{EC1B5334-D985-4F1E-A90D-9BA897442397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1614488" y="2968625"/>
                <a:ext cx="2376488" cy="1146175"/>
              </a:xfrm>
              <a:custGeom>
                <a:avLst/>
                <a:gdLst>
                  <a:gd name="T0" fmla="*/ 1074 w 1788"/>
                  <a:gd name="T1" fmla="*/ 0 h 862"/>
                  <a:gd name="T2" fmla="*/ 894 w 1788"/>
                  <a:gd name="T3" fmla="*/ 0 h 862"/>
                  <a:gd name="T4" fmla="*/ 714 w 1788"/>
                  <a:gd name="T5" fmla="*/ 0 h 862"/>
                  <a:gd name="T6" fmla="*/ 894 w 1788"/>
                  <a:gd name="T7" fmla="*/ 862 h 862"/>
                  <a:gd name="T8" fmla="*/ 1074 w 1788"/>
                  <a:gd name="T9" fmla="*/ 0 h 8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788" h="862">
                    <a:moveTo>
                      <a:pt x="1074" y="0"/>
                    </a:moveTo>
                    <a:cubicBezTo>
                      <a:pt x="894" y="0"/>
                      <a:pt x="894" y="0"/>
                      <a:pt x="894" y="0"/>
                    </a:cubicBezTo>
                    <a:cubicBezTo>
                      <a:pt x="714" y="0"/>
                      <a:pt x="714" y="0"/>
                      <a:pt x="714" y="0"/>
                    </a:cubicBezTo>
                    <a:cubicBezTo>
                      <a:pt x="714" y="0"/>
                      <a:pt x="0" y="862"/>
                      <a:pt x="894" y="862"/>
                    </a:cubicBezTo>
                    <a:cubicBezTo>
                      <a:pt x="1788" y="862"/>
                      <a:pt x="1074" y="0"/>
                      <a:pt x="1074" y="0"/>
                    </a:cubicBezTo>
                    <a:close/>
                  </a:path>
                </a:pathLst>
              </a:cu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59" name="Freeform 22">
                <a:extLst>
                  <a:ext uri="{FF2B5EF4-FFF2-40B4-BE49-F238E27FC236}">
                    <a16:creationId xmlns:a16="http://schemas.microsoft.com/office/drawing/2014/main" id="{B07072C0-5235-45B7-8BB0-656FD7639E14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0" name="Freeform 23">
                <a:extLst>
                  <a:ext uri="{FF2B5EF4-FFF2-40B4-BE49-F238E27FC236}">
                    <a16:creationId xmlns:a16="http://schemas.microsoft.com/office/drawing/2014/main" id="{DD5B32D2-C9F3-4452-B31E-CB381FAD2A59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011363" y="2968625"/>
                <a:ext cx="1582738" cy="763588"/>
              </a:xfrm>
              <a:custGeom>
                <a:avLst/>
                <a:gdLst>
                  <a:gd name="T0" fmla="*/ 716 w 1192"/>
                  <a:gd name="T1" fmla="*/ 0 h 575"/>
                  <a:gd name="T2" fmla="*/ 596 w 1192"/>
                  <a:gd name="T3" fmla="*/ 0 h 575"/>
                  <a:gd name="T4" fmla="*/ 476 w 1192"/>
                  <a:gd name="T5" fmla="*/ 0 h 575"/>
                  <a:gd name="T6" fmla="*/ 596 w 1192"/>
                  <a:gd name="T7" fmla="*/ 575 h 575"/>
                  <a:gd name="T8" fmla="*/ 716 w 1192"/>
                  <a:gd name="T9" fmla="*/ 0 h 57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192" h="575">
                    <a:moveTo>
                      <a:pt x="716" y="0"/>
                    </a:moveTo>
                    <a:cubicBezTo>
                      <a:pt x="596" y="0"/>
                      <a:pt x="596" y="0"/>
                      <a:pt x="596" y="0"/>
                    </a:cubicBezTo>
                    <a:cubicBezTo>
                      <a:pt x="476" y="0"/>
                      <a:pt x="476" y="0"/>
                      <a:pt x="476" y="0"/>
                    </a:cubicBezTo>
                    <a:cubicBezTo>
                      <a:pt x="476" y="0"/>
                      <a:pt x="0" y="575"/>
                      <a:pt x="596" y="575"/>
                    </a:cubicBezTo>
                    <a:cubicBezTo>
                      <a:pt x="1192" y="575"/>
                      <a:pt x="716" y="0"/>
                      <a:pt x="716" y="0"/>
                    </a:cubicBezTo>
                    <a:close/>
                  </a:path>
                </a:pathLst>
              </a:cu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1" name="Oval 24">
                <a:extLst>
                  <a:ext uri="{FF2B5EF4-FFF2-40B4-BE49-F238E27FC236}">
                    <a16:creationId xmlns:a16="http://schemas.microsoft.com/office/drawing/2014/main" id="{7D7CAC45-4404-4DD0-8456-809378F20D83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78038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2" name="Oval 25">
                <a:extLst>
                  <a:ext uri="{FF2B5EF4-FFF2-40B4-BE49-F238E27FC236}">
                    <a16:creationId xmlns:a16="http://schemas.microsoft.com/office/drawing/2014/main" id="{5996C2DD-D1FE-4E9A-B24F-312D591F7E25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6626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3" name="Oval 26">
                <a:extLst>
                  <a:ext uri="{FF2B5EF4-FFF2-40B4-BE49-F238E27FC236}">
                    <a16:creationId xmlns:a16="http://schemas.microsoft.com/office/drawing/2014/main" id="{E9B88580-4C3B-40BE-A79A-2A170CCFF40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22601" y="1738313"/>
                <a:ext cx="504825" cy="5048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4" name="Oval 27">
                <a:extLst>
                  <a:ext uri="{FF2B5EF4-FFF2-40B4-BE49-F238E27FC236}">
                    <a16:creationId xmlns:a16="http://schemas.microsoft.com/office/drawing/2014/main" id="{8870680D-76AC-4326-9DD7-B08B862F0E17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148013" y="1863725"/>
                <a:ext cx="250825" cy="252413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5" name="Oval 28">
                <a:extLst>
                  <a:ext uri="{FF2B5EF4-FFF2-40B4-BE49-F238E27FC236}">
                    <a16:creationId xmlns:a16="http://schemas.microsoft.com/office/drawing/2014/main" id="{C377A9A3-05A3-4CCA-87A1-0319A734C030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200276" y="1879600"/>
                <a:ext cx="1204913" cy="1203325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6" name="Oval 30">
                <a:extLst>
                  <a:ext uri="{FF2B5EF4-FFF2-40B4-BE49-F238E27FC236}">
                    <a16:creationId xmlns:a16="http://schemas.microsoft.com/office/drawing/2014/main" id="{D0C3F02B-A778-4792-B165-BD81C0608014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78088" y="2425700"/>
                <a:ext cx="649288" cy="482600"/>
              </a:xfrm>
              <a:prstGeom prst="ellipse">
                <a:avLst/>
              </a:prstGeom>
              <a:solidFill>
                <a:srgbClr val="F5A15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7" name="Oval 32">
                <a:extLst>
                  <a:ext uri="{FF2B5EF4-FFF2-40B4-BE49-F238E27FC236}">
                    <a16:creationId xmlns:a16="http://schemas.microsoft.com/office/drawing/2014/main" id="{52304932-C982-4DE7-A77F-6D8A8339203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492376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8" name="Oval 33">
                <a:extLst>
                  <a:ext uri="{FF2B5EF4-FFF2-40B4-BE49-F238E27FC236}">
                    <a16:creationId xmlns:a16="http://schemas.microsoft.com/office/drawing/2014/main" id="{62979BEB-76B9-45BA-B48E-FB4432BB46D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1801" y="2154238"/>
                <a:ext cx="141288" cy="141288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69" name="Freeform 34">
                <a:extLst>
                  <a:ext uri="{FF2B5EF4-FFF2-40B4-BE49-F238E27FC236}">
                    <a16:creationId xmlns:a16="http://schemas.microsoft.com/office/drawing/2014/main" id="{543E8B1A-04F1-4BF4-991F-2109FB6EA0DC}"/>
                  </a:ext>
                </a:extLst>
              </p:cNvPr>
              <p:cNvSpPr>
                <a:spLocks/>
              </p:cNvSpPr>
              <p:nvPr/>
            </p:nvSpPr>
            <p:spPr bwMode="auto">
              <a:xfrm>
                <a:off x="2622551" y="2693988"/>
                <a:ext cx="360363" cy="147638"/>
              </a:xfrm>
              <a:custGeom>
                <a:avLst/>
                <a:gdLst>
                  <a:gd name="T0" fmla="*/ 267 w 270"/>
                  <a:gd name="T1" fmla="*/ 12 h 111"/>
                  <a:gd name="T2" fmla="*/ 3 w 270"/>
                  <a:gd name="T3" fmla="*/ 12 h 111"/>
                  <a:gd name="T4" fmla="*/ 6 w 270"/>
                  <a:gd name="T5" fmla="*/ 0 h 111"/>
                  <a:gd name="T6" fmla="*/ 17 w 270"/>
                  <a:gd name="T7" fmla="*/ 8 h 111"/>
                  <a:gd name="T8" fmla="*/ 253 w 270"/>
                  <a:gd name="T9" fmla="*/ 8 h 111"/>
                  <a:gd name="T10" fmla="*/ 263 w 270"/>
                  <a:gd name="T11" fmla="*/ 0 h 111"/>
                  <a:gd name="T12" fmla="*/ 267 w 270"/>
                  <a:gd name="T13" fmla="*/ 12 h 11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70" h="111">
                    <a:moveTo>
                      <a:pt x="267" y="12"/>
                    </a:moveTo>
                    <a:cubicBezTo>
                      <a:pt x="227" y="111"/>
                      <a:pt x="43" y="111"/>
                      <a:pt x="3" y="12"/>
                    </a:cubicBezTo>
                    <a:cubicBezTo>
                      <a:pt x="0" y="7"/>
                      <a:pt x="2" y="1"/>
                      <a:pt x="6" y="0"/>
                    </a:cubicBezTo>
                    <a:cubicBezTo>
                      <a:pt x="11" y="0"/>
                      <a:pt x="15" y="4"/>
                      <a:pt x="17" y="8"/>
                    </a:cubicBezTo>
                    <a:cubicBezTo>
                      <a:pt x="53" y="96"/>
                      <a:pt x="217" y="96"/>
                      <a:pt x="253" y="8"/>
                    </a:cubicBezTo>
                    <a:cubicBezTo>
                      <a:pt x="255" y="4"/>
                      <a:pt x="259" y="0"/>
                      <a:pt x="263" y="0"/>
                    </a:cubicBezTo>
                    <a:cubicBezTo>
                      <a:pt x="268" y="1"/>
                      <a:pt x="270" y="7"/>
                      <a:pt x="267" y="12"/>
                    </a:cubicBezTo>
                    <a:close/>
                  </a:path>
                </a:pathLst>
              </a:cu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0" name="Oval 35">
                <a:extLst>
                  <a:ext uri="{FF2B5EF4-FFF2-40B4-BE49-F238E27FC236}">
                    <a16:creationId xmlns:a16="http://schemas.microsoft.com/office/drawing/2014/main" id="{06F40347-3281-49C8-960F-B76EE4F5FF11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590801" y="2203450"/>
                <a:ext cx="423863" cy="422275"/>
              </a:xfrm>
              <a:prstGeom prst="ellipse">
                <a:avLst/>
              </a:prstGeom>
              <a:solidFill>
                <a:srgbClr val="3A3A3A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1" name="Oval 36">
                <a:extLst>
                  <a:ext uri="{FF2B5EF4-FFF2-40B4-BE49-F238E27FC236}">
                    <a16:creationId xmlns:a16="http://schemas.microsoft.com/office/drawing/2014/main" id="{9CAB4CF2-3EDC-48D0-9E90-A5E0F2E2033B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9797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2" name="Oval 37">
                <a:extLst>
                  <a:ext uri="{FF2B5EF4-FFF2-40B4-BE49-F238E27FC236}">
                    <a16:creationId xmlns:a16="http://schemas.microsoft.com/office/drawing/2014/main" id="{872FCBDC-7484-401C-A0A7-C25DEFB72FDC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30845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3" name="Oval 38">
                <a:extLst>
                  <a:ext uri="{FF2B5EF4-FFF2-40B4-BE49-F238E27FC236}">
                    <a16:creationId xmlns:a16="http://schemas.microsoft.com/office/drawing/2014/main" id="{3433757F-F5CD-4A45-8997-6116F146E142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065338" y="3683000"/>
                <a:ext cx="560388" cy="561975"/>
              </a:xfrm>
              <a:prstGeom prst="ellipse">
                <a:avLst/>
              </a:prstGeom>
              <a:solidFill>
                <a:srgbClr val="EA8A3C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174" name="Oval 39">
                <a:extLst>
                  <a:ext uri="{FF2B5EF4-FFF2-40B4-BE49-F238E27FC236}">
                    <a16:creationId xmlns:a16="http://schemas.microsoft.com/office/drawing/2014/main" id="{9F9A2EDD-2428-468F-B251-FC396D3FEB79}"/>
                  </a:ext>
                </a:extLst>
              </p:cNvPr>
              <p:cNvSpPr>
                <a:spLocks noChangeArrowheads="1"/>
              </p:cNvSpPr>
              <p:nvPr/>
            </p:nvSpPr>
            <p:spPr bwMode="auto">
              <a:xfrm>
                <a:off x="2170113" y="3787775"/>
                <a:ext cx="350838" cy="350838"/>
              </a:xfrm>
              <a:prstGeom prst="ellipse">
                <a:avLst/>
              </a:prstGeom>
              <a:solidFill>
                <a:srgbClr val="F8BE5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  <p:sp>
          <p:nvSpPr>
            <p:cNvPr id="153" name="椭圆 152">
              <a:extLst>
                <a:ext uri="{FF2B5EF4-FFF2-40B4-BE49-F238E27FC236}">
                  <a16:creationId xmlns:a16="http://schemas.microsoft.com/office/drawing/2014/main" id="{43A1C6C8-48E7-4BF1-8874-163C88D57792}"/>
                </a:ext>
              </a:extLst>
            </p:cNvPr>
            <p:cNvSpPr/>
            <p:nvPr/>
          </p:nvSpPr>
          <p:spPr>
            <a:xfrm>
              <a:off x="1597989" y="2542676"/>
              <a:ext cx="892628" cy="65314"/>
            </a:xfrm>
            <a:prstGeom prst="ellipse">
              <a:avLst/>
            </a:prstGeom>
            <a:solidFill>
              <a:schemeClr val="bg1">
                <a:lumMod val="7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</a:endParaRPr>
            </a:p>
          </p:txBody>
        </p:sp>
      </p:grpSp>
      <p:sp>
        <p:nvSpPr>
          <p:cNvPr id="51" name="TextBox 37"/>
          <p:cNvSpPr txBox="1"/>
          <p:nvPr/>
        </p:nvSpPr>
        <p:spPr>
          <a:xfrm>
            <a:off x="2209800" y="1426632"/>
            <a:ext cx="638173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Hoạt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60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động</a:t>
            </a:r>
            <a:r>
              <a:rPr lang="en-US" altLang="zh-CN" sz="60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2CFE22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2</a:t>
            </a:r>
          </a:p>
          <a:p>
            <a:pPr algn="ctr"/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tạo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kiến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thức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kỹ</a:t>
            </a:r>
            <a:r>
              <a:rPr lang="en-US" altLang="zh-CN" sz="5400" b="1" dirty="0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 </a:t>
            </a:r>
            <a:r>
              <a:rPr lang="en-US" altLang="zh-CN" sz="5400" b="1" dirty="0" err="1">
                <a:ln>
                  <a:solidFill>
                    <a:srgbClr val="005F60">
                      <a:lumMod val="75000"/>
                    </a:srgbClr>
                  </a:solidFill>
                </a:ln>
                <a:solidFill>
                  <a:srgbClr val="FFFF00"/>
                </a:solidFill>
                <a:effectLst>
                  <a:outerShdw dist="50800" dir="4800000" algn="ctr" rotWithShape="0">
                    <a:srgbClr val="005F60">
                      <a:lumMod val="50000"/>
                    </a:srgbClr>
                  </a:outerShdw>
                </a:effectLst>
                <a:latin typeface="iCiel Cadena" pitchFamily="2" charset="0"/>
                <a:cs typeface="+mn-ea"/>
                <a:sym typeface="+mn-lt"/>
              </a:rPr>
              <a:t>năng</a:t>
            </a:r>
            <a:endParaRPr lang="zh-CN" altLang="en-US" sz="5400" b="1" dirty="0">
              <a:ln>
                <a:solidFill>
                  <a:srgbClr val="005F60">
                    <a:lumMod val="75000"/>
                  </a:srgbClr>
                </a:solidFill>
              </a:ln>
              <a:solidFill>
                <a:srgbClr val="FFFF00"/>
              </a:solidFill>
              <a:effectLst>
                <a:outerShdw dist="50800" dir="4800000" algn="ctr" rotWithShape="0">
                  <a:srgbClr val="005F60">
                    <a:lumMod val="50000"/>
                  </a:srgbClr>
                </a:outerShdw>
              </a:effectLst>
              <a:latin typeface="iCiel Cadena" pitchFamily="2" charset="0"/>
              <a:cs typeface="+mn-ea"/>
              <a:sym typeface="+mn-lt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1225" y="3892526"/>
            <a:ext cx="2914650" cy="2347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641781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flip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8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1" dur="2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ntr" presetSubtype="0" fill="hold" nodeType="click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40" presetID="26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1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extBox 16"/>
          <p:cNvSpPr txBox="1"/>
          <p:nvPr/>
        </p:nvSpPr>
        <p:spPr>
          <a:xfrm>
            <a:off x="5715000" y="990600"/>
            <a:ext cx="3048000" cy="1569660"/>
          </a:xfrm>
          <a:prstGeom prst="rect">
            <a:avLst/>
          </a:prstGeom>
          <a:solidFill>
            <a:srgbClr val="FFC000"/>
          </a:solidFill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Tham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khảo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Vẽ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tranh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ban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ngày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hoặc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ban </a:t>
            </a:r>
            <a:r>
              <a:rPr lang="en-US" sz="3200" dirty="0" err="1">
                <a:solidFill>
                  <a:srgbClr val="002060"/>
                </a:solidFill>
                <a:latin typeface="iCiel Cadena" pitchFamily="2" charset="0"/>
              </a:rPr>
              <a:t>đêm</a:t>
            </a:r>
            <a:r>
              <a:rPr lang="en-US" sz="3200" dirty="0">
                <a:solidFill>
                  <a:srgbClr val="002060"/>
                </a:solidFill>
                <a:latin typeface="iCiel Cadena" pitchFamily="2" charset="0"/>
              </a:rPr>
              <a:t> </a:t>
            </a:r>
          </a:p>
        </p:txBody>
      </p:sp>
      <p:grpSp>
        <p:nvGrpSpPr>
          <p:cNvPr id="6" name="Group 5"/>
          <p:cNvGrpSpPr/>
          <p:nvPr/>
        </p:nvGrpSpPr>
        <p:grpSpPr>
          <a:xfrm>
            <a:off x="1957840" y="5105400"/>
            <a:ext cx="2080787" cy="1524000"/>
            <a:chOff x="1144985" y="5257800"/>
            <a:chExt cx="2360215" cy="1381753"/>
          </a:xfrm>
        </p:grpSpPr>
        <p:sp>
          <p:nvSpPr>
            <p:cNvPr id="2" name="Right Arrow 1"/>
            <p:cNvSpPr/>
            <p:nvPr/>
          </p:nvSpPr>
          <p:spPr>
            <a:xfrm>
              <a:off x="1182410" y="5257800"/>
              <a:ext cx="2322790" cy="1381753"/>
            </a:xfrm>
            <a:prstGeom prst="rightArrow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1144985" y="5564065"/>
              <a:ext cx="2149922" cy="641813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( Bay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lên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)</a:t>
              </a:r>
            </a:p>
            <a:p>
              <a:pPr algn="ctr"/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Tranh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sáp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màu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</a:p>
          </p:txBody>
        </p:sp>
      </p:grpSp>
      <p:grpSp>
        <p:nvGrpSpPr>
          <p:cNvPr id="8" name="Group 7"/>
          <p:cNvGrpSpPr/>
          <p:nvPr/>
        </p:nvGrpSpPr>
        <p:grpSpPr>
          <a:xfrm>
            <a:off x="734802" y="4131508"/>
            <a:ext cx="2645196" cy="762000"/>
            <a:chOff x="228600" y="3886200"/>
            <a:chExt cx="3200400" cy="762000"/>
          </a:xfrm>
        </p:grpSpPr>
        <p:sp>
          <p:nvSpPr>
            <p:cNvPr id="3" name="Rounded Rectangle 2"/>
            <p:cNvSpPr/>
            <p:nvPr/>
          </p:nvSpPr>
          <p:spPr>
            <a:xfrm>
              <a:off x="228600" y="3886200"/>
              <a:ext cx="3086522" cy="762000"/>
            </a:xfrm>
            <a:prstGeom prst="roundRect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228600" y="3902908"/>
              <a:ext cx="3200400" cy="67710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(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Bầu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trời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của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sz="2000" dirty="0" err="1">
                  <a:solidFill>
                    <a:srgbClr val="000000"/>
                  </a:solidFill>
                  <a:latin typeface="iCiel Cadena" pitchFamily="2" charset="0"/>
                </a:rPr>
                <a:t>em</a:t>
              </a:r>
              <a:r>
                <a:rPr lang="en-US" sz="2000" dirty="0">
                  <a:solidFill>
                    <a:srgbClr val="000000"/>
                  </a:solidFill>
                  <a:latin typeface="iCiel Cadena" pitchFamily="2" charset="0"/>
                </a:rPr>
                <a:t> ) </a:t>
              </a:r>
            </a:p>
            <a:p>
              <a:pPr algn="ctr"/>
              <a:r>
                <a:rPr lang="en-US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Ciel Cadena" pitchFamily="2" charset="0"/>
                </a:rPr>
                <a:t>tranh</a:t>
              </a:r>
              <a:r>
                <a:rPr lang="en-US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Ciel Cadena" pitchFamily="2" charset="0"/>
                </a:rPr>
                <a:t>sáp</a:t>
              </a:r>
              <a:r>
                <a:rPr lang="en-US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  <a:r>
                <a:rPr lang="en-US" dirty="0" err="1">
                  <a:solidFill>
                    <a:srgbClr val="000000"/>
                  </a:solidFill>
                  <a:latin typeface="iCiel Cadena" pitchFamily="2" charset="0"/>
                </a:rPr>
                <a:t>màu</a:t>
              </a:r>
              <a:r>
                <a:rPr lang="en-US" dirty="0">
                  <a:solidFill>
                    <a:srgbClr val="000000"/>
                  </a:solidFill>
                  <a:latin typeface="iCiel Cadena" pitchFamily="2" charset="0"/>
                </a:rPr>
                <a:t> </a:t>
              </a:r>
            </a:p>
          </p:txBody>
        </p:sp>
      </p:grpSp>
      <p:pic>
        <p:nvPicPr>
          <p:cNvPr id="3074" name="Picture 2" descr="D:\chan trời sang tạo lớp 1\fgdzgfg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4200" y="372956"/>
            <a:ext cx="4943600" cy="3437044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D:\chan trời sang tạo lớp 1\fvdsfgdsa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2560" y="3332589"/>
            <a:ext cx="4627054" cy="321632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410750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1.xml><?xml version="1.0" encoding="utf-8"?>
<a:theme xmlns:a="http://schemas.openxmlformats.org/drawingml/2006/main" name="6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2.xml><?xml version="1.0" encoding="utf-8"?>
<a:theme xmlns:a="http://schemas.openxmlformats.org/drawingml/2006/main" name="7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3.xml><?xml version="1.0" encoding="utf-8"?>
<a:theme xmlns:a="http://schemas.openxmlformats.org/drawingml/2006/main" name="8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1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2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https://www.freeppt7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4_www.jpppt.com">
  <a:themeElements>
    <a:clrScheme name="Office">
      <a:dk1>
        <a:srgbClr val="000000"/>
      </a:dk1>
      <a:lt1>
        <a:srgbClr val="FFFFFF"/>
      </a:lt1>
      <a:dk2>
        <a:srgbClr val="778495"/>
      </a:dk2>
      <a:lt2>
        <a:srgbClr val="F0F0F0"/>
      </a:lt2>
      <a:accent1>
        <a:srgbClr val="FD5901"/>
      </a:accent1>
      <a:accent2>
        <a:srgbClr val="F78104"/>
      </a:accent2>
      <a:accent3>
        <a:srgbClr val="FAAB36"/>
      </a:accent3>
      <a:accent4>
        <a:srgbClr val="249EA0"/>
      </a:accent4>
      <a:accent5>
        <a:srgbClr val="008083"/>
      </a:accent5>
      <a:accent6>
        <a:srgbClr val="005F60"/>
      </a:accent6>
      <a:hlink>
        <a:srgbClr val="393939"/>
      </a:hlink>
      <a:folHlink>
        <a:srgbClr val="BFBFBF"/>
      </a:folHlink>
    </a:clrScheme>
    <a:fontScheme name="xt5mjugk">
      <a:majorFont>
        <a:latin typeface="微软雅黑"/>
        <a:ea typeface="方正卡通简体"/>
        <a:cs typeface=""/>
      </a:majorFont>
      <a:minorFont>
        <a:latin typeface="微软雅黑"/>
        <a:ea typeface="方正卡通简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rt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2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3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8.xml><?xml version="1.0" encoding="utf-8"?>
<a:theme xmlns:a="http://schemas.openxmlformats.org/drawingml/2006/main" name="4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9.xml><?xml version="1.0" encoding="utf-8"?>
<a:theme xmlns:a="http://schemas.openxmlformats.org/drawingml/2006/main" name="5_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ppt/theme/themeOverride2.xml><?xml version="1.0" encoding="utf-8"?>
<a:themeOverride xmlns:a="http://schemas.openxmlformats.org/drawingml/2006/main">
  <a:clrScheme name="Office">
    <a:dk1>
      <a:srgbClr val="000000"/>
    </a:dk1>
    <a:lt1>
      <a:srgbClr val="FFFFFF"/>
    </a:lt1>
    <a:dk2>
      <a:srgbClr val="778495"/>
    </a:dk2>
    <a:lt2>
      <a:srgbClr val="F0F0F0"/>
    </a:lt2>
    <a:accent1>
      <a:srgbClr val="FD5901"/>
    </a:accent1>
    <a:accent2>
      <a:srgbClr val="F78104"/>
    </a:accent2>
    <a:accent3>
      <a:srgbClr val="FAAB36"/>
    </a:accent3>
    <a:accent4>
      <a:srgbClr val="249EA0"/>
    </a:accent4>
    <a:accent5>
      <a:srgbClr val="008083"/>
    </a:accent5>
    <a:accent6>
      <a:srgbClr val="005F60"/>
    </a:accent6>
    <a:hlink>
      <a:srgbClr val="393939"/>
    </a:hlink>
    <a:folHlink>
      <a:srgbClr val="BFBFBF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7140</TotalTime>
  <Words>303</Words>
  <Application>Microsoft Office PowerPoint</Application>
  <PresentationFormat>On-screen Show (4:3)</PresentationFormat>
  <Paragraphs>77</Paragraphs>
  <Slides>19</Slides>
  <Notes>17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13</vt:i4>
      </vt:variant>
      <vt:variant>
        <vt:lpstr>Slide Titles</vt:lpstr>
      </vt:variant>
      <vt:variant>
        <vt:i4>19</vt:i4>
      </vt:variant>
    </vt:vector>
  </HeadingPairs>
  <TitlesOfParts>
    <vt:vector size="39" baseType="lpstr">
      <vt:lpstr>等线</vt:lpstr>
      <vt:lpstr>等线 Light</vt:lpstr>
      <vt:lpstr>微软雅黑</vt:lpstr>
      <vt:lpstr>Arial</vt:lpstr>
      <vt:lpstr>Calibri</vt:lpstr>
      <vt:lpstr>iCiel Cadena</vt:lpstr>
      <vt:lpstr>Times New Roman</vt:lpstr>
      <vt:lpstr>Office Theme</vt:lpstr>
      <vt:lpstr>2_www.jpppt.com</vt:lpstr>
      <vt:lpstr>https://www.freeppt7.com</vt:lpstr>
      <vt:lpstr>4_www.jpppt.com</vt:lpstr>
      <vt:lpstr>rt</vt:lpstr>
      <vt:lpstr>2_第一PPT，www.1ppt.com</vt:lpstr>
      <vt:lpstr>3_第一PPT，www.1ppt.com</vt:lpstr>
      <vt:lpstr>4_第一PPT，www.1ppt.com</vt:lpstr>
      <vt:lpstr>5_第一PPT，www.1ppt.com</vt:lpstr>
      <vt:lpstr>第一PPT，www.1ppt.com</vt:lpstr>
      <vt:lpstr>6_第一PPT，www.1ppt.com</vt:lpstr>
      <vt:lpstr>7_第一PPT，www.1ppt.com</vt:lpstr>
      <vt:lpstr>8_第一PPT，www.1ppt.com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Admin</dc:creator>
  <cp:lastModifiedBy>nximlqd@gmail.com</cp:lastModifiedBy>
  <cp:revision>603</cp:revision>
  <dcterms:created xsi:type="dcterms:W3CDTF">2020-08-13T08:18:23Z</dcterms:created>
  <dcterms:modified xsi:type="dcterms:W3CDTF">2024-11-21T12:12:50Z</dcterms:modified>
</cp:coreProperties>
</file>