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80" r:id="rId3"/>
    <p:sldMasterId id="2147483683" r:id="rId4"/>
    <p:sldMasterId id="2147483689" r:id="rId5"/>
    <p:sldMasterId id="2147483701" r:id="rId6"/>
    <p:sldMasterId id="2147483713" r:id="rId7"/>
    <p:sldMasterId id="2147483719" r:id="rId8"/>
    <p:sldMasterId id="2147483731" r:id="rId9"/>
    <p:sldMasterId id="2147483767" r:id="rId10"/>
    <p:sldMasterId id="2147483779" r:id="rId11"/>
    <p:sldMasterId id="2147483791" r:id="rId12"/>
  </p:sldMasterIdLst>
  <p:notesMasterIdLst>
    <p:notesMasterId r:id="rId30"/>
  </p:notesMasterIdLst>
  <p:sldIdLst>
    <p:sldId id="259" r:id="rId13"/>
    <p:sldId id="287" r:id="rId14"/>
    <p:sldId id="288" r:id="rId15"/>
    <p:sldId id="290" r:id="rId16"/>
    <p:sldId id="296" r:id="rId17"/>
    <p:sldId id="301" r:id="rId18"/>
    <p:sldId id="340" r:id="rId19"/>
    <p:sldId id="334" r:id="rId20"/>
    <p:sldId id="329" r:id="rId21"/>
    <p:sldId id="339" r:id="rId22"/>
    <p:sldId id="328" r:id="rId23"/>
    <p:sldId id="338" r:id="rId24"/>
    <p:sldId id="294" r:id="rId25"/>
    <p:sldId id="293" r:id="rId26"/>
    <p:sldId id="292" r:id="rId27"/>
    <p:sldId id="291" r:id="rId28"/>
    <p:sldId id="314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342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342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342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342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342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342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342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342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342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294B6EB-F74C-4EF8-8F99-3E6228CDD844}">
          <p14:sldIdLst>
            <p14:sldId id="259"/>
            <p14:sldId id="287"/>
            <p14:sldId id="288"/>
            <p14:sldId id="290"/>
            <p14:sldId id="296"/>
            <p14:sldId id="301"/>
            <p14:sldId id="340"/>
            <p14:sldId id="334"/>
            <p14:sldId id="329"/>
            <p14:sldId id="339"/>
            <p14:sldId id="328"/>
            <p14:sldId id="338"/>
            <p14:sldId id="294"/>
            <p14:sldId id="293"/>
            <p14:sldId id="292"/>
            <p14:sldId id="291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4224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4" orient="horz" pos="1412" userDrawn="1">
          <p15:clr>
            <a:srgbClr val="A4A3A4"/>
          </p15:clr>
        </p15:guide>
        <p15:guide id="5" pos="483" userDrawn="1">
          <p15:clr>
            <a:srgbClr val="A4A3A4"/>
          </p15:clr>
        </p15:guide>
        <p15:guide id="6" pos="7197" userDrawn="1">
          <p15:clr>
            <a:srgbClr val="A4A3A4"/>
          </p15:clr>
        </p15:guide>
        <p15:guide id="7" orient="horz" pos="3168">
          <p15:clr>
            <a:srgbClr val="A4A3A4"/>
          </p15:clr>
        </p15:guide>
        <p15:guide id="8" orient="horz" pos="803">
          <p15:clr>
            <a:srgbClr val="A4A3A4"/>
          </p15:clr>
        </p15:guide>
        <p15:guide id="9" orient="horz" pos="1059">
          <p15:clr>
            <a:srgbClr val="A4A3A4"/>
          </p15:clr>
        </p15:guide>
        <p15:guide id="10" pos="2880">
          <p15:clr>
            <a:srgbClr val="A4A3A4"/>
          </p15:clr>
        </p15:guide>
        <p15:guide id="11" pos="362">
          <p15:clr>
            <a:srgbClr val="A4A3A4"/>
          </p15:clr>
        </p15:guide>
        <p15:guide id="12" pos="53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FF99FF"/>
    <a:srgbClr val="660066"/>
    <a:srgbClr val="0000FF"/>
    <a:srgbClr val="0EFA19"/>
    <a:srgbClr val="FF99CC"/>
    <a:srgbClr val="FF9999"/>
    <a:srgbClr val="FF66F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708" y="84"/>
      </p:cViewPr>
      <p:guideLst>
        <p:guide pos="3840"/>
        <p:guide orient="horz" pos="4224"/>
        <p:guide orient="horz" pos="1071"/>
        <p:guide orient="horz" pos="1412"/>
        <p:guide pos="483"/>
        <p:guide pos="7197"/>
        <p:guide orient="horz" pos="3168"/>
        <p:guide orient="horz" pos="803"/>
        <p:guide orient="horz" pos="1059"/>
        <p:guide pos="2880"/>
        <p:guide pos="362"/>
        <p:guide pos="53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7262-CA5B-41CB-B033-67CCF35F8904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54285-8A2F-4A13-99AC-D41DAEA8F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8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11155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D1E9-C923-4D12-AB06-242B1EB3C9BB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8274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D1E9-C923-4D12-AB06-242B1EB3C9BB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0037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0370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1115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11155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11155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11155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1115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6" Type="http://schemas.microsoft.com/office/2007/relationships/hdphoto" Target="../media/hdphoto2.wdp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1C3A1DE-4D53-4F73-A032-185288FCF3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" y="0"/>
            <a:ext cx="9143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23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68577" tIns="34289" rIns="68577" bIns="34289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77" tIns="34289" rIns="68577" bIns="34289"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7" tIns="34289" rIns="68577" bIns="34289"/>
          <a:lstStyle/>
          <a:p>
            <a:pPr defTabSz="685766"/>
            <a:fld id="{82F288E0-7875-42C4-84C8-98DBBD3BF4D2}" type="datetimeFigureOut">
              <a:rPr lang="zh-CN" altLang="en-US" smtClean="0">
                <a:solidFill>
                  <a:srgbClr val="000000"/>
                </a:solidFill>
              </a:rPr>
              <a:pPr defTabSz="685766"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7" tIns="34289" rIns="68577" bIns="34289"/>
          <a:lstStyle/>
          <a:p>
            <a:pPr defTabSz="685766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7" tIns="34289" rIns="68577" bIns="34289"/>
          <a:lstStyle/>
          <a:p>
            <a:pPr defTabSz="685766"/>
            <a:fld id="{7D9BB5D0-35E4-459D-AEF3-FE4D7C45CC19}" type="slidenum">
              <a:rPr lang="zh-CN" altLang="en-US" smtClean="0">
                <a:solidFill>
                  <a:srgbClr val="000000"/>
                </a:solidFill>
              </a:rPr>
              <a:pPr defTabSz="685766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7" tIns="34289" rIns="68577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7" tIns="34289" rIns="68577" bIns="34289"/>
          <a:lstStyle/>
          <a:p>
            <a:pPr defTabSz="685766"/>
            <a:fld id="{82F288E0-7875-42C4-84C8-98DBBD3BF4D2}" type="datetimeFigureOut">
              <a:rPr lang="zh-CN" altLang="en-US" smtClean="0">
                <a:solidFill>
                  <a:srgbClr val="000000"/>
                </a:solidFill>
              </a:rPr>
              <a:pPr defTabSz="685766"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7" tIns="34289" rIns="68577" bIns="34289"/>
          <a:lstStyle/>
          <a:p>
            <a:pPr defTabSz="685766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7" tIns="34289" rIns="68577" bIns="34289"/>
          <a:lstStyle/>
          <a:p>
            <a:pPr defTabSz="685766"/>
            <a:fld id="{7D9BB5D0-35E4-459D-AEF3-FE4D7C45CC19}" type="slidenum">
              <a:rPr lang="zh-CN" altLang="en-US" smtClean="0">
                <a:solidFill>
                  <a:srgbClr val="000000"/>
                </a:solidFill>
              </a:rPr>
              <a:pPr defTabSz="685766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7" tIns="34289" rIns="68577" bIns="34289"/>
          <a:lstStyle/>
          <a:p>
            <a:pPr defTabSz="685766"/>
            <a:fld id="{82F288E0-7875-42C4-84C8-98DBBD3BF4D2}" type="datetimeFigureOut">
              <a:rPr lang="zh-CN" altLang="en-US" smtClean="0">
                <a:solidFill>
                  <a:srgbClr val="000000"/>
                </a:solidFill>
              </a:rPr>
              <a:pPr defTabSz="685766"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7" tIns="34289" rIns="68577" bIns="34289"/>
          <a:lstStyle/>
          <a:p>
            <a:pPr defTabSz="685766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7" tIns="34289" rIns="68577" bIns="34289"/>
          <a:lstStyle/>
          <a:p>
            <a:pPr defTabSz="685766"/>
            <a:fld id="{7D9BB5D0-35E4-459D-AEF3-FE4D7C45CC19}" type="slidenum">
              <a:rPr lang="zh-CN" altLang="en-US" smtClean="0">
                <a:solidFill>
                  <a:srgbClr val="000000"/>
                </a:solidFill>
              </a:rPr>
              <a:pPr defTabSz="685766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6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77" tIns="34289" rIns="68577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6243921" y="4623321"/>
            <a:ext cx="581352" cy="22313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defTabSz="68576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68576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68576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68576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68576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68576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68576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68576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68576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68576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147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37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06C8B-3FFA-465E-BBD4-66F625EA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D2C06C-38E0-4052-90C3-34D76C49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14FF9F-64CF-48F0-9865-817A3C67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FB08F-E192-48E0-9032-C1389CE0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655902-398F-4442-BFD8-731BAF5A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24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A5E3A-4A41-4F73-A3A1-EC72B090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9AFC29-6332-4492-9285-A0418B56B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A3F6DF-3B49-481C-8199-D371B240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98FB59-4AA8-45EA-9B9E-82D9B84B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B2A394-124D-4F37-9BD3-DD17561A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DB28E8-115C-477D-902A-71A770DC2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79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5F11B9-A495-4E50-B767-C28445DE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E66B8F-31CE-4C4A-BA93-E9868EAF5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0A5FB8-642F-4221-8862-0F7DC55DB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62E781-5F45-47EB-85D1-75BCC226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229F42-3063-4EC2-A927-2B503755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99879A-EFE9-4C35-8BC8-83B21551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35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999036-B6F6-4846-9EBC-2D1E2101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01D12E-4C54-40ED-BAD5-EA824CE69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456FEA-986E-44D7-8675-9006DB4F6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4BD64E-F292-41EA-A7CE-2DC890263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E11F10-D94A-4C55-9672-1DE9FA8F6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3CE2B1-BCED-4AF2-9798-454A9C47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E462DE-4C04-437B-9047-D94E6CB3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3BDB45-E029-4677-94CB-8A1A3DFA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243921" y="4308995"/>
            <a:ext cx="581352" cy="269302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defTabSz="685698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68569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685698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68569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685698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68569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68569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68569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685698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4532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41ED8-8C3F-4EB3-92C5-33A0EAF4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4D1BAF-403B-4803-86C6-1E3AD3AB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2AA558D-D833-4A3D-AAC9-04655BB3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E9AE99-6EBB-4793-8E85-3D8E148B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74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222988-F7A5-40D8-93C2-FFC76DD6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9A7AB5-A93E-4BB9-B456-29E36D7D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6456C9-71B0-4254-B323-89F5CF60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51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D1FAB-B226-4561-BB40-89468751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FEEBC1-5908-46CD-8BE4-D21430F30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A38BA2-129C-4C83-91E4-70AE5F4B0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F831B-A5D5-4402-B859-E8CC69FF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31C191-134A-47F1-A55C-C841FFD6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D292E3-562D-4157-963D-FA5B17C5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26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76ED4-9A28-4464-992D-FC79EF3E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9F03FEC-A4CC-4EAF-8556-78DF6C6E3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9E19BE-2FE5-436F-9DEC-0CF409025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F6EAA-3DF6-4EA4-9068-AEE5F78E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6C1105-777B-4977-97DA-DF5E17BD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560B3E-6416-47DC-A8AE-3951B072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16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F3415-0A6E-4DE3-88B2-28E30208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31FD0E-70F4-4FE8-BC80-B6DA28E8B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527977-21C6-4B35-81A1-E9ACD684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0C14C7-634C-47F0-B111-6D43CB09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7A43F5-75A1-4409-ADD1-D790DF59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78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5EA7536-D96F-400A-84FA-EE0431868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80802C-D1E2-4C80-BE8C-D027A1D80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5BE6F8-219E-413C-B399-2A6399D6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79AEE5-26EE-4C85-8E5E-E8601177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C8C42C-BCED-4376-A8E1-FBA47CCF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58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68" tIns="34289" rIns="68568" bIns="34289"/>
          <a:lstStyle>
            <a:lvl1pPr marL="0" indent="0" algn="ctr">
              <a:buNone/>
              <a:defRPr sz="1800"/>
            </a:lvl1pPr>
            <a:lvl2pPr marL="342830" indent="0" algn="ctr">
              <a:buNone/>
              <a:defRPr sz="1500"/>
            </a:lvl2pPr>
            <a:lvl3pPr marL="685664" indent="0" algn="ctr">
              <a:buNone/>
              <a:defRPr sz="1400"/>
            </a:lvl3pPr>
            <a:lvl4pPr marL="1028496" indent="0" algn="ctr">
              <a:buNone/>
              <a:defRPr sz="1200"/>
            </a:lvl4pPr>
            <a:lvl5pPr marL="1371328" indent="0" algn="ctr">
              <a:buNone/>
              <a:defRPr sz="1200"/>
            </a:lvl5pPr>
            <a:lvl6pPr marL="1714163" indent="0" algn="ctr">
              <a:buNone/>
              <a:defRPr sz="1200"/>
            </a:lvl6pPr>
            <a:lvl7pPr marL="2056991" indent="0" algn="ctr">
              <a:buNone/>
              <a:defRPr sz="1200"/>
            </a:lvl7pPr>
            <a:lvl8pPr marL="2399820" indent="0" algn="ctr">
              <a:buNone/>
              <a:defRPr sz="1200"/>
            </a:lvl8pPr>
            <a:lvl9pPr marL="274265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664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66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32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68" tIns="34289" rIns="68568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664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66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3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B7BCF9-2597-453B-A565-2B461FEA4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12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 lIns="68568" tIns="34289" rIns="68568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6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664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66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72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68" tIns="34289" rIns="68568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68" tIns="34289" rIns="68568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664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66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79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68" tIns="34289" rIns="68568" bIns="34289"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68" tIns="34289" rIns="68568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lIns="68568" tIns="34289" rIns="68568" bIns="34289"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 lIns="68568" tIns="34289" rIns="68568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664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66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30779" y="5039565"/>
            <a:ext cx="1350150" cy="100025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9168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664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66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73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664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66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8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  <a:prstGeom prst="rect">
            <a:avLst/>
          </a:prstGeom>
        </p:spPr>
        <p:txBody>
          <a:bodyPr lIns="68568" tIns="34289" rIns="68568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 lIns="68568" tIns="34289" rIns="68568" bIns="34289"/>
          <a:lstStyle>
            <a:lvl1pPr marL="0" indent="0">
              <a:buNone/>
              <a:defRPr sz="1200"/>
            </a:lvl1pPr>
            <a:lvl2pPr marL="342830" indent="0">
              <a:buNone/>
              <a:defRPr sz="1100"/>
            </a:lvl2pPr>
            <a:lvl3pPr marL="685664" indent="0">
              <a:buNone/>
              <a:defRPr sz="900"/>
            </a:lvl3pPr>
            <a:lvl4pPr marL="1028496" indent="0">
              <a:buNone/>
              <a:defRPr sz="800"/>
            </a:lvl4pPr>
            <a:lvl5pPr marL="1371328" indent="0">
              <a:buNone/>
              <a:defRPr sz="800"/>
            </a:lvl5pPr>
            <a:lvl6pPr marL="1714163" indent="0">
              <a:buNone/>
              <a:defRPr sz="800"/>
            </a:lvl6pPr>
            <a:lvl7pPr marL="2056991" indent="0">
              <a:buNone/>
              <a:defRPr sz="800"/>
            </a:lvl7pPr>
            <a:lvl8pPr marL="2399820" indent="0">
              <a:buNone/>
              <a:defRPr sz="800"/>
            </a:lvl8pPr>
            <a:lvl9pPr marL="274265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664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66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33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  <a:prstGeom prst="rect">
            <a:avLst/>
          </a:prstGeom>
        </p:spPr>
        <p:txBody>
          <a:bodyPr lIns="68568" tIns="34289" rIns="68568" bIns="34289"/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4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3" indent="0">
              <a:buNone/>
              <a:defRPr sz="1500"/>
            </a:lvl6pPr>
            <a:lvl7pPr marL="2056991" indent="0">
              <a:buNone/>
              <a:defRPr sz="1500"/>
            </a:lvl7pPr>
            <a:lvl8pPr marL="2399820" indent="0">
              <a:buNone/>
              <a:defRPr sz="1500"/>
            </a:lvl8pPr>
            <a:lvl9pPr marL="274265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 lIns="68568" tIns="34289" rIns="68568" bIns="34289"/>
          <a:lstStyle>
            <a:lvl1pPr marL="0" indent="0">
              <a:buNone/>
              <a:defRPr sz="1200"/>
            </a:lvl1pPr>
            <a:lvl2pPr marL="342830" indent="0">
              <a:buNone/>
              <a:defRPr sz="1100"/>
            </a:lvl2pPr>
            <a:lvl3pPr marL="685664" indent="0">
              <a:buNone/>
              <a:defRPr sz="900"/>
            </a:lvl3pPr>
            <a:lvl4pPr marL="1028496" indent="0">
              <a:buNone/>
              <a:defRPr sz="800"/>
            </a:lvl4pPr>
            <a:lvl5pPr marL="1371328" indent="0">
              <a:buNone/>
              <a:defRPr sz="800"/>
            </a:lvl5pPr>
            <a:lvl6pPr marL="1714163" indent="0">
              <a:buNone/>
              <a:defRPr sz="800"/>
            </a:lvl6pPr>
            <a:lvl7pPr marL="2056991" indent="0">
              <a:buNone/>
              <a:defRPr sz="800"/>
            </a:lvl7pPr>
            <a:lvl8pPr marL="2399820" indent="0">
              <a:buNone/>
              <a:defRPr sz="800"/>
            </a:lvl8pPr>
            <a:lvl9pPr marL="274265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664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66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08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8568" tIns="34289" rIns="68568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664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66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31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52"/>
            <a:ext cx="5800725" cy="4358879"/>
          </a:xfrm>
          <a:prstGeom prst="rect">
            <a:avLst/>
          </a:prstGeom>
        </p:spPr>
        <p:txBody>
          <a:bodyPr vert="eaVert" lIns="68568" tIns="34289" rIns="68568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664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64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66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45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82F288E0-7875-42C4-84C8-98DBBD3BF4D2}" type="datetimeFigureOut">
              <a:rPr lang="zh-CN" altLang="en-US" smtClean="0">
                <a:solidFill>
                  <a:srgbClr val="000000"/>
                </a:solidFill>
              </a:rPr>
              <a:pPr defTabSz="685800"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D9BB5D0-35E4-459D-AEF3-FE4D7C45CC19}" type="slidenum">
              <a:rPr lang="zh-CN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30C228-D1FD-45D6-A82C-453010FB3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E6E571F-4E38-4030-8750-3E15E71BE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88"/>
          <a:stretch/>
        </p:blipFill>
        <p:spPr>
          <a:xfrm rot="19200000" flipH="1">
            <a:off x="7838040" y="-204745"/>
            <a:ext cx="1646836" cy="117073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60AB06A-8659-41E3-86CD-33F519FAC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7"/>
          <a:stretch/>
        </p:blipFill>
        <p:spPr>
          <a:xfrm>
            <a:off x="-14288" y="3774291"/>
            <a:ext cx="9158288" cy="136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82F288E0-7875-42C4-84C8-98DBBD3BF4D2}" type="datetimeFigureOut">
              <a:rPr lang="zh-CN" altLang="en-US" smtClean="0">
                <a:solidFill>
                  <a:srgbClr val="000000"/>
                </a:solidFill>
              </a:rPr>
              <a:pPr defTabSz="685800"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D9BB5D0-35E4-459D-AEF3-FE4D7C45CC19}" type="slidenum">
              <a:rPr lang="zh-CN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82F288E0-7875-42C4-84C8-98DBBD3BF4D2}" type="datetimeFigureOut">
              <a:rPr lang="zh-CN" altLang="en-US" smtClean="0">
                <a:solidFill>
                  <a:srgbClr val="000000"/>
                </a:solidFill>
              </a:rPr>
              <a:pPr defTabSz="685800"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D9BB5D0-35E4-459D-AEF3-FE4D7C45CC19}" type="slidenum">
              <a:rPr lang="zh-CN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5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6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6243921" y="4623319"/>
            <a:ext cx="581352" cy="2231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6858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6858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6858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933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89683"/>
      </p:ext>
    </p:extLst>
  </p:cSld>
  <p:clrMapOvr>
    <a:masterClrMapping/>
  </p:clrMapOvr>
  <p:transition spd="slow" advClick="0" advTm="0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86875"/>
      </p:ext>
    </p:extLst>
  </p:cSld>
  <p:clrMapOvr>
    <a:masterClrMapping/>
  </p:clrMapOvr>
  <p:transition spd="slow" advClick="0" advTm="0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68547"/>
      </p:ext>
    </p:extLst>
  </p:cSld>
  <p:clrMapOvr>
    <a:masterClrMapping/>
  </p:clrMapOvr>
  <p:transition spd="slow" advClick="0" advTm="0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072"/>
      </p:ext>
    </p:extLst>
  </p:cSld>
  <p:clrMapOvr>
    <a:masterClrMapping/>
  </p:clrMapOvr>
  <p:transition spd="slow" advClick="0" advTm="0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34871"/>
      </p:ext>
    </p:extLst>
  </p:cSld>
  <p:clrMapOvr>
    <a:masterClrMapping/>
  </p:clrMapOvr>
  <p:transition spd="slow" advClick="0" advTm="0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48128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77" tIns="34289" rIns="68577" bIns="34289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15468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914400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50035"/>
      </p:ext>
    </p:extLst>
  </p:cSld>
  <p:clrMapOvr>
    <a:masterClrMapping/>
  </p:clrMapOvr>
  <p:transition spd="slow" advClick="0" advTm="0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9420"/>
      </p:ext>
    </p:extLst>
  </p:cSld>
  <p:clrMapOvr>
    <a:masterClrMapping/>
  </p:clrMapOvr>
  <p:transition spd="slow" advClick="0" advTm="0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84229"/>
      </p:ext>
    </p:extLst>
  </p:cSld>
  <p:clrMapOvr>
    <a:masterClrMapping/>
  </p:clrMapOvr>
  <p:transition spd="slow" advClick="0" advTm="0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74016"/>
      </p:ext>
    </p:extLst>
  </p:cSld>
  <p:clrMapOvr>
    <a:masterClrMapping/>
  </p:clrMapOvr>
  <p:transition spd="slow" advClick="0" advTm="0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46495"/>
      </p:ext>
    </p:extLst>
  </p:cSld>
  <p:clrMapOvr>
    <a:masterClrMapping/>
  </p:clrMapOvr>
  <p:transition spd="slow" advClick="0" advTm="0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63221"/>
      </p:ext>
    </p:extLst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88023"/>
      </p:ext>
    </p:extLst>
  </p:cSld>
  <p:clrMapOvr>
    <a:masterClrMapping/>
  </p:clrMapOvr>
  <p:transition spd="med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08603"/>
      </p:ext>
    </p:extLst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12972"/>
      </p:ext>
    </p:extLst>
  </p:cSld>
  <p:clrMapOvr>
    <a:masterClrMapping/>
  </p:clrMapOvr>
  <p:transition spd="med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3619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77" tIns="34289" rIns="68577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24494" y="5034072"/>
            <a:ext cx="1080119" cy="10002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marL="0" marR="0" lvl="0" indent="0" defTabSz="685766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8276888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84583"/>
      </p:ext>
    </p:extLst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70673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805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35679"/>
      </p:ext>
    </p:extLst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97343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50094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6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6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06310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712D3A-3BD9-4323-AA63-56D8B4F6CBDE}" type="datetimeFigureOut">
              <a:rPr lang="zh-CN" altLang="en-US"/>
              <a:pPr/>
              <a:t>2024/11/21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D65DA-E7E8-4165-91CB-EC3654EEB5A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5875080"/>
      </p:ext>
    </p:extLst>
  </p:cSld>
  <p:clrMapOvr>
    <a:masterClrMapping/>
  </p:clrMapOvr>
  <p:transition spd="slow" advTm="500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FE170-794A-40A1-A395-EB4103EA128E}" type="datetimeFigureOut">
              <a:rPr lang="zh-CN" altLang="en-US"/>
              <a:pPr/>
              <a:t>2024/11/21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83BF1-4677-488E-B6CF-526EAD1456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6147204"/>
      </p:ext>
    </p:extLst>
  </p:cSld>
  <p:clrMapOvr>
    <a:masterClrMapping/>
  </p:clrMapOvr>
  <p:transition spd="slow" advTm="500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839" indent="0">
              <a:buNone/>
              <a:defRPr sz="1500"/>
            </a:lvl2pPr>
            <a:lvl3pPr marL="685681" indent="0">
              <a:buNone/>
              <a:defRPr sz="1400"/>
            </a:lvl3pPr>
            <a:lvl4pPr marL="1028522" indent="0">
              <a:buNone/>
              <a:defRPr sz="1200"/>
            </a:lvl4pPr>
            <a:lvl5pPr marL="1371362" indent="0">
              <a:buNone/>
              <a:defRPr sz="1200"/>
            </a:lvl5pPr>
            <a:lvl6pPr marL="1714205" indent="0">
              <a:buNone/>
              <a:defRPr sz="1200"/>
            </a:lvl6pPr>
            <a:lvl7pPr marL="2057042" indent="0">
              <a:buNone/>
              <a:defRPr sz="1200"/>
            </a:lvl7pPr>
            <a:lvl8pPr marL="2399880" indent="0">
              <a:buNone/>
              <a:defRPr sz="1200"/>
            </a:lvl8pPr>
            <a:lvl9pPr marL="2742719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A20F3-C811-4BB2-8B75-8F9EB4DB09D2}" type="datetimeFigureOut">
              <a:rPr lang="zh-CN" altLang="en-US"/>
              <a:pPr/>
              <a:t>2024/11/21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9FBD3-C904-4410-A547-AA8EC66888D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6041178"/>
      </p:ext>
    </p:extLst>
  </p:cSld>
  <p:clrMapOvr>
    <a:masterClrMapping/>
  </p:clrMapOvr>
  <p:transition spd="slow" advTm="500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57200" y="1125149"/>
            <a:ext cx="4038600" cy="34694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125149"/>
            <a:ext cx="4038600" cy="34694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AD6D6-A147-4C64-819E-E9A31321E30C}" type="datetimeFigureOut">
              <a:rPr lang="zh-CN" altLang="en-US"/>
              <a:pPr/>
              <a:t>2024/11/21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66704-31EB-4EFE-B43D-B2C2FFAB81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9030240"/>
      </p:ext>
    </p:extLst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77" tIns="34289" rIns="68577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68577" tIns="34289" rIns="68577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77" tIns="34289" rIns="68577" bIns="34289"/>
          <a:lstStyle/>
          <a:p>
            <a:pPr defTabSz="685766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685766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77" tIns="34289" rIns="68577" bIns="34289"/>
          <a:lstStyle/>
          <a:p>
            <a:pPr defTabSz="685766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77" tIns="34289" rIns="68577" bIns="34289"/>
          <a:lstStyle/>
          <a:p>
            <a:pPr defTabSz="685766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685766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121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1B6F7-7A36-45F1-99C9-F668D8A97D97}" type="datetimeFigureOut">
              <a:rPr lang="zh-CN" altLang="en-US"/>
              <a:pPr/>
              <a:t>2024/11/21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452A2-0723-4BAE-9083-B14BD2D0396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5532209"/>
      </p:ext>
    </p:extLst>
  </p:cSld>
  <p:clrMapOvr>
    <a:masterClrMapping/>
  </p:clrMapOvr>
  <p:transition spd="slow" advTm="500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084BB-510B-4D82-8C52-2515C9202042}" type="datetimeFigureOut">
              <a:rPr lang="zh-CN" altLang="en-US"/>
              <a:pPr/>
              <a:t>2024/11/21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4FC02-39DE-4C48-9DA8-BD8E2F03478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3708196"/>
      </p:ext>
    </p:extLst>
  </p:cSld>
  <p:clrMapOvr>
    <a:masterClrMapping/>
  </p:clrMapOvr>
  <p:transition spd="slow" advTm="500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8" y="-32658"/>
            <a:ext cx="9153701" cy="5725886"/>
          </a:xfrm>
          <a:prstGeom prst="rect">
            <a:avLst/>
          </a:prstGeom>
          <a:blipFill dpi="0" rotWithShape="1">
            <a:blip r:embed="rId2" cstate="email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0" tIns="34289" rIns="68570" bIns="34289" numCol="1" rtlCol="0" anchor="t" anchorCtr="0" compatLnSpc="1"/>
          <a:lstStyle/>
          <a:p>
            <a:pPr defTabSz="6856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 bwMode="auto">
          <a:xfrm>
            <a:off x="-9699" y="4370341"/>
            <a:ext cx="9153701" cy="788522"/>
          </a:xfrm>
          <a:prstGeom prst="rect">
            <a:avLst/>
          </a:prstGeom>
          <a:blipFill dpi="0" rotWithShape="1">
            <a:blip r:embed="rId3" cstate="email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0" tIns="34289" rIns="68570" bIns="34289" numCol="1" rtlCol="0" anchor="t" anchorCtr="0" compatLnSpc="1"/>
          <a:lstStyle/>
          <a:p>
            <a:pPr defTabSz="68568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2391" y="-431979"/>
            <a:ext cx="1522662" cy="1955981"/>
            <a:chOff x="235075" y="-407522"/>
            <a:chExt cx="4330347" cy="459900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235075" y="-407522"/>
              <a:ext cx="3182122" cy="459900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086"/>
            <a:stretch>
              <a:fillRect/>
            </a:stretch>
          </p:blipFill>
          <p:spPr>
            <a:xfrm flipH="1">
              <a:off x="2123207" y="-272427"/>
              <a:ext cx="2442215" cy="329294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72575">
            <a:off x="5597009" y="4055734"/>
            <a:ext cx="2030381" cy="8527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385" y="114437"/>
            <a:ext cx="735033" cy="467691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7508992" y="185477"/>
            <a:ext cx="1488341" cy="581645"/>
            <a:chOff x="9546555" y="390648"/>
            <a:chExt cx="2266010" cy="96770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60076">
              <a:off x="9546555" y="665513"/>
              <a:ext cx="692613" cy="48361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380588">
              <a:off x="10515780" y="929837"/>
              <a:ext cx="613701" cy="42851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380588">
              <a:off x="10631366" y="390648"/>
              <a:ext cx="457224" cy="31925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380588">
              <a:off x="11491476" y="644025"/>
              <a:ext cx="321089" cy="224198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31159" y="4298194"/>
            <a:ext cx="732818" cy="707015"/>
          </a:xfrm>
          <a:prstGeom prst="rect">
            <a:avLst/>
          </a:prstGeom>
        </p:spPr>
      </p:pic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BC79-F8DC-45CD-8DB1-31E163F43E1E}" type="datetimeFigureOut">
              <a:rPr lang="zh-CN" altLang="en-US" smtClean="0"/>
              <a:pPr/>
              <a:t>2024/11/21</a:t>
            </a:fld>
            <a:endParaRPr lang="en-US" altLang="zh-CN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32C8-E0B6-492C-915A-C81E2F3F734E}" type="slidenum">
              <a:rPr lang="zh-CN" altLang="en-US" smtClean="0"/>
              <a:pPr/>
              <a:t>‹#›</a:t>
            </a:fld>
            <a:endParaRPr lang="en-US" altLang="zh-CN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66" y="4023151"/>
            <a:ext cx="1588411" cy="98205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937" y="680953"/>
            <a:ext cx="414322" cy="26362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471" y="638337"/>
            <a:ext cx="414322" cy="2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28539"/>
      </p:ext>
    </p:extLst>
  </p:cSld>
  <p:clrMapOvr>
    <a:masterClrMapping/>
  </p:clrMapOvr>
  <p:transition spd="slow" advTm="500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6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46" y="1543052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16549-4EBD-4BFF-B17B-C2FA012886CB}" type="datetimeFigureOut">
              <a:rPr lang="zh-CN" altLang="en-US"/>
              <a:pPr/>
              <a:t>2024/11/21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12243-0363-4EF8-971C-5D272522111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1255069"/>
      </p:ext>
    </p:extLst>
  </p:cSld>
  <p:clrMapOvr>
    <a:masterClrMapping/>
  </p:clrMapOvr>
  <p:transition spd="slow" advTm="500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6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7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46" y="1543052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A4563-0382-4537-B1EA-B2768868494F}" type="datetimeFigureOut">
              <a:rPr lang="zh-CN" altLang="en-US"/>
              <a:pPr/>
              <a:t>2024/11/21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E741-82DC-415C-A5EC-247C77F0F49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7748437"/>
      </p:ext>
    </p:extLst>
  </p:cSld>
  <p:clrMapOvr>
    <a:masterClrMapping/>
  </p:clrMapOvr>
  <p:transition spd="slow" advTm="500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83D95-6CC0-42EE-AA73-49EFA3FCEBDA}" type="datetimeFigureOut">
              <a:rPr lang="zh-CN" altLang="en-US"/>
              <a:pPr/>
              <a:t>2024/11/21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83A11-FA9F-4252-A393-3D626AAD9D6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9309015"/>
      </p:ext>
    </p:extLst>
  </p:cSld>
  <p:clrMapOvr>
    <a:masterClrMapping/>
  </p:clrMapOvr>
  <p:transition spd="slow" advTm="500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160735"/>
            <a:ext cx="2063750" cy="4433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28633" y="160735"/>
            <a:ext cx="6042025" cy="443388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8DED3-194B-41BF-8B99-94A7A1281CAF}" type="datetimeFigureOut">
              <a:rPr lang="zh-CN" altLang="en-US"/>
              <a:pPr/>
              <a:t>2024/11/21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38991-0590-4B66-B848-9DE699858CE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3687358"/>
      </p:ext>
    </p:extLst>
  </p:cSld>
  <p:clrMapOvr>
    <a:masterClrMapping/>
  </p:clrMapOvr>
  <p:transition spd="slow" advTm="500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27437"/>
      </p:ext>
    </p:extLst>
  </p:cSld>
  <p:clrMapOvr>
    <a:masterClrMapping/>
  </p:clrMapOvr>
  <p:transition spd="med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96727"/>
      </p:ext>
    </p:extLst>
  </p:cSld>
  <p:clrMapOvr>
    <a:masterClrMapping/>
  </p:clrMapOvr>
  <p:transition spd="med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45793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68577" tIns="34289" rIns="68577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68577" tIns="34289" rIns="68577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77" tIns="34289" rIns="68577" bIns="34289"/>
          <a:lstStyle/>
          <a:p>
            <a:pPr defTabSz="685766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685766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77" tIns="34289" rIns="68577" bIns="34289"/>
          <a:lstStyle/>
          <a:p>
            <a:pPr defTabSz="685766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77" tIns="34289" rIns="68577" bIns="34289"/>
          <a:lstStyle/>
          <a:p>
            <a:pPr defTabSz="685766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685766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906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56478"/>
      </p:ext>
    </p:extLst>
  </p:cSld>
  <p:clrMapOvr>
    <a:masterClrMapping/>
  </p:clrMapOvr>
  <p:transition spd="med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85735"/>
      </p:ext>
    </p:extLst>
  </p:cSld>
  <p:clrMapOvr>
    <a:masterClrMapping/>
  </p:clrMapOvr>
  <p:transition spd="med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00681"/>
      </p:ext>
    </p:extLst>
  </p:cSld>
  <p:clrMapOvr>
    <a:masterClrMapping/>
  </p:clrMapOvr>
  <p:transition spd="med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7395"/>
      </p:ext>
    </p:extLst>
  </p:cSld>
  <p:clrMapOvr>
    <a:masterClrMapping/>
  </p:clrMapOvr>
  <p:transition spd="med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4965"/>
      </p:ext>
    </p:extLst>
  </p:cSld>
  <p:clrMapOvr>
    <a:masterClrMapping/>
  </p:clrMapOvr>
  <p:transition spd="med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46649"/>
      </p:ext>
    </p:extLst>
  </p:cSld>
  <p:clrMapOvr>
    <a:masterClrMapping/>
  </p:clrMapOvr>
  <p:transition spd="med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93963"/>
      </p:ext>
    </p:extLst>
  </p:cSld>
  <p:clrMapOvr>
    <a:masterClrMapping/>
  </p:clrMapOvr>
  <p:transition spd="med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46876"/>
      </p:ext>
    </p:extLst>
  </p:cSld>
  <p:clrMapOvr>
    <a:masterClrMapping/>
  </p:clrMapOvr>
  <p:transition spd="med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043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8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6897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353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219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30779" y="5039557"/>
            <a:ext cx="1350150" cy="1000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48871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941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464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332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494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963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/>
                </a:solidFill>
              </a:rPr>
              <a:pPr defTabSz="685800"/>
              <a:t>2024/11/21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51FF504A-745A-48EA-80ED-493236BBE933}" type="slidenum">
              <a:rPr lang="zh-CN" alt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8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60" r:id="rId5"/>
    <p:sldLayoutId id="2147483662" r:id="rId6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28633" y="160735"/>
            <a:ext cx="6215063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0" tIns="34289" rIns="68570" bIns="34289" numCol="1" anchor="ctr" anchorCtr="0" compatLnSpc="1"/>
          <a:lstStyle/>
          <a:p>
            <a:pPr lvl="0"/>
            <a:r>
              <a:rPr lang="zh-CN" altLang="zh-CN"/>
              <a:t>单击此处编辑母版标题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149"/>
            <a:ext cx="8229600" cy="346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0" tIns="34289" rIns="68570" bIns="34289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0" tIns="34289" rIns="68570" bIns="34289" numCol="1" anchor="ctr" anchorCtr="0" compatLnSpc="1"/>
          <a:lstStyle>
            <a:lvl1pPr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defTabSz="685681"/>
            <a:fld id="{0A95BC79-F8DC-45CD-8DB1-31E163F43E1E}" type="datetimeFigureOut">
              <a:rPr lang="zh-CN" altLang="en-US" smtClean="0"/>
              <a:pPr defTabSz="685681"/>
              <a:t>2024/11/21</a:t>
            </a:fld>
            <a:endParaRPr lang="en-US" altLang="zh-CN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0" tIns="34289" rIns="68570" bIns="34289" numCol="1" anchor="ctr" anchorCtr="0" compatLnSpc="1"/>
          <a:lstStyle>
            <a:lvl1pPr algn="ct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defTabSz="685681"/>
            <a:endParaRPr lang="zh-CN" alt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0" tIns="34289" rIns="68570" bIns="34289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defTabSz="685681"/>
            <a:fld id="{9C2432C8-E0B6-492C-915A-C81E2F3F734E}" type="slidenum">
              <a:rPr lang="zh-CN" altLang="en-US" smtClean="0"/>
              <a:pPr defTabSz="685681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25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 advTm="5000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kern="1200">
          <a:solidFill>
            <a:srgbClr val="0953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342839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685681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028522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371362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57132" indent="-25713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15" indent="-21427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2" indent="-17142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0" indent="-17142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9" indent="-17142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8"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0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med">
    <p:dissolve/>
  </p:transition>
  <p:txStyles>
    <p:titleStyle>
      <a:lvl1pPr algn="ctr" defTabSz="914378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42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57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68576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274337"/>
            <a:ext cx="7886418" cy="993477"/>
          </a:xfrm>
          <a:prstGeom prst="rect">
            <a:avLst/>
          </a:prstGeom>
        </p:spPr>
        <p:txBody>
          <a:bodyPr vert="horz" lIns="72699" tIns="36350" rIns="72699" bIns="3635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369430"/>
            <a:ext cx="7886418" cy="3263797"/>
          </a:xfrm>
          <a:prstGeom prst="rect">
            <a:avLst/>
          </a:prstGeom>
        </p:spPr>
        <p:txBody>
          <a:bodyPr vert="horz" lIns="72699" tIns="36350" rIns="72699" bIns="3635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4767571"/>
            <a:ext cx="2056836" cy="273206"/>
          </a:xfrm>
          <a:prstGeom prst="rect">
            <a:avLst/>
          </a:prstGeom>
        </p:spPr>
        <p:txBody>
          <a:bodyPr vert="horz" lIns="72699" tIns="36350" rIns="72699" bIns="3635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7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2773" fontAlgn="base">
                <a:spcBef>
                  <a:spcPct val="0"/>
                </a:spcBef>
                <a:spcAft>
                  <a:spcPct val="0"/>
                </a:spcAft>
              </a:pPr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4767571"/>
            <a:ext cx="3086382" cy="273206"/>
          </a:xfrm>
          <a:prstGeom prst="rect">
            <a:avLst/>
          </a:prstGeom>
        </p:spPr>
        <p:txBody>
          <a:bodyPr vert="horz" lIns="72699" tIns="36350" rIns="72699" bIns="3635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7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4767571"/>
            <a:ext cx="2056836" cy="273206"/>
          </a:xfrm>
          <a:prstGeom prst="rect">
            <a:avLst/>
          </a:prstGeom>
        </p:spPr>
        <p:txBody>
          <a:bodyPr vert="horz" lIns="72699" tIns="36350" rIns="72699" bIns="3635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7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277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5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726935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738" indent="-181738" algn="l" defTabSz="726935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99" indent="-181738" algn="l" defTabSz="72693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8666" indent="-181738" algn="l" defTabSz="72693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2131" indent="-181738" algn="l" defTabSz="72693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5596" indent="-181738" algn="l" defTabSz="72693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99060" indent="-181738" algn="l" defTabSz="72693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2527" indent="-181738" algn="l" defTabSz="72693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994" indent="-181738" algn="l" defTabSz="72693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9460" indent="-181738" algn="l" defTabSz="72693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69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472" algn="l" defTabSz="7269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6935" algn="l" defTabSz="7269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0397" algn="l" defTabSz="7269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65" algn="l" defTabSz="7269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7330" algn="l" defTabSz="7269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0792" algn="l" defTabSz="7269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4266" algn="l" defTabSz="7269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734" algn="l" defTabSz="7269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资源 11@4x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483" y="-20955"/>
            <a:ext cx="9203055" cy="5184934"/>
          </a:xfrm>
          <a:prstGeom prst="rect">
            <a:avLst/>
          </a:prstGeom>
        </p:spPr>
      </p:pic>
      <p:pic>
        <p:nvPicPr>
          <p:cNvPr id="8" name="图片 7" descr="资源 10@4x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2990" y="-6668"/>
            <a:ext cx="4270534" cy="5180648"/>
          </a:xfrm>
          <a:prstGeom prst="rect">
            <a:avLst/>
          </a:prstGeom>
        </p:spPr>
      </p:pic>
      <p:pic>
        <p:nvPicPr>
          <p:cNvPr id="9" name="图片 8" descr="资源 10@4x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629" y="-6668"/>
            <a:ext cx="4699159" cy="5180648"/>
          </a:xfrm>
          <a:prstGeom prst="rect">
            <a:avLst/>
          </a:prstGeom>
        </p:spPr>
      </p:pic>
      <p:pic>
        <p:nvPicPr>
          <p:cNvPr id="10" name="图片 9" descr="资源 9@4x3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164" y="4340066"/>
            <a:ext cx="4904899" cy="838200"/>
          </a:xfrm>
          <a:prstGeom prst="rect">
            <a:avLst/>
          </a:prstGeom>
        </p:spPr>
      </p:pic>
      <p:pic>
        <p:nvPicPr>
          <p:cNvPr id="13" name="图片 12" descr="资源 9@4x3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777" y="4340066"/>
            <a:ext cx="4904899" cy="8382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30493" y="206692"/>
            <a:ext cx="8772525" cy="464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 descr="资源 6@4x3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28" y="4493897"/>
            <a:ext cx="570548" cy="530543"/>
          </a:xfrm>
          <a:prstGeom prst="rect">
            <a:avLst/>
          </a:prstGeom>
        </p:spPr>
      </p:pic>
      <p:pic>
        <p:nvPicPr>
          <p:cNvPr id="14" name="图片 13" descr="资源 8@4x3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367" y="1894999"/>
            <a:ext cx="508159" cy="510540"/>
          </a:xfrm>
          <a:prstGeom prst="rect">
            <a:avLst/>
          </a:prstGeom>
        </p:spPr>
      </p:pic>
      <p:pic>
        <p:nvPicPr>
          <p:cNvPr id="15" name="图片 14" descr="资源 7@4x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466" y="4531997"/>
            <a:ext cx="5205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4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29047F-5DE1-40DA-AC24-00876ED9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D65A70-6F68-4B83-92A0-6D80F28C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1EB68C-B904-4D82-949D-22E3B851D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6AE24F-59F4-4360-AE82-7A8125C3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A32B3F-6528-4220-A583-FE0D75546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7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4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664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8" indent="-171418" algn="l" defTabSz="6856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3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资源 11@4x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483" y="-20955"/>
            <a:ext cx="9203055" cy="5184934"/>
          </a:xfrm>
          <a:prstGeom prst="rect">
            <a:avLst/>
          </a:prstGeom>
        </p:spPr>
      </p:pic>
      <p:pic>
        <p:nvPicPr>
          <p:cNvPr id="8" name="图片 7" descr="资源 10@4x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2990" y="-6668"/>
            <a:ext cx="4270534" cy="5180648"/>
          </a:xfrm>
          <a:prstGeom prst="rect">
            <a:avLst/>
          </a:prstGeom>
        </p:spPr>
      </p:pic>
      <p:pic>
        <p:nvPicPr>
          <p:cNvPr id="9" name="图片 8" descr="资源 10@4x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627" y="-6668"/>
            <a:ext cx="4699159" cy="5180648"/>
          </a:xfrm>
          <a:prstGeom prst="rect">
            <a:avLst/>
          </a:prstGeom>
        </p:spPr>
      </p:pic>
      <p:pic>
        <p:nvPicPr>
          <p:cNvPr id="10" name="图片 9" descr="资源 9@4x3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164" y="4340066"/>
            <a:ext cx="4904899" cy="838200"/>
          </a:xfrm>
          <a:prstGeom prst="rect">
            <a:avLst/>
          </a:prstGeom>
        </p:spPr>
      </p:pic>
      <p:pic>
        <p:nvPicPr>
          <p:cNvPr id="13" name="图片 12" descr="资源 9@4x3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775" y="4340066"/>
            <a:ext cx="4904899" cy="8382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30493" y="206692"/>
            <a:ext cx="8772525" cy="464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 descr="资源 6@4x3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26" y="4493895"/>
            <a:ext cx="570548" cy="530543"/>
          </a:xfrm>
          <a:prstGeom prst="rect">
            <a:avLst/>
          </a:prstGeom>
        </p:spPr>
      </p:pic>
      <p:pic>
        <p:nvPicPr>
          <p:cNvPr id="14" name="图片 13" descr="资源 8@4x3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365" y="1894999"/>
            <a:ext cx="508159" cy="510540"/>
          </a:xfrm>
          <a:prstGeom prst="rect">
            <a:avLst/>
          </a:prstGeom>
        </p:spPr>
      </p:pic>
      <p:pic>
        <p:nvPicPr>
          <p:cNvPr id="15" name="图片 14" descr="资源 7@4x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464" y="4531995"/>
            <a:ext cx="5205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2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C28F643B-9EE8-42D9-860B-940B840B1C2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552FF246-BA5D-407A-8171-DFA8AC685D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0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21/11/2024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5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7.png"/><Relationship Id="rId5" Type="http://schemas.openxmlformats.org/officeDocument/2006/relationships/image" Target="../media/image59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6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5877" y="451595"/>
            <a:ext cx="3161869" cy="3908367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8" y="3250407"/>
            <a:ext cx="9172575" cy="1893094"/>
          </a:xfrm>
          <a:prstGeom prst="rect">
            <a:avLst/>
          </a:prstGeom>
        </p:spPr>
      </p:pic>
      <p:pic>
        <p:nvPicPr>
          <p:cNvPr id="26" name="图片 25" descr="8fd71eaf8677ef70d2293deb973682b3">
            <a:extLst>
              <a:ext uri="{FF2B5EF4-FFF2-40B4-BE49-F238E27FC236}">
                <a16:creationId xmlns:a16="http://schemas.microsoft.com/office/drawing/2014/main" id="{EF691A65-3B6C-46DB-97C7-276902726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25" y="2828092"/>
            <a:ext cx="1497353" cy="1368512"/>
          </a:xfrm>
          <a:prstGeom prst="rect">
            <a:avLst/>
          </a:prstGeom>
        </p:spPr>
      </p:pic>
      <p:pic>
        <p:nvPicPr>
          <p:cNvPr id="27" name="图片 26" descr="0116e6821abf8d9d7ec5c9c9e77eaef8">
            <a:extLst>
              <a:ext uri="{FF2B5EF4-FFF2-40B4-BE49-F238E27FC236}">
                <a16:creationId xmlns:a16="http://schemas.microsoft.com/office/drawing/2014/main" id="{96187019-0942-4DC3-A8DC-DDE252004C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70"/>
          <a:stretch/>
        </p:blipFill>
        <p:spPr>
          <a:xfrm rot="2400000">
            <a:off x="3734632" y="2633472"/>
            <a:ext cx="1660448" cy="111966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123E0AE-A53A-403C-9971-A709E13EF0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177" y="2393763"/>
            <a:ext cx="1635786" cy="2695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 descr="ea11243b2077ee3abef0a39733d4f91e">
            <a:extLst>
              <a:ext uri="{FF2B5EF4-FFF2-40B4-BE49-F238E27FC236}">
                <a16:creationId xmlns:a16="http://schemas.microsoft.com/office/drawing/2014/main" id="{2A9FB0EB-FAD6-45B8-9996-93C121B8AD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7"/>
          <a:stretch/>
        </p:blipFill>
        <p:spPr>
          <a:xfrm>
            <a:off x="-14288" y="3774291"/>
            <a:ext cx="9158288" cy="1369211"/>
          </a:xfrm>
          <a:prstGeom prst="rect">
            <a:avLst/>
          </a:prstGeom>
        </p:spPr>
      </p:pic>
      <p:pic>
        <p:nvPicPr>
          <p:cNvPr id="34" name="图片 33" descr="129e31cd37098471b19ff0d691246199">
            <a:extLst>
              <a:ext uri="{FF2B5EF4-FFF2-40B4-BE49-F238E27FC236}">
                <a16:creationId xmlns:a16="http://schemas.microsoft.com/office/drawing/2014/main" id="{2C7A2291-F5AA-480D-A664-842F6059C1C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48421" y="544522"/>
            <a:ext cx="1686269" cy="16862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53699" y="514350"/>
            <a:ext cx="6697612" cy="553998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pPr algn="ctr" defTabSz="914220">
              <a:defRPr/>
            </a:pPr>
            <a:r>
              <a:rPr lang="en-US" sz="3000" b="1" kern="0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 CÁC BẠN HỌC SINH LỚP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8049" y="1050270"/>
            <a:ext cx="6362639" cy="147732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20"/>
            <a:r>
              <a:rPr lang="en-US" sz="9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MĨ THUẬT </a:t>
            </a:r>
          </a:p>
        </p:txBody>
      </p:sp>
    </p:spTree>
    <p:extLst>
      <p:ext uri="{BB962C8B-B14F-4D97-AF65-F5344CB8AC3E}">
        <p14:creationId xmlns:p14="http://schemas.microsoft.com/office/powerpoint/2010/main" val="440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58" y="255181"/>
            <a:ext cx="7612912" cy="50242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026623-110D-4FE8-8BD0-062708739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139" y="962515"/>
            <a:ext cx="2228849" cy="4180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B4F83F-283D-4EA3-AEA3-40F8C9CE4A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158" y="2767319"/>
            <a:ext cx="1558723" cy="2269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ea11243b2077ee3abef0a39733d4f91e">
            <a:extLst>
              <a:ext uri="{FF2B5EF4-FFF2-40B4-BE49-F238E27FC236}">
                <a16:creationId xmlns:a16="http://schemas.microsoft.com/office/drawing/2014/main" id="{A47B6C73-64D9-46D5-B381-D8D54DCF5B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7"/>
          <a:stretch/>
        </p:blipFill>
        <p:spPr>
          <a:xfrm>
            <a:off x="-14288" y="3774291"/>
            <a:ext cx="9158288" cy="1369211"/>
          </a:xfrm>
          <a:prstGeom prst="rect">
            <a:avLst/>
          </a:prstGeom>
        </p:spPr>
      </p:pic>
      <p:pic>
        <p:nvPicPr>
          <p:cNvPr id="10" name="图片 9" descr="0116e6821abf8d9d7ec5c9c9e77eaef8">
            <a:extLst>
              <a:ext uri="{FF2B5EF4-FFF2-40B4-BE49-F238E27FC236}">
                <a16:creationId xmlns:a16="http://schemas.microsoft.com/office/drawing/2014/main" id="{EFEC5E93-D3A1-4183-BA3D-7647F121D3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70"/>
          <a:stretch/>
        </p:blipFill>
        <p:spPr>
          <a:xfrm rot="19200000" flipH="1">
            <a:off x="7381293" y="402682"/>
            <a:ext cx="1660448" cy="111966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19873" y="955537"/>
            <a:ext cx="5251739" cy="263148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88"/>
            <a:r>
              <a:rPr lang="en-US" sz="6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 defTabSz="914288"/>
            <a:r>
              <a:rPr lang="en-US" sz="500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50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50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50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50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288"/>
            <a:r>
              <a:rPr lang="en-US" sz="500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50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vi-VN" sz="50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" r="565" b="29923"/>
          <a:stretch/>
        </p:blipFill>
        <p:spPr bwMode="auto">
          <a:xfrm>
            <a:off x="-71717" y="0"/>
            <a:ext cx="921571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-280741" y="422764"/>
            <a:ext cx="7496200" cy="355481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378">
              <a:lnSpc>
                <a:spcPct val="150000"/>
              </a:lnSpc>
            </a:pP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5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78">
              <a:lnSpc>
                <a:spcPct val="150000"/>
              </a:lnSpc>
            </a:pP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5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58" y="255181"/>
            <a:ext cx="7612912" cy="50242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026623-110D-4FE8-8BD0-062708739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139" y="962515"/>
            <a:ext cx="2228849" cy="4180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B4F83F-283D-4EA3-AEA3-40F8C9CE4A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158" y="2767319"/>
            <a:ext cx="1558723" cy="2269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ea11243b2077ee3abef0a39733d4f91e">
            <a:extLst>
              <a:ext uri="{FF2B5EF4-FFF2-40B4-BE49-F238E27FC236}">
                <a16:creationId xmlns:a16="http://schemas.microsoft.com/office/drawing/2014/main" id="{A47B6C73-64D9-46D5-B381-D8D54DCF5B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7"/>
          <a:stretch/>
        </p:blipFill>
        <p:spPr>
          <a:xfrm>
            <a:off x="-14288" y="3774291"/>
            <a:ext cx="9158288" cy="1369211"/>
          </a:xfrm>
          <a:prstGeom prst="rect">
            <a:avLst/>
          </a:prstGeom>
        </p:spPr>
      </p:pic>
      <p:pic>
        <p:nvPicPr>
          <p:cNvPr id="10" name="图片 9" descr="0116e6821abf8d9d7ec5c9c9e77eaef8">
            <a:extLst>
              <a:ext uri="{FF2B5EF4-FFF2-40B4-BE49-F238E27FC236}">
                <a16:creationId xmlns:a16="http://schemas.microsoft.com/office/drawing/2014/main" id="{EFEC5E93-D3A1-4183-BA3D-7647F121D3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70"/>
          <a:stretch/>
        </p:blipFill>
        <p:spPr>
          <a:xfrm rot="19200000" flipH="1">
            <a:off x="7381293" y="402682"/>
            <a:ext cx="1660448" cy="111966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63820" y="955537"/>
            <a:ext cx="6163848" cy="193898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88"/>
            <a:r>
              <a:rPr lang="en-US" sz="6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914288"/>
            <a:r>
              <a:rPr lang="en-US" sz="550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5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tập-sáng</a:t>
            </a:r>
            <a:r>
              <a:rPr lang="en-US" sz="55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vi-VN" sz="5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4026623-110D-4FE8-8BD0-062708739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139" y="182881"/>
            <a:ext cx="1857290" cy="4960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B4F83F-283D-4EA3-AEA3-40F8C9CE4A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158" y="3094323"/>
            <a:ext cx="1558723" cy="1942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ea11243b2077ee3abef0a39733d4f91e">
            <a:extLst>
              <a:ext uri="{FF2B5EF4-FFF2-40B4-BE49-F238E27FC236}">
                <a16:creationId xmlns:a16="http://schemas.microsoft.com/office/drawing/2014/main" id="{A47B6C73-64D9-46D5-B381-D8D54DCF5B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7"/>
          <a:stretch/>
        </p:blipFill>
        <p:spPr>
          <a:xfrm>
            <a:off x="-14288" y="3774291"/>
            <a:ext cx="9158288" cy="1369211"/>
          </a:xfrm>
          <a:prstGeom prst="rect">
            <a:avLst/>
          </a:prstGeom>
        </p:spPr>
      </p:pic>
      <p:pic>
        <p:nvPicPr>
          <p:cNvPr id="10" name="图片 9" descr="0116e6821abf8d9d7ec5c9c9e77eaef8">
            <a:extLst>
              <a:ext uri="{FF2B5EF4-FFF2-40B4-BE49-F238E27FC236}">
                <a16:creationId xmlns:a16="http://schemas.microsoft.com/office/drawing/2014/main" id="{EFEC5E93-D3A1-4183-BA3D-7647F121D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70"/>
          <a:stretch/>
        </p:blipFill>
        <p:spPr>
          <a:xfrm rot="19200000" flipH="1">
            <a:off x="7381293" y="402682"/>
            <a:ext cx="1660448" cy="111966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9547" y="826629"/>
            <a:ext cx="6931847" cy="251606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 defTabSz="914288">
              <a:lnSpc>
                <a:spcPct val="150000"/>
              </a:lnSpc>
            </a:pP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288">
              <a:lnSpc>
                <a:spcPct val="150000"/>
              </a:lnSpc>
            </a:pPr>
            <a:r>
              <a:rPr lang="en-US" sz="5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5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5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5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vi-VN" sz="5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58" y="255181"/>
            <a:ext cx="7612912" cy="50242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026623-110D-4FE8-8BD0-062708739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139" y="962515"/>
            <a:ext cx="2228849" cy="4180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B4F83F-283D-4EA3-AEA3-40F8C9CE4A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158" y="2944579"/>
            <a:ext cx="1558723" cy="2092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ea11243b2077ee3abef0a39733d4f91e">
            <a:extLst>
              <a:ext uri="{FF2B5EF4-FFF2-40B4-BE49-F238E27FC236}">
                <a16:creationId xmlns:a16="http://schemas.microsoft.com/office/drawing/2014/main" id="{A47B6C73-64D9-46D5-B381-D8D54DCF5B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7"/>
          <a:stretch/>
        </p:blipFill>
        <p:spPr>
          <a:xfrm>
            <a:off x="-14288" y="3774291"/>
            <a:ext cx="9158288" cy="1369211"/>
          </a:xfrm>
          <a:prstGeom prst="rect">
            <a:avLst/>
          </a:prstGeom>
        </p:spPr>
      </p:pic>
      <p:pic>
        <p:nvPicPr>
          <p:cNvPr id="10" name="图片 9" descr="0116e6821abf8d9d7ec5c9c9e77eaef8">
            <a:extLst>
              <a:ext uri="{FF2B5EF4-FFF2-40B4-BE49-F238E27FC236}">
                <a16:creationId xmlns:a16="http://schemas.microsoft.com/office/drawing/2014/main" id="{EFEC5E93-D3A1-4183-BA3D-7647F121D3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70"/>
          <a:stretch/>
        </p:blipFill>
        <p:spPr>
          <a:xfrm rot="19200000" flipH="1">
            <a:off x="7381293" y="402682"/>
            <a:ext cx="1660448" cy="111966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82278" y="1159485"/>
            <a:ext cx="5910572" cy="1785094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88"/>
            <a:r>
              <a:rPr lang="en-US" sz="5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4288"/>
            <a:r>
              <a:rPr lang="en-US" sz="5500" b="1" dirty="0" err="1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500" b="1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tích-đánh</a:t>
            </a:r>
            <a:r>
              <a:rPr lang="en-US" sz="5500" b="1" dirty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vi-VN" sz="5500" b="1" dirty="0">
              <a:solidFill>
                <a:srgbClr val="FF99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58" y="255181"/>
            <a:ext cx="7612912" cy="50242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026623-110D-4FE8-8BD0-062708739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139" y="962515"/>
            <a:ext cx="2228849" cy="4180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B4F83F-283D-4EA3-AEA3-40F8C9CE4A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158" y="2767319"/>
            <a:ext cx="1558723" cy="2269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ea11243b2077ee3abef0a39733d4f91e">
            <a:extLst>
              <a:ext uri="{FF2B5EF4-FFF2-40B4-BE49-F238E27FC236}">
                <a16:creationId xmlns:a16="http://schemas.microsoft.com/office/drawing/2014/main" id="{A47B6C73-64D9-46D5-B381-D8D54DCF5B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7"/>
          <a:stretch/>
        </p:blipFill>
        <p:spPr>
          <a:xfrm>
            <a:off x="-14288" y="3774291"/>
            <a:ext cx="9158288" cy="1369211"/>
          </a:xfrm>
          <a:prstGeom prst="rect">
            <a:avLst/>
          </a:prstGeom>
        </p:spPr>
      </p:pic>
      <p:pic>
        <p:nvPicPr>
          <p:cNvPr id="10" name="图片 9" descr="0116e6821abf8d9d7ec5c9c9e77eaef8">
            <a:extLst>
              <a:ext uri="{FF2B5EF4-FFF2-40B4-BE49-F238E27FC236}">
                <a16:creationId xmlns:a16="http://schemas.microsoft.com/office/drawing/2014/main" id="{EFEC5E93-D3A1-4183-BA3D-7647F121D3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70"/>
          <a:stretch/>
        </p:blipFill>
        <p:spPr>
          <a:xfrm rot="19200000" flipH="1">
            <a:off x="7381293" y="402682"/>
            <a:ext cx="1660448" cy="111966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09692" y="955537"/>
            <a:ext cx="5872100" cy="193898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88"/>
            <a:r>
              <a:rPr lang="en-US" sz="6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ctr" defTabSz="914288"/>
            <a:r>
              <a:rPr lang="en-US" sz="550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5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dụng-sáng</a:t>
            </a:r>
            <a:r>
              <a:rPr lang="en-US" sz="55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vi-VN" sz="5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1">
            <a:extLst>
              <a:ext uri="{FF2B5EF4-FFF2-40B4-BE49-F238E27FC236}">
                <a16:creationId xmlns:a16="http://schemas.microsoft.com/office/drawing/2014/main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758" y="3455636"/>
            <a:ext cx="9641681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084" y="-372142"/>
            <a:ext cx="9144000" cy="188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16" y="70249"/>
            <a:ext cx="1945482" cy="14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51" y="1640088"/>
            <a:ext cx="1735549" cy="322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51" y="-372143"/>
            <a:ext cx="1566863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51" y="567506"/>
            <a:ext cx="76395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5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5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- Vi- Tan ( </a:t>
            </a:r>
            <a:r>
              <a:rPr lang="en-US" sz="45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lavitan</a:t>
            </a:r>
            <a:r>
              <a:rPr lang="en-US" sz="45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( 1986 - 1900)</a:t>
            </a:r>
          </a:p>
        </p:txBody>
      </p:sp>
    </p:spTree>
    <p:extLst>
      <p:ext uri="{BB962C8B-B14F-4D97-AF65-F5344CB8AC3E}">
        <p14:creationId xmlns:p14="http://schemas.microsoft.com/office/powerpoint/2010/main" val="29223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2035" y="285239"/>
            <a:ext cx="458699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图片 31">
            <a:extLst>
              <a:ext uri="{FF2B5EF4-FFF2-40B4-BE49-F238E27FC236}">
                <a16:creationId xmlns:a16="http://schemas.microsoft.com/office/drawing/2014/main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79" y="3042459"/>
            <a:ext cx="9641681" cy="228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hongbeo\Desktop\images-motthegioi-vn-8443_dhjhbmg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1" y="718010"/>
            <a:ext cx="3965866" cy="2590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04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资源 11@4x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483" y="-20955"/>
            <a:ext cx="9203055" cy="5184934"/>
          </a:xfrm>
          <a:prstGeom prst="rect">
            <a:avLst/>
          </a:prstGeom>
        </p:spPr>
      </p:pic>
      <p:pic>
        <p:nvPicPr>
          <p:cNvPr id="2" name="图片 1" descr="资源 10@4x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2990" y="-6668"/>
            <a:ext cx="4270534" cy="5180648"/>
          </a:xfrm>
          <a:prstGeom prst="rect">
            <a:avLst/>
          </a:prstGeom>
        </p:spPr>
      </p:pic>
      <p:pic>
        <p:nvPicPr>
          <p:cNvPr id="6" name="图片 5" descr="资源 10@4x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630" y="-6668"/>
            <a:ext cx="4699159" cy="5180648"/>
          </a:xfrm>
          <a:prstGeom prst="rect">
            <a:avLst/>
          </a:prstGeom>
        </p:spPr>
      </p:pic>
      <p:pic>
        <p:nvPicPr>
          <p:cNvPr id="12" name="图片 11" descr="资源 3@4x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482" y="2729866"/>
            <a:ext cx="3810476" cy="1915478"/>
          </a:xfrm>
          <a:prstGeom prst="rect">
            <a:avLst/>
          </a:prstGeom>
        </p:spPr>
      </p:pic>
      <p:pic>
        <p:nvPicPr>
          <p:cNvPr id="15" name="图片 14" descr="资源 3@4x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043" y="2729866"/>
            <a:ext cx="3810476" cy="1915478"/>
          </a:xfrm>
          <a:prstGeom prst="rect">
            <a:avLst/>
          </a:prstGeom>
        </p:spPr>
      </p:pic>
      <p:pic>
        <p:nvPicPr>
          <p:cNvPr id="17" name="图片 16" descr="资源 3@4x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69521" y="2729866"/>
            <a:ext cx="1567339" cy="1915478"/>
          </a:xfrm>
          <a:prstGeom prst="rect">
            <a:avLst/>
          </a:prstGeom>
        </p:spPr>
      </p:pic>
      <p:pic>
        <p:nvPicPr>
          <p:cNvPr id="7" name="图片 6" descr="资源 9@4x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164" y="4340066"/>
            <a:ext cx="4904899" cy="838200"/>
          </a:xfrm>
          <a:prstGeom prst="rect">
            <a:avLst/>
          </a:prstGeom>
        </p:spPr>
      </p:pic>
      <p:pic>
        <p:nvPicPr>
          <p:cNvPr id="13" name="图片 12" descr="资源 9@4x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778" y="4340066"/>
            <a:ext cx="4904899" cy="838200"/>
          </a:xfrm>
          <a:prstGeom prst="rect">
            <a:avLst/>
          </a:prstGeom>
        </p:spPr>
      </p:pic>
      <p:pic>
        <p:nvPicPr>
          <p:cNvPr id="14" name="图片 13" descr="资源 4@4x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212" y="4430135"/>
            <a:ext cx="4462939" cy="771525"/>
          </a:xfrm>
          <a:prstGeom prst="rect">
            <a:avLst/>
          </a:prstGeom>
        </p:spPr>
      </p:pic>
      <p:pic>
        <p:nvPicPr>
          <p:cNvPr id="8" name="图片 7" descr="资源 1@4x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164" y="2494475"/>
            <a:ext cx="2253614" cy="2386259"/>
          </a:xfrm>
          <a:prstGeom prst="rect">
            <a:avLst/>
          </a:prstGeom>
        </p:spPr>
      </p:pic>
      <p:pic>
        <p:nvPicPr>
          <p:cNvPr id="3" name="图片 2" descr="资源 8@4x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802" y="3372440"/>
            <a:ext cx="536734" cy="539115"/>
          </a:xfrm>
          <a:prstGeom prst="rect">
            <a:avLst/>
          </a:prstGeom>
        </p:spPr>
      </p:pic>
      <p:pic>
        <p:nvPicPr>
          <p:cNvPr id="4" name="图片 3" descr="资源 6@4x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30" y="1227809"/>
            <a:ext cx="727234" cy="675799"/>
          </a:xfrm>
          <a:prstGeom prst="rect">
            <a:avLst/>
          </a:prstGeom>
        </p:spPr>
      </p:pic>
      <p:pic>
        <p:nvPicPr>
          <p:cNvPr id="9" name="图片 8" descr="资源 7@4x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243" y="3425273"/>
            <a:ext cx="685800" cy="649129"/>
          </a:xfrm>
          <a:prstGeom prst="rect">
            <a:avLst/>
          </a:prstGeom>
        </p:spPr>
      </p:pic>
      <p:pic>
        <p:nvPicPr>
          <p:cNvPr id="10" name="图片 9" descr="资源 14@4x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108" y="3014666"/>
            <a:ext cx="1492568" cy="143113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72136" y="180221"/>
            <a:ext cx="8686800" cy="369191"/>
          </a:xfrm>
          <a:prstGeom prst="rect">
            <a:avLst/>
          </a:prstGeom>
          <a:noFill/>
        </p:spPr>
        <p:txBody>
          <a:bodyPr wrap="square" lIns="91279" tIns="45641" rIns="91279" bIns="45641">
            <a:spAutoFit/>
          </a:bodyPr>
          <a:lstStyle/>
          <a:p>
            <a:pPr defTabSz="912773"/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TAM  ĐA SỐ 2 – HUYÊN YÊN PHONG – TỈNH BẮC NINH </a:t>
            </a:r>
            <a:endParaRPr lang="vi-VN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59"/>
          <p:cNvSpPr>
            <a:spLocks noChangeArrowheads="1"/>
          </p:cNvSpPr>
          <p:nvPr/>
        </p:nvSpPr>
        <p:spPr bwMode="auto">
          <a:xfrm>
            <a:off x="425057" y="714089"/>
            <a:ext cx="8763000" cy="201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9" tIns="45641" rIns="91279" bIns="45641">
            <a:spAutoFit/>
          </a:bodyPr>
          <a:lstStyle/>
          <a:p>
            <a:pPr algn="ctr" defTabSz="912773">
              <a:defRPr/>
            </a:pPr>
            <a:r>
              <a:rPr lang="en-US" altLang="zh-CN" sz="50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 2</a:t>
            </a:r>
          </a:p>
          <a:p>
            <a:pPr algn="ctr" defTabSz="912773">
              <a:defRPr/>
            </a:pPr>
            <a:r>
              <a:rPr lang="en-US" altLang="zh-CN" sz="75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zh-CN" sz="75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5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zh-CN" sz="75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5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zh-CN" sz="75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5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75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" name="图片 10" descr="资源 4@4x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5" y="4371975"/>
            <a:ext cx="4462939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" t="36130" r="-192" b="26239"/>
          <a:stretch/>
        </p:blipFill>
        <p:spPr>
          <a:xfrm>
            <a:off x="-100123" y="5390"/>
            <a:ext cx="9258300" cy="51610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6" y="1710146"/>
            <a:ext cx="1742083" cy="73615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868342" y="503622"/>
            <a:ext cx="2717072" cy="2250652"/>
            <a:chOff x="5157788" y="671494"/>
            <a:chExt cx="3622763" cy="3000869"/>
          </a:xfrm>
        </p:grpSpPr>
        <p:sp>
          <p:nvSpPr>
            <p:cNvPr id="2" name="任意多边形 1"/>
            <p:cNvSpPr/>
            <p:nvPr/>
          </p:nvSpPr>
          <p:spPr>
            <a:xfrm>
              <a:off x="5157788" y="671494"/>
              <a:ext cx="3414712" cy="2776406"/>
            </a:xfrm>
            <a:custGeom>
              <a:avLst/>
              <a:gdLst>
                <a:gd name="connsiteX0" fmla="*/ 0 w 3414712"/>
                <a:gd name="connsiteY0" fmla="*/ 542944 h 2776406"/>
                <a:gd name="connsiteX1" fmla="*/ 528637 w 3414712"/>
                <a:gd name="connsiteY1" fmla="*/ 19 h 2776406"/>
                <a:gd name="connsiteX2" fmla="*/ 2185987 w 3414712"/>
                <a:gd name="connsiteY2" fmla="*/ 528656 h 2776406"/>
                <a:gd name="connsiteX3" fmla="*/ 2257425 w 3414712"/>
                <a:gd name="connsiteY3" fmla="*/ 1857394 h 2776406"/>
                <a:gd name="connsiteX4" fmla="*/ 2871787 w 3414712"/>
                <a:gd name="connsiteY4" fmla="*/ 2657494 h 2776406"/>
                <a:gd name="connsiteX5" fmla="*/ 3414712 w 3414712"/>
                <a:gd name="connsiteY5" fmla="*/ 2757506 h 277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4712" h="2776406">
                  <a:moveTo>
                    <a:pt x="0" y="542944"/>
                  </a:moveTo>
                  <a:cubicBezTo>
                    <a:pt x="82153" y="272672"/>
                    <a:pt x="164306" y="2400"/>
                    <a:pt x="528637" y="19"/>
                  </a:cubicBezTo>
                  <a:cubicBezTo>
                    <a:pt x="892968" y="-2362"/>
                    <a:pt x="1897856" y="219094"/>
                    <a:pt x="2185987" y="528656"/>
                  </a:cubicBezTo>
                  <a:cubicBezTo>
                    <a:pt x="2474118" y="838218"/>
                    <a:pt x="2143125" y="1502588"/>
                    <a:pt x="2257425" y="1857394"/>
                  </a:cubicBezTo>
                  <a:cubicBezTo>
                    <a:pt x="2371725" y="2212200"/>
                    <a:pt x="2678906" y="2507475"/>
                    <a:pt x="2871787" y="2657494"/>
                  </a:cubicBezTo>
                  <a:cubicBezTo>
                    <a:pt x="3064668" y="2807513"/>
                    <a:pt x="3239690" y="2782509"/>
                    <a:pt x="3414712" y="275750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8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6231671">
              <a:off x="8434695" y="3326507"/>
              <a:ext cx="371475" cy="32023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81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47" b="38357"/>
          <a:stretch/>
        </p:blipFill>
        <p:spPr>
          <a:xfrm rot="381483">
            <a:off x="5191699" y="-26715"/>
            <a:ext cx="1387710" cy="8507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28354" y="398680"/>
            <a:ext cx="6538941" cy="2785364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pPr algn="ctr" defTabSz="914220"/>
            <a:r>
              <a:rPr lang="en-US" sz="8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5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220"/>
            <a:r>
              <a:rPr lang="en-US" sz="4000" b="1" dirty="0" err="1">
                <a:solidFill>
                  <a:srgbClr val="E7E6E6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>
                <a:solidFill>
                  <a:srgbClr val="E7E6E6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E7E6E6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</a:p>
          <a:p>
            <a:pPr algn="ctr" defTabSz="914220"/>
            <a:r>
              <a:rPr lang="en-US" sz="5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5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5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资源 11@4x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483" y="-20955"/>
            <a:ext cx="9203055" cy="5184934"/>
          </a:xfrm>
          <a:prstGeom prst="rect">
            <a:avLst/>
          </a:prstGeom>
        </p:spPr>
      </p:pic>
      <p:pic>
        <p:nvPicPr>
          <p:cNvPr id="2" name="图片 1" descr="资源 10@4x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2990" y="-6668"/>
            <a:ext cx="4270534" cy="5180648"/>
          </a:xfrm>
          <a:prstGeom prst="rect">
            <a:avLst/>
          </a:prstGeom>
        </p:spPr>
      </p:pic>
      <p:pic>
        <p:nvPicPr>
          <p:cNvPr id="6" name="图片 5" descr="资源 10@4x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628" y="-6668"/>
            <a:ext cx="4699159" cy="5180648"/>
          </a:xfrm>
          <a:prstGeom prst="rect">
            <a:avLst/>
          </a:prstGeom>
        </p:spPr>
      </p:pic>
      <p:pic>
        <p:nvPicPr>
          <p:cNvPr id="15" name="图片 14" descr="资源 3@4x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482" y="661989"/>
            <a:ext cx="7646194" cy="3843814"/>
          </a:xfrm>
          <a:prstGeom prst="rect">
            <a:avLst/>
          </a:prstGeom>
        </p:spPr>
      </p:pic>
      <p:pic>
        <p:nvPicPr>
          <p:cNvPr id="17" name="图片 16" descr="资源 3@4x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69517" y="972503"/>
            <a:ext cx="1576388" cy="3672840"/>
          </a:xfrm>
          <a:prstGeom prst="rect">
            <a:avLst/>
          </a:prstGeom>
        </p:spPr>
      </p:pic>
      <p:pic>
        <p:nvPicPr>
          <p:cNvPr id="7" name="图片 6" descr="资源 9@4x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164" y="4340066"/>
            <a:ext cx="4904899" cy="838200"/>
          </a:xfrm>
          <a:prstGeom prst="rect">
            <a:avLst/>
          </a:prstGeom>
        </p:spPr>
      </p:pic>
      <p:pic>
        <p:nvPicPr>
          <p:cNvPr id="13" name="图片 12" descr="资源 9@4x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776" y="4340066"/>
            <a:ext cx="4904899" cy="838200"/>
          </a:xfrm>
          <a:prstGeom prst="rect">
            <a:avLst/>
          </a:prstGeom>
        </p:spPr>
      </p:pic>
      <p:pic>
        <p:nvPicPr>
          <p:cNvPr id="14" name="图片 13" descr="资源 4@4x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458" y="4407218"/>
            <a:ext cx="4462939" cy="771525"/>
          </a:xfrm>
          <a:prstGeom prst="rect">
            <a:avLst/>
          </a:prstGeom>
        </p:spPr>
      </p:pic>
      <p:pic>
        <p:nvPicPr>
          <p:cNvPr id="11" name="图片 10" descr="资源 4@4x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482" y="4407218"/>
            <a:ext cx="4462939" cy="771525"/>
          </a:xfrm>
          <a:prstGeom prst="rect">
            <a:avLst/>
          </a:prstGeom>
        </p:spPr>
      </p:pic>
      <p:pic>
        <p:nvPicPr>
          <p:cNvPr id="8" name="图片 7" descr="资源 1@4x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1507" y="661988"/>
            <a:ext cx="3607992" cy="3843813"/>
          </a:xfrm>
          <a:prstGeom prst="rect">
            <a:avLst/>
          </a:prstGeom>
        </p:spPr>
      </p:pic>
      <p:pic>
        <p:nvPicPr>
          <p:cNvPr id="10" name="图片 9" descr="资源 14@4x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390" y="3594260"/>
            <a:ext cx="950595" cy="9115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872990" y="367777"/>
            <a:ext cx="2213344" cy="861772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 defTabSz="914243"/>
            <a:r>
              <a:rPr lang="en-US" sz="5000" b="1" cap="all" dirty="0" err="1">
                <a:ln w="9000" cmpd="sng">
                  <a:noFill/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0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sz="50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383" y="1001902"/>
            <a:ext cx="5264558" cy="2400645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algn="ctr" defTabSz="914265"/>
            <a:r>
              <a:rPr lang="en-US" sz="7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7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7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265"/>
            <a:r>
              <a:rPr lang="en-US" sz="7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7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7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4905" y="3384710"/>
            <a:ext cx="1443320" cy="707874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914265"/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322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1235" y="75778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t="13253" r="29337" b="24131"/>
          <a:stretch/>
        </p:blipFill>
        <p:spPr bwMode="auto">
          <a:xfrm>
            <a:off x="2072730" y="659219"/>
            <a:ext cx="5146159" cy="31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16936" r="8830" b="19706"/>
          <a:stretch/>
        </p:blipFill>
        <p:spPr bwMode="auto">
          <a:xfrm>
            <a:off x="5304270" y="2150591"/>
            <a:ext cx="3412289" cy="178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0533">
            <a:off x="4285409" y="1270827"/>
            <a:ext cx="1978205" cy="263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GIAO AN\SGV lop 2\sgv chân trời sáng tạo lớp 2\hình minh họa giáo án\9\keo_dan_giay_g-014_1dca550e9a904d68a6bce897244a7ee1_m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1534">
            <a:off x="6033539" y="1085980"/>
            <a:ext cx="1778945" cy="133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GIAO AN\SGV lop 2\sgv chân trời sáng tạo lớp 2\hình minh họa giáo án\14\mau_nuoc_thien_long_-_colokit_waco_03__3_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50" y="2239531"/>
            <a:ext cx="2027384" cy="12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t="9066" r="13002" b="7832"/>
          <a:stretch/>
        </p:blipFill>
        <p:spPr bwMode="auto">
          <a:xfrm>
            <a:off x="3898892" y="2821979"/>
            <a:ext cx="2533650" cy="196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30" y="2962996"/>
            <a:ext cx="1883431" cy="17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E:\GIAO AN\ảnh tài liệu\yujyj 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266">
            <a:off x="345526" y="2769169"/>
            <a:ext cx="1632241" cy="153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:\GIAO AN\ảnh tài liệu\jhhkj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0829">
            <a:off x="1103223" y="3119472"/>
            <a:ext cx="1859455" cy="163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b4e2b2963786013a0e29a8e310116bbb">
            <a:extLst>
              <a:ext uri="{FF2B5EF4-FFF2-40B4-BE49-F238E27FC236}">
                <a16:creationId xmlns:a16="http://schemas.microsoft.com/office/drawing/2014/main" id="{F906A94C-B9A5-4816-9F0B-B4B03CC64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4288" y="3288507"/>
            <a:ext cx="9172575" cy="18930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D86CA7-2996-4A6A-A321-73986BBB9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341" y="3149600"/>
            <a:ext cx="1111068" cy="1778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 descr="ea11243b2077ee3abef0a39733d4f91e">
            <a:extLst>
              <a:ext uri="{FF2B5EF4-FFF2-40B4-BE49-F238E27FC236}">
                <a16:creationId xmlns:a16="http://schemas.microsoft.com/office/drawing/2014/main" id="{82B5F6BF-7E77-4B8E-A748-027EA10568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7"/>
          <a:stretch/>
        </p:blipFill>
        <p:spPr>
          <a:xfrm>
            <a:off x="35624" y="3754773"/>
            <a:ext cx="9158288" cy="13692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7535" y="8472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663" y="240401"/>
            <a:ext cx="3376209" cy="63092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2773"/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801" y="1001181"/>
            <a:ext cx="87596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92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58" y="255181"/>
            <a:ext cx="7612912" cy="50242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026623-110D-4FE8-8BD0-062708739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139" y="962515"/>
            <a:ext cx="2228849" cy="4180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B4F83F-283D-4EA3-AEA3-40F8C9CE4A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158" y="2767319"/>
            <a:ext cx="1558723" cy="2269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ea11243b2077ee3abef0a39733d4f91e">
            <a:extLst>
              <a:ext uri="{FF2B5EF4-FFF2-40B4-BE49-F238E27FC236}">
                <a16:creationId xmlns:a16="http://schemas.microsoft.com/office/drawing/2014/main" id="{A47B6C73-64D9-46D5-B381-D8D54DCF5B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7"/>
          <a:stretch/>
        </p:blipFill>
        <p:spPr>
          <a:xfrm>
            <a:off x="-14288" y="3774291"/>
            <a:ext cx="9158288" cy="1369211"/>
          </a:xfrm>
          <a:prstGeom prst="rect">
            <a:avLst/>
          </a:prstGeom>
        </p:spPr>
      </p:pic>
      <p:pic>
        <p:nvPicPr>
          <p:cNvPr id="10" name="图片 9" descr="0116e6821abf8d9d7ec5c9c9e77eaef8">
            <a:extLst>
              <a:ext uri="{FF2B5EF4-FFF2-40B4-BE49-F238E27FC236}">
                <a16:creationId xmlns:a16="http://schemas.microsoft.com/office/drawing/2014/main" id="{EFEC5E93-D3A1-4183-BA3D-7647F121D3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70"/>
          <a:stretch/>
        </p:blipFill>
        <p:spPr>
          <a:xfrm rot="19200000" flipH="1">
            <a:off x="7381293" y="402682"/>
            <a:ext cx="1660448" cy="111966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77343" y="955537"/>
            <a:ext cx="4536799" cy="186203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88"/>
            <a:r>
              <a:rPr lang="en-US" sz="6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914288"/>
            <a:r>
              <a:rPr lang="en-US" sz="500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0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0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50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b4e2b2963786013a0e29a8e310116bbb">
            <a:extLst>
              <a:ext uri="{FF2B5EF4-FFF2-40B4-BE49-F238E27FC236}">
                <a16:creationId xmlns:a16="http://schemas.microsoft.com/office/drawing/2014/main" id="{92246F98-F9F1-481D-B689-7D626E8A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3250407"/>
            <a:ext cx="9172575" cy="18930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9E089F-F9C5-41ED-9038-AC6654498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905" y="582894"/>
            <a:ext cx="2520095" cy="41530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0116e6821abf8d9d7ec5c9c9e77eaef8">
            <a:extLst>
              <a:ext uri="{FF2B5EF4-FFF2-40B4-BE49-F238E27FC236}">
                <a16:creationId xmlns:a16="http://schemas.microsoft.com/office/drawing/2014/main" id="{7F6EF37A-2152-4214-A57D-825CFF36A8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70"/>
          <a:stretch/>
        </p:blipFill>
        <p:spPr>
          <a:xfrm rot="19200000" flipH="1">
            <a:off x="5160127" y="-31293"/>
            <a:ext cx="1470490" cy="99157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ea11243b2077ee3abef0a39733d4f91e">
            <a:extLst>
              <a:ext uri="{FF2B5EF4-FFF2-40B4-BE49-F238E27FC236}">
                <a16:creationId xmlns:a16="http://schemas.microsoft.com/office/drawing/2014/main" id="{3E4F33D9-2398-4270-835E-87BE7338E0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7"/>
          <a:stretch/>
        </p:blipFill>
        <p:spPr>
          <a:xfrm>
            <a:off x="33623" y="3661014"/>
            <a:ext cx="9158288" cy="1369211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379E089F-F9C5-41ED-9038-AC6654498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70147" y="3174202"/>
            <a:ext cx="1417747" cy="1969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0">
            <a:extLst>
              <a:ext uri="{FF2B5EF4-FFF2-40B4-BE49-F238E27FC236}">
                <a16:creationId xmlns:a16="http://schemas.microsoft.com/office/drawing/2014/main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75" y="116803"/>
            <a:ext cx="1505049" cy="111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0210" y="3037360"/>
            <a:ext cx="859401" cy="169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063" y="947202"/>
            <a:ext cx="5762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891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ngbeo\Desktop\hkjhjkh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90" y="153946"/>
            <a:ext cx="2393898" cy="1744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ngbeo\Desktop\uui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82" y="1592250"/>
            <a:ext cx="3625629" cy="2497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ngbeo\Desktop\13ẻhg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1" y="2184106"/>
            <a:ext cx="4079264" cy="1772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053" y="4008346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4177" y="153947"/>
            <a:ext cx="2319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5528" y="4148454"/>
            <a:ext cx="4384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581" y="377090"/>
            <a:ext cx="3173508" cy="1264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29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幼儿园家长会PPT模板"/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&quot;/&gt;&lt;property id=&quot;20307&quot; value=&quot;287&quot;/&gt;&lt;/object&gt;&lt;object type=&quot;3&quot; unique_id=&quot;10005&quot;&gt;&lt;property id=&quot;20148&quot; value=&quot;5&quot;/&gt;&lt;property id=&quot;20300&quot; value=&quot;Slide 3&quot;/&gt;&lt;property id=&quot;20307&quot; value=&quot;288&quot;/&gt;&lt;/object&gt;&lt;object type=&quot;3&quot; unique_id=&quot;10006&quot;&gt;&lt;property id=&quot;20148&quot; value=&quot;5&quot;/&gt;&lt;property id=&quot;20300&quot; value=&quot;Slide 4&quot;/&gt;&lt;property id=&quot;20307&quot; value=&quot;298&quot;/&gt;&lt;/object&gt;&lt;object type=&quot;3&quot; unique_id=&quot;10007&quot;&gt;&lt;property id=&quot;20148&quot; value=&quot;5&quot;/&gt;&lt;property id=&quot;20300&quot; value=&quot;Slide 5&quot;/&gt;&lt;property id=&quot;20307&quot; value=&quot;289&quot;/&gt;&lt;/object&gt;&lt;object type=&quot;3&quot; unique_id=&quot;10008&quot;&gt;&lt;property id=&quot;20148&quot; value=&quot;5&quot;/&gt;&lt;property id=&quot;20300&quot; value=&quot;Slide 6&quot;/&gt;&lt;property id=&quot;20307&quot; value=&quot;290&quot;/&gt;&lt;/object&gt;&lt;object type=&quot;3&quot; unique_id=&quot;10009&quot;&gt;&lt;property id=&quot;20148&quot; value=&quot;5&quot;/&gt;&lt;property id=&quot;20300&quot; value=&quot;Slide 7&quot;/&gt;&lt;property id=&quot;20307&quot; value=&quot;296&quot;/&gt;&lt;/object&gt;&lt;object type=&quot;3&quot; unique_id=&quot;10010&quot;&gt;&lt;property id=&quot;20148&quot; value=&quot;5&quot;/&gt;&lt;property id=&quot;20300&quot; value=&quot;Slide 8&quot;/&gt;&lt;property id=&quot;20307&quot; value=&quot;301&quot;/&gt;&lt;/object&gt;&lt;object type=&quot;3&quot; unique_id=&quot;10011&quot;&gt;&lt;property id=&quot;20148&quot; value=&quot;5&quot;/&gt;&lt;property id=&quot;20300&quot; value=&quot;Slide 12&quot;/&gt;&lt;property id=&quot;20307&quot; value=&quot;260&quot;/&gt;&lt;/object&gt;&lt;object type=&quot;3&quot; unique_id=&quot;10013&quot;&gt;&lt;property id=&quot;20148&quot; value=&quot;5&quot;/&gt;&lt;property id=&quot;20300&quot; value=&quot;Slide 13&quot;/&gt;&lt;property id=&quot;20307&quot; value=&quot;299&quot;/&gt;&lt;/object&gt;&lt;object type=&quot;3&quot; unique_id=&quot;10014&quot;&gt;&lt;property id=&quot;20148&quot; value=&quot;5&quot;/&gt;&lt;property id=&quot;20300&quot; value=&quot;Slide 14&quot;/&gt;&lt;property id=&quot;20307&quot; value=&quot;295&quot;/&gt;&lt;/object&gt;&lt;object type=&quot;3&quot; unique_id=&quot;10015&quot;&gt;&lt;property id=&quot;20148&quot; value=&quot;5&quot;/&gt;&lt;property id=&quot;20300&quot; value=&quot;Slide 10&quot;/&gt;&lt;property id=&quot;20307&quot; value=&quot;300&quot;/&gt;&lt;/object&gt;&lt;object type=&quot;3&quot; unique_id=&quot;10016&quot;&gt;&lt;property id=&quot;20148&quot; value=&quot;5&quot;/&gt;&lt;property id=&quot;20300&quot; value=&quot;Slide 15&quot;/&gt;&lt;property id=&quot;20307&quot; value=&quot;291&quot;/&gt;&lt;/object&gt;&lt;object type=&quot;3&quot; unique_id=&quot;10017&quot;&gt;&lt;property id=&quot;20148&quot; value=&quot;5&quot;/&gt;&lt;property id=&quot;20300&quot; value=&quot;Slide 16&quot;/&gt;&lt;property id=&quot;20307&quot; value=&quot;302&quot;/&gt;&lt;/object&gt;&lt;object type=&quot;3&quot; unique_id=&quot;10018&quot;&gt;&lt;property id=&quot;20148&quot; value=&quot;5&quot;/&gt;&lt;property id=&quot;20300&quot; value=&quot;Slide 21&quot;/&gt;&lt;property id=&quot;20307&quot; value=&quot;294&quot;/&gt;&lt;/object&gt;&lt;object type=&quot;3&quot; unique_id=&quot;10019&quot;&gt;&lt;property id=&quot;20148&quot; value=&quot;5&quot;/&gt;&lt;property id=&quot;20300&quot; value=&quot;Slide 23&quot;/&gt;&lt;property id=&quot;20307&quot; value=&quot;293&quot;/&gt;&lt;/object&gt;&lt;object type=&quot;3&quot; unique_id=&quot;10020&quot;&gt;&lt;property id=&quot;20148&quot; value=&quot;5&quot;/&gt;&lt;property id=&quot;20300&quot; value=&quot;Slide 25&quot;/&gt;&lt;property id=&quot;20307&quot; value=&quot;292&quot;/&gt;&lt;/object&gt;&lt;object type=&quot;3&quot; unique_id=&quot;10021&quot;&gt;&lt;property id=&quot;20148&quot; value=&quot;5&quot;/&gt;&lt;property id=&quot;20300&quot; value=&quot;Slide 24&quot;/&gt;&lt;property id=&quot;20307&quot; value=&quot;283&quot;/&gt;&lt;/object&gt;&lt;object type=&quot;3&quot; unique_id=&quot;10133&quot;&gt;&lt;property id=&quot;20148&quot; value=&quot;5&quot;/&gt;&lt;property id=&quot;20300&quot; value=&quot;Slide 19&quot;/&gt;&lt;property id=&quot;20307&quot; value=&quot;303&quot;/&gt;&lt;/object&gt;&lt;object type=&quot;3&quot; unique_id=&quot;10134&quot;&gt;&lt;property id=&quot;20148&quot; value=&quot;5&quot;/&gt;&lt;property id=&quot;20300&quot; value=&quot;Slide 17&quot;/&gt;&lt;property id=&quot;20307&quot; value=&quot;304&quot;/&gt;&lt;/object&gt;&lt;object type=&quot;3&quot; unique_id=&quot;10381&quot;&gt;&lt;property id=&quot;20148&quot; value=&quot;5&quot;/&gt;&lt;property id=&quot;20300&quot; value=&quot;Slide 18&quot;/&gt;&lt;property id=&quot;20307&quot; value=&quot;306&quot;/&gt;&lt;/object&gt;&lt;object type=&quot;3&quot; unique_id=&quot;10382&quot;&gt;&lt;property id=&quot;20148&quot; value=&quot;5&quot;/&gt;&lt;property id=&quot;20300&quot; value=&quot;Slide 20&quot;/&gt;&lt;property id=&quot;20307&quot; value=&quot;307&quot;/&gt;&lt;/object&gt;&lt;object type=&quot;3&quot; unique_id=&quot;10438&quot;&gt;&lt;property id=&quot;20148&quot; value=&quot;5&quot;/&gt;&lt;property id=&quot;20300&quot; value=&quot;Slide 22&quot;/&gt;&lt;property id=&quot;20307&quot; value=&quot;308&quot;/&gt;&lt;/object&gt;&lt;object type=&quot;3&quot; unique_id=&quot;10496&quot;&gt;&lt;property id=&quot;20148&quot; value=&quot;5&quot;/&gt;&lt;property id=&quot;20300&quot; value=&quot;Slide 26&quot;/&gt;&lt;property id=&quot;20307&quot; value=&quot;309&quot;/&gt;&lt;/object&gt;&lt;object type=&quot;3&quot; unique_id=&quot;10636&quot;&gt;&lt;property id=&quot;20148&quot; value=&quot;5&quot;/&gt;&lt;property id=&quot;20300&quot; value=&quot;Slide 27&quot;/&gt;&lt;property id=&quot;20307&quot; value=&quot;310&quot;/&gt;&lt;/object&gt;&lt;object type=&quot;3&quot; unique_id=&quot;10841&quot;&gt;&lt;property id=&quot;20148&quot; value=&quot;5&quot;/&gt;&lt;property id=&quot;20300&quot; value=&quot;Slide 9&quot;/&gt;&lt;property id=&quot;20307&quot; value=&quot;311&quot;/&gt;&lt;/object&gt;&lt;object type=&quot;3&quot; unique_id=&quot;10902&quot;&gt;&lt;property id=&quot;20148&quot; value=&quot;5&quot;/&gt;&lt;property id=&quot;20300&quot; value=&quot;Slide 11&quot;/&gt;&lt;property id=&quot;20307&quot; value=&quot;312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dh15aru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x3an1g2">
      <a:majorFont>
        <a:latin typeface="微软雅黑"/>
        <a:ea typeface="楷体"/>
        <a:cs typeface=""/>
      </a:majorFont>
      <a:minorFont>
        <a:latin typeface="微软雅黑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第一PPT，www.1ppt.com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2061</TotalTime>
  <Words>344</Words>
  <Application>Microsoft Office PowerPoint</Application>
  <PresentationFormat>On-screen Show (16:9)</PresentationFormat>
  <Paragraphs>67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等线</vt:lpstr>
      <vt:lpstr>等线 Light</vt:lpstr>
      <vt:lpstr>微软雅黑</vt:lpstr>
      <vt:lpstr>Arial</vt:lpstr>
      <vt:lpstr>Calibri</vt:lpstr>
      <vt:lpstr>Calibri Light</vt:lpstr>
      <vt:lpstr>Segoe Print</vt:lpstr>
      <vt:lpstr>Times New Roman</vt:lpstr>
      <vt:lpstr>方正卡通简体</vt:lpstr>
      <vt:lpstr>第一PPT，www.1ppt.com</vt:lpstr>
      <vt:lpstr>自定义设计方案</vt:lpstr>
      <vt:lpstr>2_第一PPT，www.1ppt.com</vt:lpstr>
      <vt:lpstr>1_第一PPT，www.1ppt.com</vt:lpstr>
      <vt:lpstr>https://www.freeppt7.com</vt:lpstr>
      <vt:lpstr>3_第一PPT，www.1ppt.com</vt:lpstr>
      <vt:lpstr>4_第一PPT，www.1ppt.com</vt:lpstr>
      <vt:lpstr>Office 主题</vt:lpstr>
      <vt:lpstr>Office Theme</vt:lpstr>
      <vt:lpstr>1_Office 主题</vt:lpstr>
      <vt:lpstr>1_Office Theme</vt:lpstr>
      <vt:lpstr>5_第一PPT，www.1ppt.com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卡通长颈鹿</dc:title>
  <dc:creator>第一PPT</dc:creator>
  <cp:keywords>www.1ppt.com</cp:keywords>
  <dc:description>www.1ppt.com</dc:description>
  <cp:lastModifiedBy>nximlqd@gmail.com</cp:lastModifiedBy>
  <cp:revision>341</cp:revision>
  <dcterms:created xsi:type="dcterms:W3CDTF">2017-08-18T03:02:00Z</dcterms:created>
  <dcterms:modified xsi:type="dcterms:W3CDTF">2024-11-21T13:46:03Z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