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7" r:id="rId4"/>
    <p:sldMasterId id="2147483709" r:id="rId5"/>
    <p:sldMasterId id="2147483721" r:id="rId6"/>
    <p:sldMasterId id="2147483733" r:id="rId7"/>
  </p:sldMasterIdLst>
  <p:notesMasterIdLst>
    <p:notesMasterId r:id="rId26"/>
  </p:notesMasterIdLst>
  <p:sldIdLst>
    <p:sldId id="299" r:id="rId8"/>
    <p:sldId id="300" r:id="rId9"/>
    <p:sldId id="298" r:id="rId10"/>
    <p:sldId id="302" r:id="rId11"/>
    <p:sldId id="285" r:id="rId12"/>
    <p:sldId id="303" r:id="rId13"/>
    <p:sldId id="290" r:id="rId14"/>
    <p:sldId id="304" r:id="rId15"/>
    <p:sldId id="305" r:id="rId16"/>
    <p:sldId id="286" r:id="rId17"/>
    <p:sldId id="293" r:id="rId18"/>
    <p:sldId id="306" r:id="rId19"/>
    <p:sldId id="308" r:id="rId20"/>
    <p:sldId id="309" r:id="rId21"/>
    <p:sldId id="310" r:id="rId22"/>
    <p:sldId id="311" r:id="rId23"/>
    <p:sldId id="281" r:id="rId24"/>
    <p:sldId id="284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9"/>
            <p14:sldId id="300"/>
            <p14:sldId id="298"/>
            <p14:sldId id="302"/>
            <p14:sldId id="285"/>
            <p14:sldId id="303"/>
            <p14:sldId id="290"/>
            <p14:sldId id="304"/>
            <p14:sldId id="305"/>
            <p14:sldId id="286"/>
            <p14:sldId id="293"/>
            <p14:sldId id="306"/>
            <p14:sldId id="308"/>
            <p14:sldId id="309"/>
            <p14:sldId id="310"/>
            <p14:sldId id="311"/>
          </p14:sldIdLst>
        </p14:section>
        <p14:section name="Untitled Section" id="{D57258EA-FEF7-4B32-A45A-656DA101D383}">
          <p14:sldIdLst>
            <p14:sldId id="28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71" d="100"/>
          <a:sy n="71" d="100"/>
        </p:scale>
        <p:origin x="134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7C59F-CAB2-4151-9AB9-784D5D4F9B98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4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47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4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7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6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91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91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4CCEC7-3A54-47D1-BB25-17A0FDA63797}" type="datetimeFigureOut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2024/11/21</a:t>
            </a:fld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5495661-81B6-46E9-A91E-889569155CC2}" type="slidenum">
              <a:rPr lang="zh-CN" altLang="en-US" smtClean="0">
                <a:solidFill>
                  <a:srgbClr val="63AECE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5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CE5B826-6809-49B3-9B4B-177D412235B0}" type="datetimeFigureOut">
              <a:rPr lang="zh-CN" altLang="en-US" sz="1350" smtClean="0">
                <a:solidFill>
                  <a:srgbClr val="86C58D"/>
                </a:solidFill>
              </a:rPr>
              <a:pPr defTabSz="685800">
                <a:defRPr/>
              </a:pPr>
              <a:t>2024/11/21</a:t>
            </a:fld>
            <a:endParaRPr lang="zh-CN" altLang="en-US" sz="1350">
              <a:solidFill>
                <a:srgbClr val="86C58D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srgbClr val="86C58D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AD0B5-09AD-499F-88BC-01FCE55CDA76}" type="slidenum">
              <a:rPr lang="zh-CN" altLang="en-US" sz="1350" smtClean="0">
                <a:solidFill>
                  <a:srgbClr val="86C58D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srgbClr val="86C5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10880"/>
      </p:ext>
    </p:extLst>
  </p:cSld>
  <p:clrMapOvr>
    <a:masterClrMapping/>
  </p:clrMapOvr>
  <p:transition spd="slow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8875"/>
      </p:ext>
    </p:extLst>
  </p:cSld>
  <p:clrMapOvr>
    <a:masterClrMapping/>
  </p:clrMapOvr>
  <p:transition spd="slow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36625"/>
      </p:ext>
    </p:extLst>
  </p:cSld>
  <p:clrMapOvr>
    <a:masterClrMapping/>
  </p:clrMapOvr>
  <p:transition spd="slow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45737"/>
      </p:ext>
    </p:extLst>
  </p:cSld>
  <p:clrMapOvr>
    <a:masterClrMapping/>
  </p:clrMapOvr>
  <p:transition spd="slow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93591"/>
      </p:ext>
    </p:extLst>
  </p:cSld>
  <p:clrMapOvr>
    <a:masterClrMapping/>
  </p:clrMapOvr>
  <p:transition spd="slow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55903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28026"/>
      </p:ext>
    </p:extLst>
  </p:cSld>
  <p:clrMapOvr>
    <a:masterClrMapping/>
  </p:clrMapOvr>
  <p:transition spd="slow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1249"/>
      </p:ext>
    </p:extLst>
  </p:cSld>
  <p:clrMapOvr>
    <a:masterClrMapping/>
  </p:clrMapOvr>
  <p:transition spd="slow" advTm="3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43373"/>
      </p:ext>
    </p:extLst>
  </p:cSld>
  <p:clrMapOvr>
    <a:masterClrMapping/>
  </p:clrMapOvr>
  <p:transition spd="slow" advTm="3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83675"/>
      </p:ext>
    </p:extLst>
  </p:cSld>
  <p:clrMapOvr>
    <a:masterClrMapping/>
  </p:clrMapOvr>
  <p:transition spd="slow" advTm="3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59182"/>
      </p:ext>
    </p:extLst>
  </p:cSld>
  <p:clrMapOvr>
    <a:masterClrMapping/>
  </p:clrMapOvr>
  <p:transition spd="slow" advTm="3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4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4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1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5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32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4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56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21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42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85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189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25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722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6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9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0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0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8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0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3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2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9.xml"/><Relationship Id="rId7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2.xml"/><Relationship Id="rId7" Type="http://schemas.openxmlformats.org/officeDocument/2006/relationships/image" Target="../media/image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5.xml"/><Relationship Id="rId7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2971808" y="2362200"/>
            <a:ext cx="3268081" cy="0"/>
          </a:xfrm>
          <a:prstGeom prst="line">
            <a:avLst/>
          </a:prstGeom>
          <a:ln>
            <a:solidFill>
              <a:srgbClr val="00B050"/>
            </a:solidFill>
            <a:tailEnd type="diamon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66800" y="531674"/>
            <a:ext cx="704071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 err="1">
                <a:solidFill>
                  <a:srgbClr val="2A8910"/>
                </a:solidFill>
                <a:latin typeface="iCiel Cadena" pitchFamily="2" charset="-93"/>
                <a:ea typeface="微软雅黑 Light" panose="020B0502040204020203" pitchFamily="34" charset="-122"/>
              </a:rPr>
              <a:t>Chủ</a:t>
            </a:r>
            <a:r>
              <a:rPr lang="en-US" altLang="zh-CN" sz="5400" dirty="0">
                <a:solidFill>
                  <a:srgbClr val="2A8910"/>
                </a:solidFill>
                <a:latin typeface="iCiel Cadena" pitchFamily="2" charset="-93"/>
                <a:ea typeface="微软雅黑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2A8910"/>
                </a:solidFill>
                <a:latin typeface="iCiel Cadena" pitchFamily="2" charset="-93"/>
                <a:ea typeface="微软雅黑 Light" panose="020B0502040204020203" pitchFamily="34" charset="-122"/>
              </a:rPr>
              <a:t>đề</a:t>
            </a:r>
            <a:r>
              <a:rPr lang="en-US" altLang="zh-CN" sz="5400" dirty="0">
                <a:solidFill>
                  <a:srgbClr val="2A8910"/>
                </a:solidFill>
                <a:latin typeface="iCiel Cadena" pitchFamily="2" charset="-93"/>
                <a:ea typeface="微软雅黑 Light" panose="020B0502040204020203" pitchFamily="34" charset="-122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5400" dirty="0">
                <a:solidFill>
                  <a:srgbClr val="2A8910"/>
                </a:solidFill>
                <a:latin typeface="iCiel Cadena" pitchFamily="2" charset="-93"/>
                <a:ea typeface="微软雅黑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Đường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đến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trường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em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-93"/>
                <a:ea typeface="微软雅黑 Light" panose="020B0502040204020203" pitchFamily="34" charset="-122"/>
              </a:rPr>
              <a:t> </a:t>
            </a:r>
            <a:endParaRPr lang="zh-CN" altLang="en-US" sz="5400" dirty="0">
              <a:solidFill>
                <a:srgbClr val="00B050"/>
              </a:solidFill>
              <a:latin typeface="iCiel Cadena" pitchFamily="2" charset="-93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00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GIAO AN\SGV lop 2\sgv chân trời sáng tạo lớp 2\hình minh họa giáo án\5\dfđ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8" y="3505200"/>
            <a:ext cx="3477122" cy="32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5\fdfdgv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8" y="533400"/>
            <a:ext cx="2348322" cy="30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79903"/>
            <a:ext cx="5105400" cy="393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GIAO AN\SGV lop 2\sgv chân trời sáng tạo lớp 2\hình minh họa giáo án\5\vdfse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905">
            <a:off x="324635" y="331653"/>
            <a:ext cx="4111783" cy="31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788">
            <a:off x="4408595" y="1115863"/>
            <a:ext cx="4140344" cy="493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244">
            <a:off x="1258975" y="3506187"/>
            <a:ext cx="3122900" cy="268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5808" y="2743201"/>
            <a:ext cx="357822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3 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Luyện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tập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48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8671" y="2743201"/>
            <a:ext cx="351250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4: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Phân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tích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đáng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giá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324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6691" y="2998146"/>
            <a:ext cx="5450909" cy="954067"/>
          </a:xfrm>
          <a:prstGeom prst="rect">
            <a:avLst/>
          </a:prstGeom>
          <a:noFill/>
        </p:spPr>
        <p:txBody>
          <a:bodyPr wrap="none" lIns="91405" tIns="45700" rIns="91405" bIns="45700" rtlCol="0">
            <a:spAutoFit/>
          </a:bodyPr>
          <a:lstStyle/>
          <a:p>
            <a:pPr defTabSz="914051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 defTabSz="914051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150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5808" y="2743201"/>
            <a:ext cx="357822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5 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dụng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Phát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triển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494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21902"/>
            <a:ext cx="78165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5\jhgjhgj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719628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26" y="3102124"/>
            <a:ext cx="2371458" cy="31619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48" y="4014390"/>
            <a:ext cx="1516394" cy="25925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77" y="4014390"/>
            <a:ext cx="1429106" cy="27026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9" y="1015116"/>
            <a:ext cx="1283421" cy="3097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978466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iCiel Cadena" pitchFamily="2" charset="-93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 2 :</a:t>
            </a:r>
          </a:p>
          <a:p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iCiel Cadena" pitchFamily="2" charset="-93"/>
              </a:rPr>
              <a:t>cặp</a:t>
            </a:r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iCiel Cadena" pitchFamily="2" charset="-93"/>
              </a:rPr>
              <a:t>sách</a:t>
            </a:r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iCiel Cadena" pitchFamily="2" charset="-93"/>
              </a:rPr>
              <a:t>xinh</a:t>
            </a:r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iCiel Cadena" pitchFamily="2" charset="-93"/>
              </a:rPr>
              <a:t>sắn</a:t>
            </a:r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( </a:t>
            </a:r>
            <a:r>
              <a:rPr lang="en-US" sz="3200" b="1" dirty="0" err="1">
                <a:solidFill>
                  <a:prstClr val="black"/>
                </a:solidFill>
                <a:latin typeface="iCiel Cadena" pitchFamily="2" charset="-93"/>
              </a:rPr>
              <a:t>tiết</a:t>
            </a:r>
            <a:r>
              <a:rPr lang="en-US" sz="3200" b="1" dirty="0">
                <a:solidFill>
                  <a:prstClr val="black"/>
                </a:solidFill>
                <a:latin typeface="iCiel Cadena" pitchFamily="2" charset="-93"/>
              </a:rPr>
              <a:t> 2 )</a:t>
            </a:r>
            <a:endParaRPr lang="vi-VN" sz="3200" b="1" dirty="0">
              <a:solidFill>
                <a:prstClr val="black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22943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1524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52400"/>
            <a:ext cx="7608887" cy="719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94" y="-152400"/>
            <a:ext cx="602980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390923" y="3594503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943832" y="4360675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68822" y="2859821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35417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6045" y="2895600"/>
            <a:ext cx="4293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1 : </a:t>
            </a:r>
          </a:p>
          <a:p>
            <a:pPr algn="ctr"/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Khám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phá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54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89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sgv chân trời sáng tạo lớp 2\hình minh họa giáo án\5\bai-van-ta-chiec-cap-so-4-211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77" y="1047592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6019800" y="1414333"/>
            <a:ext cx="2399611" cy="5779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237440" y="1432699"/>
            <a:ext cx="2277160" cy="559558"/>
            <a:chOff x="76200" y="1432699"/>
            <a:chExt cx="2277160" cy="559558"/>
          </a:xfrm>
        </p:grpSpPr>
        <p:sp>
          <p:nvSpPr>
            <p:cNvPr id="22" name="Rounded Rectangle 21"/>
            <p:cNvSpPr/>
            <p:nvPr/>
          </p:nvSpPr>
          <p:spPr>
            <a:xfrm>
              <a:off x="76200" y="1432699"/>
              <a:ext cx="2245997" cy="55955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3885" y="1535668"/>
              <a:ext cx="2059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Quai ,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dây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cặp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sách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vi-VN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90865" y="1535668"/>
            <a:ext cx="219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Nắp</a:t>
            </a:r>
            <a:r>
              <a:rPr lang="en-US" b="1" dirty="0"/>
              <a:t>, </a:t>
            </a:r>
            <a:r>
              <a:rPr lang="en-US" b="1" dirty="0" err="1"/>
              <a:t>miệng</a:t>
            </a:r>
            <a:r>
              <a:rPr lang="en-US" b="1" dirty="0"/>
              <a:t> </a:t>
            </a:r>
            <a:r>
              <a:rPr lang="en-US" b="1" dirty="0" err="1"/>
              <a:t>cặp</a:t>
            </a:r>
            <a:r>
              <a:rPr lang="en-US" b="1" dirty="0"/>
              <a:t> </a:t>
            </a:r>
            <a:r>
              <a:rPr lang="en-US" b="1" dirty="0" err="1"/>
              <a:t>sách</a:t>
            </a:r>
            <a:r>
              <a:rPr lang="en-US" b="1" dirty="0"/>
              <a:t> </a:t>
            </a:r>
            <a:endParaRPr lang="vi-VN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237440" y="4081007"/>
            <a:ext cx="1869452" cy="5420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0" name="Group 9"/>
          <p:cNvGrpSpPr/>
          <p:nvPr/>
        </p:nvGrpSpPr>
        <p:grpSpPr>
          <a:xfrm>
            <a:off x="7296707" y="3270988"/>
            <a:ext cx="1595390" cy="474428"/>
            <a:chOff x="525927" y="5630796"/>
            <a:chExt cx="1595390" cy="474428"/>
          </a:xfrm>
        </p:grpSpPr>
        <p:sp>
          <p:nvSpPr>
            <p:cNvPr id="20" name="Rounded Rectangle 19"/>
            <p:cNvSpPr/>
            <p:nvPr/>
          </p:nvSpPr>
          <p:spPr>
            <a:xfrm>
              <a:off x="525927" y="5630796"/>
              <a:ext cx="1595390" cy="47442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8468" y="5667359"/>
              <a:ext cx="1097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Thân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r>
                <a:rPr lang="en-US" b="1" dirty="0"/>
                <a:t> </a:t>
              </a:r>
              <a:endParaRPr lang="vi-VN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79905" y="5783818"/>
            <a:ext cx="1558895" cy="498080"/>
            <a:chOff x="3851305" y="5783818"/>
            <a:chExt cx="1558895" cy="498080"/>
          </a:xfrm>
        </p:grpSpPr>
        <p:sp>
          <p:nvSpPr>
            <p:cNvPr id="8" name="Rounded Rectangle 7"/>
            <p:cNvSpPr/>
            <p:nvPr/>
          </p:nvSpPr>
          <p:spPr>
            <a:xfrm>
              <a:off x="3851305" y="5783818"/>
              <a:ext cx="1558895" cy="49808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02532" y="5848192"/>
              <a:ext cx="1466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Đáy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r>
                <a:rPr lang="en-US" b="1" dirty="0"/>
                <a:t> </a:t>
              </a:r>
              <a:r>
                <a:rPr lang="en-US" b="1" dirty="0" err="1"/>
                <a:t>sách</a:t>
              </a:r>
              <a:r>
                <a:rPr lang="en-US" b="1" dirty="0"/>
                <a:t> </a:t>
              </a:r>
              <a:endParaRPr lang="vi-VN" b="1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2514600" y="1720334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8097" y="4167348"/>
            <a:ext cx="166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sườn</a:t>
            </a:r>
            <a:r>
              <a:rPr lang="en-US" b="1" dirty="0"/>
              <a:t> </a:t>
            </a:r>
            <a:r>
              <a:rPr lang="en-US" b="1" dirty="0" err="1"/>
              <a:t>cặp</a:t>
            </a:r>
            <a:r>
              <a:rPr lang="en-US" b="1" dirty="0"/>
              <a:t> </a:t>
            </a:r>
            <a:endParaRPr lang="vi-VN" b="1" dirty="0"/>
          </a:p>
        </p:txBody>
      </p:sp>
      <p:cxnSp>
        <p:nvCxnSpPr>
          <p:cNvPr id="1025" name="Straight Arrow Connector 1024"/>
          <p:cNvCxnSpPr/>
          <p:nvPr/>
        </p:nvCxnSpPr>
        <p:spPr>
          <a:xfrm>
            <a:off x="2514600" y="1720334"/>
            <a:ext cx="1676400" cy="565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/>
          <p:cNvCxnSpPr/>
          <p:nvPr/>
        </p:nvCxnSpPr>
        <p:spPr>
          <a:xfrm flipV="1">
            <a:off x="4800600" y="5181600"/>
            <a:ext cx="0" cy="602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/>
          <p:cNvCxnSpPr>
            <a:stCxn id="21" idx="2"/>
          </p:cNvCxnSpPr>
          <p:nvPr/>
        </p:nvCxnSpPr>
        <p:spPr>
          <a:xfrm flipH="1">
            <a:off x="5715000" y="1992257"/>
            <a:ext cx="1504606" cy="1208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/>
          <p:cNvCxnSpPr>
            <a:stCxn id="20" idx="1"/>
          </p:cNvCxnSpPr>
          <p:nvPr/>
        </p:nvCxnSpPr>
        <p:spPr>
          <a:xfrm flipH="1">
            <a:off x="4800600" y="3508202"/>
            <a:ext cx="2496107" cy="10284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Arrow Connector 1046"/>
          <p:cNvCxnSpPr/>
          <p:nvPr/>
        </p:nvCxnSpPr>
        <p:spPr>
          <a:xfrm flipV="1">
            <a:off x="1141003" y="3522376"/>
            <a:ext cx="1342434" cy="5728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Arrow Connector 1048"/>
          <p:cNvCxnSpPr>
            <a:stCxn id="21" idx="2"/>
          </p:cNvCxnSpPr>
          <p:nvPr/>
        </p:nvCxnSpPr>
        <p:spPr>
          <a:xfrm flipH="1">
            <a:off x="6190865" y="1992257"/>
            <a:ext cx="1028741" cy="293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0200" y="453465"/>
            <a:ext cx="656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iCiel Cadena" pitchFamily="2" charset="-93"/>
              </a:rPr>
              <a:t>( Khám phá tác dụng của chiếc cặp sách )</a:t>
            </a: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1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94" y="-380500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3342" y="2743201"/>
            <a:ext cx="450315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00B050"/>
                </a:solidFill>
                <a:latin typeface="iCiel Cadena" pitchFamily="2" charset="-93"/>
              </a:rPr>
              <a:t> 2 :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Kiến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endParaRPr lang="en-US" sz="4000" dirty="0">
              <a:solidFill>
                <a:srgbClr val="00B050"/>
              </a:solidFill>
              <a:latin typeface="iCiel Cadena" pitchFamily="2" charset="-93"/>
            </a:endParaRPr>
          </a:p>
          <a:p>
            <a:pPr algn="ctr"/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kiến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thức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-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kĩ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năng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215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0833" y="291124"/>
            <a:ext cx="6088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iCiel Cadena" pitchFamily="2" charset="-93"/>
              </a:rPr>
              <a:t>Cách</a:t>
            </a:r>
            <a:r>
              <a:rPr lang="en-US" sz="3200" b="1" dirty="0">
                <a:latin typeface="iCiel Cadena" pitchFamily="2" charset="-93"/>
              </a:rPr>
              <a:t> </a:t>
            </a:r>
            <a:r>
              <a:rPr lang="en-US" sz="3200" b="1" dirty="0" err="1">
                <a:latin typeface="iCiel Cadena" pitchFamily="2" charset="-93"/>
              </a:rPr>
              <a:t>tạo</a:t>
            </a:r>
            <a:r>
              <a:rPr lang="en-US" sz="3200" b="1" dirty="0">
                <a:latin typeface="iCiel Cadena" pitchFamily="2" charset="-93"/>
              </a:rPr>
              <a:t> </a:t>
            </a:r>
            <a:r>
              <a:rPr lang="en-US" sz="3200" b="1" dirty="0" err="1">
                <a:latin typeface="iCiel Cadena" pitchFamily="2" charset="-93"/>
              </a:rPr>
              <a:t>hình</a:t>
            </a:r>
            <a:r>
              <a:rPr lang="en-US" sz="3200" b="1" dirty="0">
                <a:latin typeface="iCiel Cadena" pitchFamily="2" charset="-93"/>
              </a:rPr>
              <a:t> </a:t>
            </a:r>
            <a:r>
              <a:rPr lang="en-US" sz="3200" b="1" dirty="0" err="1">
                <a:latin typeface="iCiel Cadena" pitchFamily="2" charset="-93"/>
              </a:rPr>
              <a:t>chiếc</a:t>
            </a:r>
            <a:r>
              <a:rPr lang="en-US" sz="3200" b="1" dirty="0">
                <a:latin typeface="iCiel Cadena" pitchFamily="2" charset="-93"/>
              </a:rPr>
              <a:t> </a:t>
            </a:r>
            <a:r>
              <a:rPr lang="en-US" sz="3200" b="1" dirty="0" err="1">
                <a:latin typeface="iCiel Cadena" pitchFamily="2" charset="-93"/>
              </a:rPr>
              <a:t>cặp</a:t>
            </a:r>
            <a:r>
              <a:rPr lang="en-US" sz="3200" b="1" dirty="0">
                <a:latin typeface="iCiel Cadena" pitchFamily="2" charset="-93"/>
              </a:rPr>
              <a:t> </a:t>
            </a:r>
            <a:r>
              <a:rPr lang="en-US" sz="3200" b="1" dirty="0" err="1">
                <a:latin typeface="iCiel Cadena" pitchFamily="2" charset="-93"/>
              </a:rPr>
              <a:t>sách</a:t>
            </a:r>
            <a:endParaRPr lang="vi-VN" sz="3200" b="1" dirty="0">
              <a:latin typeface="iCiel Cadena" pitchFamily="2" charset="-9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0485" y="1889183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1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38182" y="5005159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2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884999"/>
            <a:ext cx="4155684" cy="2467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39" y="3505200"/>
            <a:ext cx="4267200" cy="3109141"/>
          </a:xfrm>
          <a:prstGeom prst="rect">
            <a:avLst/>
          </a:prstGeom>
        </p:spPr>
      </p:pic>
      <p:pic>
        <p:nvPicPr>
          <p:cNvPr id="13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91124"/>
            <a:ext cx="3366627" cy="2792025"/>
          </a:xfrm>
          <a:prstGeom prst="rect">
            <a:avLst/>
          </a:prstGeom>
        </p:spPr>
      </p:pic>
      <p:pic>
        <p:nvPicPr>
          <p:cNvPr id="14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600879"/>
            <a:ext cx="2188527" cy="30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228601"/>
            <a:ext cx="6705600" cy="6156206"/>
            <a:chOff x="152400" y="28433"/>
            <a:chExt cx="6664540" cy="63563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57200"/>
              <a:ext cx="3357064" cy="2451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940" y="28433"/>
              <a:ext cx="3381000" cy="2699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 descr="E:\GIAO AN\SGV lop 2\sgv chân trời sáng tạo lớp 2\hình minh họa giáo án\5\dsfsd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978" y="3048000"/>
              <a:ext cx="4017560" cy="3336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079273" y="3176962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3 </a:t>
            </a:r>
          </a:p>
        </p:txBody>
      </p:sp>
      <p:pic>
        <p:nvPicPr>
          <p:cNvPr id="10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37805"/>
            <a:ext cx="2909699" cy="24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47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939417" y="4575996"/>
            <a:ext cx="3529012" cy="2255878"/>
            <a:chOff x="5033963" y="5529263"/>
            <a:chExt cx="2778125" cy="1331912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5767388" y="5775325"/>
              <a:ext cx="630238" cy="628650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5951538" y="6092825"/>
              <a:ext cx="273050" cy="623887"/>
            </a:xfrm>
            <a:custGeom>
              <a:avLst/>
              <a:gdLst>
                <a:gd name="T0" fmla="*/ 172 w 172"/>
                <a:gd name="T1" fmla="*/ 69 h 393"/>
                <a:gd name="T2" fmla="*/ 98 w 172"/>
                <a:gd name="T3" fmla="*/ 112 h 393"/>
                <a:gd name="T4" fmla="*/ 86 w 172"/>
                <a:gd name="T5" fmla="*/ 0 h 393"/>
                <a:gd name="T6" fmla="*/ 75 w 172"/>
                <a:gd name="T7" fmla="*/ 112 h 393"/>
                <a:gd name="T8" fmla="*/ 0 w 172"/>
                <a:gd name="T9" fmla="*/ 69 h 393"/>
                <a:gd name="T10" fmla="*/ 69 w 172"/>
                <a:gd name="T11" fmla="*/ 149 h 393"/>
                <a:gd name="T12" fmla="*/ 71 w 172"/>
                <a:gd name="T13" fmla="*/ 393 h 393"/>
                <a:gd name="T14" fmla="*/ 107 w 172"/>
                <a:gd name="T15" fmla="*/ 393 h 393"/>
                <a:gd name="T16" fmla="*/ 104 w 172"/>
                <a:gd name="T17" fmla="*/ 149 h 393"/>
                <a:gd name="T18" fmla="*/ 172 w 172"/>
                <a:gd name="T19" fmla="*/ 6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393">
                  <a:moveTo>
                    <a:pt x="172" y="69"/>
                  </a:moveTo>
                  <a:lnTo>
                    <a:pt x="98" y="112"/>
                  </a:lnTo>
                  <a:lnTo>
                    <a:pt x="86" y="0"/>
                  </a:lnTo>
                  <a:lnTo>
                    <a:pt x="75" y="112"/>
                  </a:lnTo>
                  <a:lnTo>
                    <a:pt x="0" y="69"/>
                  </a:lnTo>
                  <a:lnTo>
                    <a:pt x="69" y="149"/>
                  </a:lnTo>
                  <a:lnTo>
                    <a:pt x="71" y="393"/>
                  </a:lnTo>
                  <a:lnTo>
                    <a:pt x="107" y="393"/>
                  </a:lnTo>
                  <a:lnTo>
                    <a:pt x="104" y="149"/>
                  </a:lnTo>
                  <a:lnTo>
                    <a:pt x="172" y="69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407025" y="6413500"/>
              <a:ext cx="511175" cy="247650"/>
            </a:xfrm>
            <a:custGeom>
              <a:avLst/>
              <a:gdLst>
                <a:gd name="T0" fmla="*/ 168 w 169"/>
                <a:gd name="T1" fmla="*/ 82 h 82"/>
                <a:gd name="T2" fmla="*/ 169 w 169"/>
                <a:gd name="T3" fmla="*/ 72 h 82"/>
                <a:gd name="T4" fmla="*/ 126 w 169"/>
                <a:gd name="T5" fmla="*/ 29 h 82"/>
                <a:gd name="T6" fmla="*/ 123 w 169"/>
                <a:gd name="T7" fmla="*/ 30 h 82"/>
                <a:gd name="T8" fmla="*/ 86 w 169"/>
                <a:gd name="T9" fmla="*/ 0 h 82"/>
                <a:gd name="T10" fmla="*/ 47 w 169"/>
                <a:gd name="T11" fmla="*/ 38 h 82"/>
                <a:gd name="T12" fmla="*/ 37 w 169"/>
                <a:gd name="T13" fmla="*/ 37 h 82"/>
                <a:gd name="T14" fmla="*/ 0 w 169"/>
                <a:gd name="T15" fmla="*/ 73 h 82"/>
                <a:gd name="T16" fmla="*/ 1 w 169"/>
                <a:gd name="T17" fmla="*/ 82 h 82"/>
                <a:gd name="T18" fmla="*/ 168 w 169"/>
                <a:gd name="T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82">
                  <a:moveTo>
                    <a:pt x="168" y="82"/>
                  </a:moveTo>
                  <a:cubicBezTo>
                    <a:pt x="169" y="79"/>
                    <a:pt x="169" y="76"/>
                    <a:pt x="169" y="72"/>
                  </a:cubicBezTo>
                  <a:cubicBezTo>
                    <a:pt x="169" y="49"/>
                    <a:pt x="150" y="29"/>
                    <a:pt x="126" y="29"/>
                  </a:cubicBezTo>
                  <a:cubicBezTo>
                    <a:pt x="125" y="30"/>
                    <a:pt x="124" y="30"/>
                    <a:pt x="123" y="30"/>
                  </a:cubicBezTo>
                  <a:cubicBezTo>
                    <a:pt x="119" y="13"/>
                    <a:pt x="103" y="0"/>
                    <a:pt x="86" y="0"/>
                  </a:cubicBezTo>
                  <a:cubicBezTo>
                    <a:pt x="65" y="0"/>
                    <a:pt x="47" y="18"/>
                    <a:pt x="47" y="38"/>
                  </a:cubicBezTo>
                  <a:cubicBezTo>
                    <a:pt x="44" y="37"/>
                    <a:pt x="41" y="37"/>
                    <a:pt x="37" y="37"/>
                  </a:cubicBezTo>
                  <a:cubicBezTo>
                    <a:pt x="17" y="37"/>
                    <a:pt x="0" y="5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68" y="82"/>
                    <a:pt x="168" y="82"/>
                    <a:pt x="168" y="82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580063" y="6564313"/>
              <a:ext cx="63500" cy="69850"/>
            </a:xfrm>
            <a:custGeom>
              <a:avLst/>
              <a:gdLst>
                <a:gd name="T0" fmla="*/ 19 w 21"/>
                <a:gd name="T1" fmla="*/ 5 h 23"/>
                <a:gd name="T2" fmla="*/ 8 w 21"/>
                <a:gd name="T3" fmla="*/ 1 h 23"/>
                <a:gd name="T4" fmla="*/ 3 w 21"/>
                <a:gd name="T5" fmla="*/ 4 h 23"/>
                <a:gd name="T6" fmla="*/ 1 w 21"/>
                <a:gd name="T7" fmla="*/ 13 h 23"/>
                <a:gd name="T8" fmla="*/ 17 w 21"/>
                <a:gd name="T9" fmla="*/ 18 h 23"/>
                <a:gd name="T10" fmla="*/ 19 w 21"/>
                <a:gd name="T1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3">
                  <a:moveTo>
                    <a:pt x="19" y="5"/>
                  </a:moveTo>
                  <a:cubicBezTo>
                    <a:pt x="17" y="1"/>
                    <a:pt x="12" y="0"/>
                    <a:pt x="8" y="1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1" y="6"/>
                    <a:pt x="0" y="10"/>
                    <a:pt x="1" y="13"/>
                  </a:cubicBezTo>
                  <a:cubicBezTo>
                    <a:pt x="3" y="20"/>
                    <a:pt x="12" y="23"/>
                    <a:pt x="17" y="18"/>
                  </a:cubicBezTo>
                  <a:cubicBezTo>
                    <a:pt x="20" y="14"/>
                    <a:pt x="21" y="9"/>
                    <a:pt x="19" y="5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586413" y="6483350"/>
              <a:ext cx="84138" cy="63500"/>
            </a:xfrm>
            <a:custGeom>
              <a:avLst/>
              <a:gdLst>
                <a:gd name="T0" fmla="*/ 16 w 28"/>
                <a:gd name="T1" fmla="*/ 0 h 21"/>
                <a:gd name="T2" fmla="*/ 16 w 28"/>
                <a:gd name="T3" fmla="*/ 21 h 21"/>
                <a:gd name="T4" fmla="*/ 16 w 28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28" y="21"/>
                    <a:pt x="28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5700713" y="6550025"/>
              <a:ext cx="60325" cy="69850"/>
            </a:xfrm>
            <a:custGeom>
              <a:avLst/>
              <a:gdLst>
                <a:gd name="T0" fmla="*/ 18 w 20"/>
                <a:gd name="T1" fmla="*/ 5 h 23"/>
                <a:gd name="T2" fmla="*/ 15 w 20"/>
                <a:gd name="T3" fmla="*/ 2 h 23"/>
                <a:gd name="T4" fmla="*/ 5 w 20"/>
                <a:gd name="T5" fmla="*/ 3 h 23"/>
                <a:gd name="T6" fmla="*/ 1 w 20"/>
                <a:gd name="T7" fmla="*/ 6 h 23"/>
                <a:gd name="T8" fmla="*/ 0 w 20"/>
                <a:gd name="T9" fmla="*/ 12 h 23"/>
                <a:gd name="T10" fmla="*/ 7 w 20"/>
                <a:gd name="T11" fmla="*/ 21 h 23"/>
                <a:gd name="T12" fmla="*/ 19 w 20"/>
                <a:gd name="T13" fmla="*/ 17 h 23"/>
                <a:gd name="T14" fmla="*/ 20 w 20"/>
                <a:gd name="T15" fmla="*/ 12 h 23"/>
                <a:gd name="T16" fmla="*/ 18 w 20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18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1"/>
                    <a:pt x="8" y="0"/>
                    <a:pt x="5" y="3"/>
                  </a:cubicBezTo>
                  <a:cubicBezTo>
                    <a:pt x="3" y="4"/>
                    <a:pt x="2" y="5"/>
                    <a:pt x="1" y="6"/>
                  </a:cubicBezTo>
                  <a:cubicBezTo>
                    <a:pt x="0" y="8"/>
                    <a:pt x="0" y="10"/>
                    <a:pt x="0" y="12"/>
                  </a:cubicBezTo>
                  <a:cubicBezTo>
                    <a:pt x="0" y="16"/>
                    <a:pt x="3" y="20"/>
                    <a:pt x="7" y="21"/>
                  </a:cubicBezTo>
                  <a:cubicBezTo>
                    <a:pt x="12" y="23"/>
                    <a:pt x="17" y="21"/>
                    <a:pt x="19" y="17"/>
                  </a:cubicBezTo>
                  <a:cubicBezTo>
                    <a:pt x="20" y="15"/>
                    <a:pt x="20" y="13"/>
                    <a:pt x="20" y="12"/>
                  </a:cubicBezTo>
                  <a:cubicBezTo>
                    <a:pt x="20" y="9"/>
                    <a:pt x="20" y="7"/>
                    <a:pt x="18" y="5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5791200" y="6567488"/>
              <a:ext cx="73025" cy="57150"/>
            </a:xfrm>
            <a:custGeom>
              <a:avLst/>
              <a:gdLst>
                <a:gd name="T0" fmla="*/ 12 w 24"/>
                <a:gd name="T1" fmla="*/ 0 h 19"/>
                <a:gd name="T2" fmla="*/ 12 w 24"/>
                <a:gd name="T3" fmla="*/ 19 h 19"/>
                <a:gd name="T4" fmla="*/ 12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0" y="0"/>
                    <a:pt x="0" y="19"/>
                    <a:pt x="12" y="19"/>
                  </a:cubicBezTo>
                  <a:cubicBezTo>
                    <a:pt x="24" y="19"/>
                    <a:pt x="24" y="0"/>
                    <a:pt x="12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 noEditPoints="1"/>
            </p:cNvSpPr>
            <p:nvPr/>
          </p:nvSpPr>
          <p:spPr bwMode="auto">
            <a:xfrm>
              <a:off x="5407025" y="6523038"/>
              <a:ext cx="142875" cy="111125"/>
            </a:xfrm>
            <a:custGeom>
              <a:avLst/>
              <a:gdLst>
                <a:gd name="T0" fmla="*/ 47 w 47"/>
                <a:gd name="T1" fmla="*/ 2 h 37"/>
                <a:gd name="T2" fmla="*/ 47 w 47"/>
                <a:gd name="T3" fmla="*/ 2 h 37"/>
                <a:gd name="T4" fmla="*/ 47 w 47"/>
                <a:gd name="T5" fmla="*/ 2 h 37"/>
                <a:gd name="T6" fmla="*/ 47 w 47"/>
                <a:gd name="T7" fmla="*/ 2 h 37"/>
                <a:gd name="T8" fmla="*/ 47 w 47"/>
                <a:gd name="T9" fmla="*/ 2 h 37"/>
                <a:gd name="T10" fmla="*/ 47 w 47"/>
                <a:gd name="T11" fmla="*/ 2 h 37"/>
                <a:gd name="T12" fmla="*/ 47 w 47"/>
                <a:gd name="T13" fmla="*/ 2 h 37"/>
                <a:gd name="T14" fmla="*/ 47 w 47"/>
                <a:gd name="T15" fmla="*/ 2 h 37"/>
                <a:gd name="T16" fmla="*/ 47 w 47"/>
                <a:gd name="T17" fmla="*/ 2 h 37"/>
                <a:gd name="T18" fmla="*/ 47 w 47"/>
                <a:gd name="T19" fmla="*/ 2 h 37"/>
                <a:gd name="T20" fmla="*/ 47 w 47"/>
                <a:gd name="T21" fmla="*/ 2 h 37"/>
                <a:gd name="T22" fmla="*/ 47 w 47"/>
                <a:gd name="T23" fmla="*/ 2 h 37"/>
                <a:gd name="T24" fmla="*/ 47 w 47"/>
                <a:gd name="T25" fmla="*/ 2 h 37"/>
                <a:gd name="T26" fmla="*/ 47 w 47"/>
                <a:gd name="T27" fmla="*/ 2 h 37"/>
                <a:gd name="T28" fmla="*/ 47 w 47"/>
                <a:gd name="T29" fmla="*/ 2 h 37"/>
                <a:gd name="T30" fmla="*/ 47 w 47"/>
                <a:gd name="T31" fmla="*/ 2 h 37"/>
                <a:gd name="T32" fmla="*/ 47 w 47"/>
                <a:gd name="T33" fmla="*/ 2 h 37"/>
                <a:gd name="T34" fmla="*/ 47 w 47"/>
                <a:gd name="T35" fmla="*/ 2 h 37"/>
                <a:gd name="T36" fmla="*/ 47 w 47"/>
                <a:gd name="T37" fmla="*/ 1 h 37"/>
                <a:gd name="T38" fmla="*/ 47 w 47"/>
                <a:gd name="T39" fmla="*/ 1 h 37"/>
                <a:gd name="T40" fmla="*/ 47 w 47"/>
                <a:gd name="T41" fmla="*/ 1 h 37"/>
                <a:gd name="T42" fmla="*/ 47 w 47"/>
                <a:gd name="T43" fmla="*/ 1 h 37"/>
                <a:gd name="T44" fmla="*/ 47 w 47"/>
                <a:gd name="T45" fmla="*/ 1 h 37"/>
                <a:gd name="T46" fmla="*/ 47 w 47"/>
                <a:gd name="T47" fmla="*/ 1 h 37"/>
                <a:gd name="T48" fmla="*/ 47 w 47"/>
                <a:gd name="T49" fmla="*/ 1 h 37"/>
                <a:gd name="T50" fmla="*/ 47 w 47"/>
                <a:gd name="T51" fmla="*/ 1 h 37"/>
                <a:gd name="T52" fmla="*/ 47 w 47"/>
                <a:gd name="T53" fmla="*/ 1 h 37"/>
                <a:gd name="T54" fmla="*/ 47 w 47"/>
                <a:gd name="T55" fmla="*/ 1 h 37"/>
                <a:gd name="T56" fmla="*/ 47 w 47"/>
                <a:gd name="T57" fmla="*/ 1 h 37"/>
                <a:gd name="T58" fmla="*/ 47 w 47"/>
                <a:gd name="T59" fmla="*/ 1 h 37"/>
                <a:gd name="T60" fmla="*/ 47 w 47"/>
                <a:gd name="T61" fmla="*/ 1 h 37"/>
                <a:gd name="T62" fmla="*/ 47 w 47"/>
                <a:gd name="T63" fmla="*/ 1 h 37"/>
                <a:gd name="T64" fmla="*/ 47 w 47"/>
                <a:gd name="T65" fmla="*/ 1 h 37"/>
                <a:gd name="T66" fmla="*/ 47 w 47"/>
                <a:gd name="T67" fmla="*/ 1 h 37"/>
                <a:gd name="T68" fmla="*/ 47 w 47"/>
                <a:gd name="T69" fmla="*/ 1 h 37"/>
                <a:gd name="T70" fmla="*/ 47 w 47"/>
                <a:gd name="T71" fmla="*/ 1 h 37"/>
                <a:gd name="T72" fmla="*/ 37 w 47"/>
                <a:gd name="T73" fmla="*/ 1 h 37"/>
                <a:gd name="T74" fmla="*/ 0 w 47"/>
                <a:gd name="T75" fmla="*/ 37 h 37"/>
                <a:gd name="T76" fmla="*/ 0 w 47"/>
                <a:gd name="T77" fmla="*/ 37 h 37"/>
                <a:gd name="T78" fmla="*/ 37 w 47"/>
                <a:gd name="T79" fmla="*/ 1 h 37"/>
                <a:gd name="T80" fmla="*/ 47 w 47"/>
                <a:gd name="T81" fmla="*/ 2 h 37"/>
                <a:gd name="T82" fmla="*/ 47 w 47"/>
                <a:gd name="T83" fmla="*/ 2 h 37"/>
                <a:gd name="T84" fmla="*/ 47 w 47"/>
                <a:gd name="T85" fmla="*/ 2 h 37"/>
                <a:gd name="T86" fmla="*/ 37 w 47"/>
                <a:gd name="T87" fmla="*/ 1 h 37"/>
                <a:gd name="T88" fmla="*/ 47 w 47"/>
                <a:gd name="T89" fmla="*/ 1 h 37"/>
                <a:gd name="T90" fmla="*/ 47 w 47"/>
                <a:gd name="T91" fmla="*/ 1 h 37"/>
                <a:gd name="T92" fmla="*/ 47 w 47"/>
                <a:gd name="T93" fmla="*/ 1 h 37"/>
                <a:gd name="T94" fmla="*/ 47 w 47"/>
                <a:gd name="T95" fmla="*/ 1 h 37"/>
                <a:gd name="T96" fmla="*/ 47 w 47"/>
                <a:gd name="T97" fmla="*/ 1 h 37"/>
                <a:gd name="T98" fmla="*/ 47 w 47"/>
                <a:gd name="T99" fmla="*/ 1 h 37"/>
                <a:gd name="T100" fmla="*/ 47 w 47"/>
                <a:gd name="T101" fmla="*/ 0 h 37"/>
                <a:gd name="T102" fmla="*/ 47 w 47"/>
                <a:gd name="T103" fmla="*/ 0 h 37"/>
                <a:gd name="T104" fmla="*/ 47 w 47"/>
                <a:gd name="T105" fmla="*/ 0 h 37"/>
                <a:gd name="T106" fmla="*/ 47 w 47"/>
                <a:gd name="T107" fmla="*/ 0 h 37"/>
                <a:gd name="T108" fmla="*/ 47 w 47"/>
                <a:gd name="T109" fmla="*/ 0 h 37"/>
                <a:gd name="T110" fmla="*/ 47 w 47"/>
                <a:gd name="T1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" h="37"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2"/>
                  </a:move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37" y="1"/>
                  </a:moveTo>
                  <a:cubicBezTo>
                    <a:pt x="17" y="1"/>
                    <a:pt x="0" y="1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7"/>
                    <a:pt x="17" y="1"/>
                    <a:pt x="37" y="1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4" y="1"/>
                    <a:pt x="41" y="1"/>
                    <a:pt x="3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1"/>
                  </a:move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5407025" y="6416675"/>
              <a:ext cx="242888" cy="244475"/>
            </a:xfrm>
            <a:custGeom>
              <a:avLst/>
              <a:gdLst>
                <a:gd name="T0" fmla="*/ 27 w 80"/>
                <a:gd name="T1" fmla="*/ 69 h 81"/>
                <a:gd name="T2" fmla="*/ 27 w 80"/>
                <a:gd name="T3" fmla="*/ 51 h 81"/>
                <a:gd name="T4" fmla="*/ 27 w 80"/>
                <a:gd name="T5" fmla="*/ 69 h 81"/>
                <a:gd name="T6" fmla="*/ 67 w 80"/>
                <a:gd name="T7" fmla="*/ 69 h 81"/>
                <a:gd name="T8" fmla="*/ 58 w 80"/>
                <a:gd name="T9" fmla="*/ 62 h 81"/>
                <a:gd name="T10" fmla="*/ 60 w 80"/>
                <a:gd name="T11" fmla="*/ 53 h 81"/>
                <a:gd name="T12" fmla="*/ 65 w 80"/>
                <a:gd name="T13" fmla="*/ 50 h 81"/>
                <a:gd name="T14" fmla="*/ 68 w 80"/>
                <a:gd name="T15" fmla="*/ 50 h 81"/>
                <a:gd name="T16" fmla="*/ 76 w 80"/>
                <a:gd name="T17" fmla="*/ 54 h 81"/>
                <a:gd name="T18" fmla="*/ 74 w 80"/>
                <a:gd name="T19" fmla="*/ 67 h 81"/>
                <a:gd name="T20" fmla="*/ 67 w 80"/>
                <a:gd name="T21" fmla="*/ 69 h 81"/>
                <a:gd name="T22" fmla="*/ 80 w 80"/>
                <a:gd name="T23" fmla="*/ 0 h 81"/>
                <a:gd name="T24" fmla="*/ 47 w 80"/>
                <a:gd name="T25" fmla="*/ 35 h 81"/>
                <a:gd name="T26" fmla="*/ 47 w 80"/>
                <a:gd name="T27" fmla="*/ 35 h 81"/>
                <a:gd name="T28" fmla="*/ 47 w 80"/>
                <a:gd name="T29" fmla="*/ 35 h 81"/>
                <a:gd name="T30" fmla="*/ 47 w 80"/>
                <a:gd name="T31" fmla="*/ 35 h 81"/>
                <a:gd name="T32" fmla="*/ 47 w 80"/>
                <a:gd name="T33" fmla="*/ 36 h 81"/>
                <a:gd name="T34" fmla="*/ 47 w 80"/>
                <a:gd name="T35" fmla="*/ 36 h 81"/>
                <a:gd name="T36" fmla="*/ 47 w 80"/>
                <a:gd name="T37" fmla="*/ 36 h 81"/>
                <a:gd name="T38" fmla="*/ 47 w 80"/>
                <a:gd name="T39" fmla="*/ 36 h 81"/>
                <a:gd name="T40" fmla="*/ 47 w 80"/>
                <a:gd name="T41" fmla="*/ 36 h 81"/>
                <a:gd name="T42" fmla="*/ 47 w 80"/>
                <a:gd name="T43" fmla="*/ 36 h 81"/>
                <a:gd name="T44" fmla="*/ 47 w 80"/>
                <a:gd name="T45" fmla="*/ 36 h 81"/>
                <a:gd name="T46" fmla="*/ 47 w 80"/>
                <a:gd name="T47" fmla="*/ 36 h 81"/>
                <a:gd name="T48" fmla="*/ 47 w 80"/>
                <a:gd name="T49" fmla="*/ 36 h 81"/>
                <a:gd name="T50" fmla="*/ 47 w 80"/>
                <a:gd name="T51" fmla="*/ 36 h 81"/>
                <a:gd name="T52" fmla="*/ 47 w 80"/>
                <a:gd name="T53" fmla="*/ 36 h 81"/>
                <a:gd name="T54" fmla="*/ 47 w 80"/>
                <a:gd name="T55" fmla="*/ 36 h 81"/>
                <a:gd name="T56" fmla="*/ 47 w 80"/>
                <a:gd name="T57" fmla="*/ 36 h 81"/>
                <a:gd name="T58" fmla="*/ 47 w 80"/>
                <a:gd name="T59" fmla="*/ 36 h 81"/>
                <a:gd name="T60" fmla="*/ 47 w 80"/>
                <a:gd name="T61" fmla="*/ 36 h 81"/>
                <a:gd name="T62" fmla="*/ 47 w 80"/>
                <a:gd name="T63" fmla="*/ 36 h 81"/>
                <a:gd name="T64" fmla="*/ 47 w 80"/>
                <a:gd name="T65" fmla="*/ 37 h 81"/>
                <a:gd name="T66" fmla="*/ 47 w 80"/>
                <a:gd name="T67" fmla="*/ 37 h 81"/>
                <a:gd name="T68" fmla="*/ 47 w 80"/>
                <a:gd name="T69" fmla="*/ 37 h 81"/>
                <a:gd name="T70" fmla="*/ 47 w 80"/>
                <a:gd name="T71" fmla="*/ 37 h 81"/>
                <a:gd name="T72" fmla="*/ 47 w 80"/>
                <a:gd name="T73" fmla="*/ 37 h 81"/>
                <a:gd name="T74" fmla="*/ 47 w 80"/>
                <a:gd name="T75" fmla="*/ 37 h 81"/>
                <a:gd name="T76" fmla="*/ 47 w 80"/>
                <a:gd name="T77" fmla="*/ 37 h 81"/>
                <a:gd name="T78" fmla="*/ 47 w 80"/>
                <a:gd name="T79" fmla="*/ 37 h 81"/>
                <a:gd name="T80" fmla="*/ 47 w 80"/>
                <a:gd name="T81" fmla="*/ 37 h 81"/>
                <a:gd name="T82" fmla="*/ 47 w 80"/>
                <a:gd name="T83" fmla="*/ 37 h 81"/>
                <a:gd name="T84" fmla="*/ 47 w 80"/>
                <a:gd name="T85" fmla="*/ 37 h 81"/>
                <a:gd name="T86" fmla="*/ 47 w 80"/>
                <a:gd name="T87" fmla="*/ 37 h 81"/>
                <a:gd name="T88" fmla="*/ 47 w 80"/>
                <a:gd name="T89" fmla="*/ 37 h 81"/>
                <a:gd name="T90" fmla="*/ 47 w 80"/>
                <a:gd name="T91" fmla="*/ 37 h 81"/>
                <a:gd name="T92" fmla="*/ 37 w 80"/>
                <a:gd name="T93" fmla="*/ 36 h 81"/>
                <a:gd name="T94" fmla="*/ 0 w 80"/>
                <a:gd name="T95" fmla="*/ 72 h 81"/>
                <a:gd name="T96" fmla="*/ 1 w 80"/>
                <a:gd name="T97" fmla="*/ 81 h 81"/>
                <a:gd name="T98" fmla="*/ 80 w 80"/>
                <a:gd name="T99" fmla="*/ 81 h 81"/>
                <a:gd name="T100" fmla="*/ 80 w 80"/>
                <a:gd name="T101" fmla="*/ 42 h 81"/>
                <a:gd name="T102" fmla="*/ 75 w 80"/>
                <a:gd name="T103" fmla="*/ 43 h 81"/>
                <a:gd name="T104" fmla="*/ 75 w 80"/>
                <a:gd name="T105" fmla="*/ 22 h 81"/>
                <a:gd name="T106" fmla="*/ 80 w 80"/>
                <a:gd name="T107" fmla="*/ 23 h 81"/>
                <a:gd name="T108" fmla="*/ 80 w 80"/>
                <a:gd name="T10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81">
                  <a:moveTo>
                    <a:pt x="27" y="69"/>
                  </a:moveTo>
                  <a:cubicBezTo>
                    <a:pt x="15" y="69"/>
                    <a:pt x="15" y="51"/>
                    <a:pt x="27" y="51"/>
                  </a:cubicBezTo>
                  <a:cubicBezTo>
                    <a:pt x="39" y="51"/>
                    <a:pt x="39" y="69"/>
                    <a:pt x="27" y="69"/>
                  </a:cubicBezTo>
                  <a:moveTo>
                    <a:pt x="67" y="69"/>
                  </a:moveTo>
                  <a:cubicBezTo>
                    <a:pt x="63" y="69"/>
                    <a:pt x="59" y="67"/>
                    <a:pt x="58" y="62"/>
                  </a:cubicBezTo>
                  <a:cubicBezTo>
                    <a:pt x="57" y="59"/>
                    <a:pt x="58" y="55"/>
                    <a:pt x="60" y="53"/>
                  </a:cubicBezTo>
                  <a:cubicBezTo>
                    <a:pt x="61" y="52"/>
                    <a:pt x="63" y="51"/>
                    <a:pt x="65" y="50"/>
                  </a:cubicBezTo>
                  <a:cubicBezTo>
                    <a:pt x="66" y="50"/>
                    <a:pt x="67" y="50"/>
                    <a:pt x="68" y="50"/>
                  </a:cubicBezTo>
                  <a:cubicBezTo>
                    <a:pt x="71" y="50"/>
                    <a:pt x="74" y="51"/>
                    <a:pt x="76" y="54"/>
                  </a:cubicBezTo>
                  <a:cubicBezTo>
                    <a:pt x="78" y="58"/>
                    <a:pt x="77" y="63"/>
                    <a:pt x="74" y="67"/>
                  </a:cubicBezTo>
                  <a:cubicBezTo>
                    <a:pt x="72" y="69"/>
                    <a:pt x="70" y="69"/>
                    <a:pt x="67" y="69"/>
                  </a:cubicBezTo>
                  <a:moveTo>
                    <a:pt x="80" y="0"/>
                  </a:moveTo>
                  <a:cubicBezTo>
                    <a:pt x="62" y="3"/>
                    <a:pt x="48" y="17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4" y="36"/>
                    <a:pt x="41" y="36"/>
                    <a:pt x="37" y="36"/>
                  </a:cubicBezTo>
                  <a:cubicBezTo>
                    <a:pt x="17" y="36"/>
                    <a:pt x="0" y="52"/>
                    <a:pt x="0" y="72"/>
                  </a:cubicBezTo>
                  <a:cubicBezTo>
                    <a:pt x="0" y="75"/>
                    <a:pt x="1" y="78"/>
                    <a:pt x="1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78" y="42"/>
                    <a:pt x="77" y="43"/>
                    <a:pt x="75" y="43"/>
                  </a:cubicBezTo>
                  <a:cubicBezTo>
                    <a:pt x="59" y="43"/>
                    <a:pt x="59" y="22"/>
                    <a:pt x="75" y="22"/>
                  </a:cubicBezTo>
                  <a:cubicBezTo>
                    <a:pt x="77" y="22"/>
                    <a:pt x="78" y="23"/>
                    <a:pt x="80" y="23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5453063" y="6570663"/>
              <a:ext cx="71438" cy="53975"/>
            </a:xfrm>
            <a:custGeom>
              <a:avLst/>
              <a:gdLst>
                <a:gd name="T0" fmla="*/ 12 w 24"/>
                <a:gd name="T1" fmla="*/ 0 h 18"/>
                <a:gd name="T2" fmla="*/ 12 w 24"/>
                <a:gd name="T3" fmla="*/ 18 h 18"/>
                <a:gd name="T4" fmla="*/ 12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cubicBezTo>
                    <a:pt x="0" y="0"/>
                    <a:pt x="0" y="18"/>
                    <a:pt x="12" y="18"/>
                  </a:cubicBezTo>
                  <a:cubicBezTo>
                    <a:pt x="24" y="18"/>
                    <a:pt x="24" y="0"/>
                    <a:pt x="12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5580063" y="6567488"/>
              <a:ext cx="63500" cy="57150"/>
            </a:xfrm>
            <a:custGeom>
              <a:avLst/>
              <a:gdLst>
                <a:gd name="T0" fmla="*/ 11 w 21"/>
                <a:gd name="T1" fmla="*/ 0 h 19"/>
                <a:gd name="T2" fmla="*/ 8 w 21"/>
                <a:gd name="T3" fmla="*/ 0 h 19"/>
                <a:gd name="T4" fmla="*/ 3 w 21"/>
                <a:gd name="T5" fmla="*/ 3 h 19"/>
                <a:gd name="T6" fmla="*/ 1 w 21"/>
                <a:gd name="T7" fmla="*/ 12 h 19"/>
                <a:gd name="T8" fmla="*/ 10 w 21"/>
                <a:gd name="T9" fmla="*/ 19 h 19"/>
                <a:gd name="T10" fmla="*/ 17 w 21"/>
                <a:gd name="T11" fmla="*/ 17 h 19"/>
                <a:gd name="T12" fmla="*/ 19 w 21"/>
                <a:gd name="T13" fmla="*/ 4 h 19"/>
                <a:gd name="T14" fmla="*/ 11 w 21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9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5"/>
                    <a:pt x="0" y="9"/>
                    <a:pt x="1" y="12"/>
                  </a:cubicBezTo>
                  <a:cubicBezTo>
                    <a:pt x="2" y="17"/>
                    <a:pt x="6" y="19"/>
                    <a:pt x="10" y="19"/>
                  </a:cubicBezTo>
                  <a:cubicBezTo>
                    <a:pt x="13" y="19"/>
                    <a:pt x="15" y="19"/>
                    <a:pt x="17" y="17"/>
                  </a:cubicBezTo>
                  <a:cubicBezTo>
                    <a:pt x="20" y="13"/>
                    <a:pt x="21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5586413" y="6483350"/>
              <a:ext cx="63500" cy="63500"/>
            </a:xfrm>
            <a:custGeom>
              <a:avLst/>
              <a:gdLst>
                <a:gd name="T0" fmla="*/ 16 w 21"/>
                <a:gd name="T1" fmla="*/ 0 h 21"/>
                <a:gd name="T2" fmla="*/ 16 w 21"/>
                <a:gd name="T3" fmla="*/ 21 h 21"/>
                <a:gd name="T4" fmla="*/ 21 w 21"/>
                <a:gd name="T5" fmla="*/ 20 h 21"/>
                <a:gd name="T6" fmla="*/ 21 w 21"/>
                <a:gd name="T7" fmla="*/ 1 h 21"/>
                <a:gd name="T8" fmla="*/ 16 w 2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6" y="0"/>
                  </a:moveTo>
                  <a:cubicBezTo>
                    <a:pt x="0" y="0"/>
                    <a:pt x="0" y="21"/>
                    <a:pt x="16" y="21"/>
                  </a:cubicBezTo>
                  <a:cubicBezTo>
                    <a:pt x="18" y="21"/>
                    <a:pt x="19" y="20"/>
                    <a:pt x="21" y="2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1"/>
                    <a:pt x="18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153025" y="6367463"/>
              <a:ext cx="111125" cy="493712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076825" y="6159500"/>
              <a:ext cx="376238" cy="3968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160963" y="6259513"/>
              <a:ext cx="228600" cy="207962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5033963" y="6519863"/>
              <a:ext cx="166688" cy="131762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6797675" y="5759450"/>
              <a:ext cx="968375" cy="860425"/>
            </a:xfrm>
            <a:custGeom>
              <a:avLst/>
              <a:gdLst>
                <a:gd name="T0" fmla="*/ 610 w 610"/>
                <a:gd name="T1" fmla="*/ 542 h 542"/>
                <a:gd name="T2" fmla="*/ 610 w 610"/>
                <a:gd name="T3" fmla="*/ 259 h 542"/>
                <a:gd name="T4" fmla="*/ 328 w 610"/>
                <a:gd name="T5" fmla="*/ 0 h 542"/>
                <a:gd name="T6" fmla="*/ 0 w 610"/>
                <a:gd name="T7" fmla="*/ 0 h 542"/>
                <a:gd name="T8" fmla="*/ 0 w 610"/>
                <a:gd name="T9" fmla="*/ 542 h 542"/>
                <a:gd name="T10" fmla="*/ 610 w 610"/>
                <a:gd name="T1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0" h="542">
                  <a:moveTo>
                    <a:pt x="610" y="542"/>
                  </a:moveTo>
                  <a:lnTo>
                    <a:pt x="610" y="259"/>
                  </a:lnTo>
                  <a:lnTo>
                    <a:pt x="328" y="0"/>
                  </a:lnTo>
                  <a:lnTo>
                    <a:pt x="0" y="0"/>
                  </a:lnTo>
                  <a:lnTo>
                    <a:pt x="0" y="542"/>
                  </a:lnTo>
                  <a:lnTo>
                    <a:pt x="610" y="542"/>
                  </a:lnTo>
                  <a:close/>
                </a:path>
              </a:pathLst>
            </a:custGeom>
            <a:solidFill>
              <a:srgbClr val="FFD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6380163" y="5799138"/>
              <a:ext cx="887413" cy="820737"/>
            </a:xfrm>
            <a:custGeom>
              <a:avLst/>
              <a:gdLst>
                <a:gd name="T0" fmla="*/ 559 w 559"/>
                <a:gd name="T1" fmla="*/ 517 h 517"/>
                <a:gd name="T2" fmla="*/ 559 w 559"/>
                <a:gd name="T3" fmla="*/ 210 h 517"/>
                <a:gd name="T4" fmla="*/ 280 w 559"/>
                <a:gd name="T5" fmla="*/ 0 h 517"/>
                <a:gd name="T6" fmla="*/ 0 w 559"/>
                <a:gd name="T7" fmla="*/ 210 h 517"/>
                <a:gd name="T8" fmla="*/ 0 w 559"/>
                <a:gd name="T9" fmla="*/ 517 h 517"/>
                <a:gd name="T10" fmla="*/ 559 w 559"/>
                <a:gd name="T11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9" h="517">
                  <a:moveTo>
                    <a:pt x="559" y="517"/>
                  </a:moveTo>
                  <a:lnTo>
                    <a:pt x="559" y="210"/>
                  </a:lnTo>
                  <a:lnTo>
                    <a:pt x="280" y="0"/>
                  </a:lnTo>
                  <a:lnTo>
                    <a:pt x="0" y="210"/>
                  </a:lnTo>
                  <a:lnTo>
                    <a:pt x="0" y="517"/>
                  </a:lnTo>
                  <a:lnTo>
                    <a:pt x="559" y="517"/>
                  </a:ln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6488113" y="6196013"/>
              <a:ext cx="109538" cy="247650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6457950" y="6165850"/>
              <a:ext cx="169863" cy="307975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7061200" y="6196013"/>
              <a:ext cx="111125" cy="247650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7031038" y="6165850"/>
              <a:ext cx="169863" cy="307975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7448550" y="6267450"/>
              <a:ext cx="112713" cy="249237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7418388" y="6237288"/>
              <a:ext cx="169863" cy="309562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6710363" y="6330950"/>
              <a:ext cx="227013" cy="2889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  <a:gd name="T12" fmla="*/ 292 w 887"/>
                <a:gd name="T1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6357938" y="5778500"/>
              <a:ext cx="1408113" cy="392112"/>
            </a:xfrm>
            <a:custGeom>
              <a:avLst/>
              <a:gdLst>
                <a:gd name="T0" fmla="*/ 292 w 887"/>
                <a:gd name="T1" fmla="*/ 0 h 247"/>
                <a:gd name="T2" fmla="*/ 605 w 887"/>
                <a:gd name="T3" fmla="*/ 0 h 247"/>
                <a:gd name="T4" fmla="*/ 887 w 887"/>
                <a:gd name="T5" fmla="*/ 247 h 247"/>
                <a:gd name="T6" fmla="*/ 584 w 887"/>
                <a:gd name="T7" fmla="*/ 240 h 247"/>
                <a:gd name="T8" fmla="*/ 290 w 887"/>
                <a:gd name="T9" fmla="*/ 2 h 247"/>
                <a:gd name="T10" fmla="*/ 0 w 887"/>
                <a:gd name="T11" fmla="*/ 22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7" h="247">
                  <a:moveTo>
                    <a:pt x="292" y="0"/>
                  </a:moveTo>
                  <a:lnTo>
                    <a:pt x="605" y="0"/>
                  </a:lnTo>
                  <a:lnTo>
                    <a:pt x="887" y="247"/>
                  </a:lnTo>
                  <a:lnTo>
                    <a:pt x="584" y="240"/>
                  </a:lnTo>
                  <a:lnTo>
                    <a:pt x="290" y="2"/>
                  </a:lnTo>
                  <a:lnTo>
                    <a:pt x="0" y="2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6330950" y="5735638"/>
              <a:ext cx="1481138" cy="477837"/>
            </a:xfrm>
            <a:custGeom>
              <a:avLst/>
              <a:gdLst>
                <a:gd name="T0" fmla="*/ 162 w 489"/>
                <a:gd name="T1" fmla="*/ 28 h 158"/>
                <a:gd name="T2" fmla="*/ 321 w 489"/>
                <a:gd name="T3" fmla="*/ 28 h 158"/>
                <a:gd name="T4" fmla="*/ 436 w 489"/>
                <a:gd name="T5" fmla="*/ 129 h 158"/>
                <a:gd name="T6" fmla="*/ 321 w 489"/>
                <a:gd name="T7" fmla="*/ 126 h 158"/>
                <a:gd name="T8" fmla="*/ 170 w 489"/>
                <a:gd name="T9" fmla="*/ 4 h 158"/>
                <a:gd name="T10" fmla="*/ 153 w 489"/>
                <a:gd name="T11" fmla="*/ 4 h 158"/>
                <a:gd name="T12" fmla="*/ 0 w 489"/>
                <a:gd name="T13" fmla="*/ 123 h 158"/>
                <a:gd name="T14" fmla="*/ 18 w 489"/>
                <a:gd name="T15" fmla="*/ 145 h 158"/>
                <a:gd name="T16" fmla="*/ 161 w 489"/>
                <a:gd name="T17" fmla="*/ 33 h 158"/>
                <a:gd name="T18" fmla="*/ 307 w 489"/>
                <a:gd name="T19" fmla="*/ 151 h 158"/>
                <a:gd name="T20" fmla="*/ 315 w 489"/>
                <a:gd name="T21" fmla="*/ 154 h 158"/>
                <a:gd name="T22" fmla="*/ 474 w 489"/>
                <a:gd name="T23" fmla="*/ 158 h 158"/>
                <a:gd name="T24" fmla="*/ 487 w 489"/>
                <a:gd name="T25" fmla="*/ 149 h 158"/>
                <a:gd name="T26" fmla="*/ 483 w 489"/>
                <a:gd name="T27" fmla="*/ 133 h 158"/>
                <a:gd name="T28" fmla="*/ 335 w 489"/>
                <a:gd name="T29" fmla="*/ 3 h 158"/>
                <a:gd name="T30" fmla="*/ 326 w 489"/>
                <a:gd name="T31" fmla="*/ 0 h 158"/>
                <a:gd name="T32" fmla="*/ 162 w 489"/>
                <a:gd name="T33" fmla="*/ 0 h 158"/>
                <a:gd name="T34" fmla="*/ 162 w 489"/>
                <a:gd name="T35" fmla="*/ 2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9" h="158">
                  <a:moveTo>
                    <a:pt x="162" y="28"/>
                  </a:moveTo>
                  <a:cubicBezTo>
                    <a:pt x="321" y="28"/>
                    <a:pt x="321" y="28"/>
                    <a:pt x="321" y="28"/>
                  </a:cubicBezTo>
                  <a:cubicBezTo>
                    <a:pt x="436" y="129"/>
                    <a:pt x="436" y="129"/>
                    <a:pt x="436" y="129"/>
                  </a:cubicBezTo>
                  <a:cubicBezTo>
                    <a:pt x="321" y="126"/>
                    <a:pt x="321" y="126"/>
                    <a:pt x="321" y="126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5" y="0"/>
                    <a:pt x="158" y="0"/>
                    <a:pt x="153" y="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9" y="153"/>
                    <a:pt x="312" y="154"/>
                    <a:pt x="315" y="154"/>
                  </a:cubicBezTo>
                  <a:cubicBezTo>
                    <a:pt x="474" y="158"/>
                    <a:pt x="474" y="158"/>
                    <a:pt x="474" y="158"/>
                  </a:cubicBezTo>
                  <a:cubicBezTo>
                    <a:pt x="480" y="158"/>
                    <a:pt x="485" y="155"/>
                    <a:pt x="487" y="149"/>
                  </a:cubicBezTo>
                  <a:cubicBezTo>
                    <a:pt x="489" y="144"/>
                    <a:pt x="488" y="137"/>
                    <a:pt x="483" y="133"/>
                  </a:cubicBezTo>
                  <a:cubicBezTo>
                    <a:pt x="335" y="3"/>
                    <a:pt x="335" y="3"/>
                    <a:pt x="335" y="3"/>
                  </a:cubicBezTo>
                  <a:cubicBezTo>
                    <a:pt x="333" y="1"/>
                    <a:pt x="329" y="0"/>
                    <a:pt x="3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8"/>
                    <a:pt x="162" y="28"/>
                    <a:pt x="162" y="28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7197725" y="5614988"/>
              <a:ext cx="180975" cy="338137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7197725" y="5529263"/>
              <a:ext cx="180975" cy="96837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Freeform 122"/>
          <p:cNvSpPr>
            <a:spLocks/>
          </p:cNvSpPr>
          <p:nvPr/>
        </p:nvSpPr>
        <p:spPr bwMode="auto">
          <a:xfrm>
            <a:off x="-98226" y="6424856"/>
            <a:ext cx="9414272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6204" y="2177697"/>
            <a:ext cx="2784245" cy="2038475"/>
            <a:chOff x="336333" y="2177686"/>
            <a:chExt cx="2643289" cy="2038475"/>
          </a:xfrm>
        </p:grpSpPr>
        <p:sp>
          <p:nvSpPr>
            <p:cNvPr id="4" name="矩形 3"/>
            <p:cNvSpPr/>
            <p:nvPr/>
          </p:nvSpPr>
          <p:spPr>
            <a:xfrm>
              <a:off x="625702" y="2177686"/>
              <a:ext cx="2000250" cy="2038475"/>
            </a:xfrm>
            <a:prstGeom prst="rect">
              <a:avLst/>
            </a:prstGeom>
            <a:solidFill>
              <a:srgbClr val="E6E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6333" y="2702001"/>
              <a:ext cx="264328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err="1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Bài</a:t>
              </a:r>
              <a:r>
                <a:rPr lang="en-US" altLang="zh-CN" sz="6600" b="1" dirty="0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 </a:t>
              </a:r>
              <a:endParaRPr lang="zh-CN" altLang="en-US" sz="6600" b="1" dirty="0">
                <a:solidFill>
                  <a:prstClr val="white"/>
                </a:solidFill>
                <a:latin typeface="iCiel Pony" pitchFamily="2" charset="-93"/>
                <a:ea typeface="方正稚艺简体" panose="03000509000000000000" pitchFamily="65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67001" y="2177697"/>
            <a:ext cx="3061160" cy="2053223"/>
            <a:chOff x="3152043" y="2177686"/>
            <a:chExt cx="2643289" cy="2053223"/>
          </a:xfrm>
        </p:grpSpPr>
        <p:sp>
          <p:nvSpPr>
            <p:cNvPr id="5" name="矩形 4"/>
            <p:cNvSpPr/>
            <p:nvPr/>
          </p:nvSpPr>
          <p:spPr>
            <a:xfrm>
              <a:off x="3283639" y="2177686"/>
              <a:ext cx="2412342" cy="2053223"/>
            </a:xfrm>
            <a:prstGeom prst="rect">
              <a:avLst/>
            </a:prstGeom>
            <a:solidFill>
              <a:srgbClr val="F058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152043" y="2743197"/>
              <a:ext cx="264328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err="1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Tham</a:t>
              </a:r>
              <a:r>
                <a:rPr lang="en-US" altLang="zh-CN" sz="6600" b="1" dirty="0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 </a:t>
              </a:r>
              <a:endParaRPr lang="zh-CN" altLang="en-US" sz="6600" b="1" dirty="0">
                <a:solidFill>
                  <a:prstClr val="white"/>
                </a:solidFill>
                <a:latin typeface="iCiel Pony" pitchFamily="2" charset="-93"/>
                <a:ea typeface="方正稚艺简体" panose="03000509000000000000" pitchFamily="65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410202" y="2177696"/>
            <a:ext cx="4321719" cy="2012537"/>
            <a:chOff x="6023102" y="2177686"/>
            <a:chExt cx="3138339" cy="2012540"/>
          </a:xfrm>
        </p:grpSpPr>
        <p:sp>
          <p:nvSpPr>
            <p:cNvPr id="6" name="矩形 5"/>
            <p:cNvSpPr/>
            <p:nvPr/>
          </p:nvSpPr>
          <p:spPr>
            <a:xfrm>
              <a:off x="6362695" y="2177686"/>
              <a:ext cx="2205807" cy="2012540"/>
            </a:xfrm>
            <a:prstGeom prst="rect">
              <a:avLst/>
            </a:prstGeom>
            <a:solidFill>
              <a:srgbClr val="FFA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023102" y="2718136"/>
              <a:ext cx="3138339" cy="101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prstClr val="white"/>
                  </a:solidFill>
                  <a:latin typeface="iCiel Pony" pitchFamily="2" charset="-93"/>
                  <a:ea typeface="方正稚艺简体" panose="03000509000000000000" pitchFamily="65" charset="-122"/>
                </a:rPr>
                <a:t>Khảo</a:t>
              </a:r>
              <a:endParaRPr lang="zh-CN" altLang="en-US" sz="6000" b="1" dirty="0">
                <a:solidFill>
                  <a:prstClr val="white"/>
                </a:solidFill>
                <a:latin typeface="iCiel Pony" pitchFamily="2" charset="-93"/>
                <a:ea typeface="方正稚艺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87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3173</TotalTime>
  <Words>187</Words>
  <Application>Microsoft Office PowerPoint</Application>
  <PresentationFormat>On-screen Show (4:3)</PresentationFormat>
  <Paragraphs>51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iCiel Cadena</vt:lpstr>
      <vt:lpstr>iCiel Pony</vt:lpstr>
      <vt:lpstr>iCiel Soup of Justice</vt:lpstr>
      <vt:lpstr>Times New Roman</vt:lpstr>
      <vt:lpstr>Office Theme</vt:lpstr>
      <vt:lpstr>1_Office 主题​​</vt:lpstr>
      <vt:lpstr>Office 主题</vt:lpstr>
      <vt:lpstr>Office 主题​​</vt:lpstr>
      <vt:lpstr>3_Office 主题​​</vt:lpstr>
      <vt:lpstr>5_Office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234</cp:revision>
  <dcterms:created xsi:type="dcterms:W3CDTF">2020-08-13T08:18:23Z</dcterms:created>
  <dcterms:modified xsi:type="dcterms:W3CDTF">2024-11-21T12:21:32Z</dcterms:modified>
</cp:coreProperties>
</file>