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6" r:id="rId4"/>
    <p:sldMasterId id="2147483760" r:id="rId5"/>
    <p:sldMasterId id="2147483774" r:id="rId6"/>
    <p:sldMasterId id="2147483786" r:id="rId7"/>
    <p:sldMasterId id="2147483800" r:id="rId8"/>
    <p:sldMasterId id="2147483812" r:id="rId9"/>
    <p:sldMasterId id="2147483824" r:id="rId10"/>
    <p:sldMasterId id="2147483837" r:id="rId11"/>
  </p:sldMasterIdLst>
  <p:notesMasterIdLst>
    <p:notesMasterId r:id="rId33"/>
  </p:notesMasterIdLst>
  <p:sldIdLst>
    <p:sldId id="337" r:id="rId12"/>
    <p:sldId id="360" r:id="rId13"/>
    <p:sldId id="308" r:id="rId14"/>
    <p:sldId id="339" r:id="rId15"/>
    <p:sldId id="343" r:id="rId16"/>
    <p:sldId id="340" r:id="rId17"/>
    <p:sldId id="344" r:id="rId18"/>
    <p:sldId id="345" r:id="rId19"/>
    <p:sldId id="347" r:id="rId20"/>
    <p:sldId id="350" r:id="rId21"/>
    <p:sldId id="348" r:id="rId22"/>
    <p:sldId id="353" r:id="rId23"/>
    <p:sldId id="354" r:id="rId24"/>
    <p:sldId id="355" r:id="rId25"/>
    <p:sldId id="349" r:id="rId26"/>
    <p:sldId id="346" r:id="rId27"/>
    <p:sldId id="356" r:id="rId28"/>
    <p:sldId id="361" r:id="rId29"/>
    <p:sldId id="357" r:id="rId30"/>
    <p:sldId id="358" r:id="rId31"/>
    <p:sldId id="359" r:id="rId3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60"/>
            <p14:sldId id="308"/>
            <p14:sldId id="339"/>
            <p14:sldId id="343"/>
            <p14:sldId id="340"/>
            <p14:sldId id="344"/>
            <p14:sldId id="345"/>
            <p14:sldId id="347"/>
            <p14:sldId id="350"/>
            <p14:sldId id="348"/>
            <p14:sldId id="353"/>
            <p14:sldId id="354"/>
            <p14:sldId id="355"/>
            <p14:sldId id="349"/>
            <p14:sldId id="346"/>
            <p14:sldId id="356"/>
          </p14:sldIdLst>
        </p14:section>
        <p14:section name="Untitled Section" id="{D57258EA-FEF7-4B32-A45A-656DA101D383}">
          <p14:sldIdLst>
            <p14:sldId id="361"/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90"/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67" d="100"/>
          <a:sy n="67" d="100"/>
        </p:scale>
        <p:origin x="1266" y="72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21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57205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76053"/>
      </p:ext>
    </p:extLst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46840"/>
      </p:ext>
    </p:extLst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22007"/>
      </p:ext>
    </p:extLst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89920"/>
      </p:ext>
    </p:extLst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98716"/>
      </p:ext>
    </p:extLst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34699"/>
      </p:ext>
    </p:extLst>
  </p:cSld>
  <p:clrMapOvr>
    <a:masterClrMapping/>
  </p:clrMapOvr>
  <p:transition spd="med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07708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295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99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72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8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684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384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384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35002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36336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91786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6660311" y="6431123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9245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276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07973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92178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77369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65160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230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3"/>
            <a:ext cx="9144000" cy="688142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44695"/>
            <a:ext cx="9144000" cy="59526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5423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474489" y="640534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6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6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6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6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147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00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1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9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4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7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4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7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7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474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9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3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71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4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3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4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7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365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5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96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85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36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1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42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5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1" y="273058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9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1" y="273058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0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89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025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7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0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0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5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3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31039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06996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39399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6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6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3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8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9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9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39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3"/>
            <a:ext cx="9144000" cy="6881427"/>
          </a:xfrm>
          <a:prstGeom prst="rect">
            <a:avLst/>
          </a:prstGeom>
        </p:spPr>
      </p:pic>
      <p:sp>
        <p:nvSpPr>
          <p:cNvPr id="59" name="矩形 58"/>
          <p:cNvSpPr/>
          <p:nvPr/>
        </p:nvSpPr>
        <p:spPr bwMode="auto">
          <a:xfrm>
            <a:off x="4876800" y="4374177"/>
            <a:ext cx="3909887" cy="3693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79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600" kern="0">
              <a:solidFill>
                <a:srgbClr val="E6325C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722" y="291658"/>
            <a:ext cx="3283443" cy="1724169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BB7972F-39D7-4644-979F-409D3B7E342B}"/>
              </a:ext>
            </a:extLst>
          </p:cNvPr>
          <p:cNvSpPr/>
          <p:nvPr/>
        </p:nvSpPr>
        <p:spPr>
          <a:xfrm>
            <a:off x="448639" y="668217"/>
            <a:ext cx="1368152" cy="45653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71C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 err="1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Lớp</a:t>
            </a:r>
            <a:r>
              <a:rPr lang="en-US" altLang="zh-CN" sz="2700" dirty="0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 1 </a:t>
            </a:r>
            <a:endParaRPr lang="ko-KR" altLang="en-US" sz="2700" dirty="0">
              <a:solidFill>
                <a:schemeClr val="accent4">
                  <a:lumMod val="50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5605682"/>
            <a:ext cx="828764" cy="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227" y="6075971"/>
            <a:ext cx="484045" cy="6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等腰三角形 7"/>
          <p:cNvSpPr/>
          <p:nvPr/>
        </p:nvSpPr>
        <p:spPr>
          <a:xfrm rot="21283757">
            <a:off x="8206665" y="6216577"/>
            <a:ext cx="225748" cy="36641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53121" y="1676400"/>
            <a:ext cx="6490879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CHỦ ĐỀ 2 </a:t>
            </a:r>
          </a:p>
          <a:p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NGÔI NHÀ CỦA EM </a:t>
            </a:r>
          </a:p>
        </p:txBody>
      </p:sp>
    </p:spTree>
    <p:extLst>
      <p:ext uri="{BB962C8B-B14F-4D97-AF65-F5344CB8AC3E}">
        <p14:creationId xmlns:p14="http://schemas.microsoft.com/office/powerpoint/2010/main" val="1648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27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-0.00509 L -0.08732 -0.0215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31067 L -0.0276 -0.10548 C -0.05833 -0.01388 -0.14323 0.07148 -0.18177 0.04858 L -0.26736 -0.00208 " pathEditMode="relative" rAng="6842921" ptsTypes="FfFF">
                                      <p:cBhvr>
                                        <p:cTn id="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542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18" grpId="0" animBg="1"/>
      <p:bldP spid="18" grpId="1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5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4445" y="5486400"/>
            <a:ext cx="632615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 descr="D:\chan trời sang tạo lớp 1\hjghck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9600"/>
            <a:ext cx="5956197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3581400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5957388"/>
            <a:ext cx="516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 descr="D:\chan trời sang tạo lớp 1\jhgj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0"/>
            <a:ext cx="6259513" cy="4876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43645"/>
            <a:ext cx="8077200" cy="318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21" y="2729820"/>
            <a:ext cx="68957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Tham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khảo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bài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vẽ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các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bạn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để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thêm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ý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tưởng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endParaRPr lang="vi-VN" sz="4000" dirty="0">
              <a:solidFill>
                <a:schemeClr val="accent2">
                  <a:lumMod val="50000"/>
                </a:schemeClr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3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5943600"/>
            <a:ext cx="6440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“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Ngôi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ước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mơ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” 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nước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 </a:t>
            </a:r>
          </a:p>
        </p:txBody>
      </p:sp>
      <p:pic>
        <p:nvPicPr>
          <p:cNvPr id="1026" name="Picture 2" descr="D:\chan trời sang tạo lớp 1\img-20200802-213239-2-15985108-6141-7469-16018042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29" y="609600"/>
            <a:ext cx="6826871" cy="5029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795" y="5933470"/>
            <a:ext cx="6698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“ 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cảnh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quanh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” 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sáp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0" name="Picture 2" descr="D:\chan trời sang tạo lớp 1\IMG_4260_1_SN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190326" cy="4800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324606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3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842" y="2405658"/>
            <a:ext cx="7339958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từng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bước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đã</a:t>
            </a:r>
            <a:endParaRPr lang="en-US" sz="4000" dirty="0">
              <a:solidFill>
                <a:srgbClr val="0070C0"/>
              </a:solidFill>
              <a:latin typeface="iCiel Cadena" pitchFamily="2" charset="0"/>
            </a:endParaRP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hướng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dẫn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cảnh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xung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quanh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ý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thích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endParaRPr lang="en-US" sz="40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484244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4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5" y="293535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2829342"/>
            <a:ext cx="8001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200" dirty="0">
                <a:solidFill>
                  <a:srgbClr val="0070C0"/>
                </a:solidFill>
                <a:latin typeface="iCiel Cadena" pitchFamily="2" charset="0"/>
              </a:rPr>
              <a:t>Giới thiệu sản phẩm và nhận</a:t>
            </a:r>
            <a:r>
              <a:rPr lang="en-US" sz="4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vi-VN" sz="4200" dirty="0">
                <a:solidFill>
                  <a:srgbClr val="0070C0"/>
                </a:solidFill>
                <a:latin typeface="iCiel Cadena" pitchFamily="2" charset="0"/>
              </a:rPr>
              <a:t>xét  đánh giá sản phẩm Của mình và bạn </a:t>
            </a:r>
            <a:endParaRPr lang="en-US" sz="42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1" y="1211519"/>
            <a:ext cx="6781799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5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5948">
            <a:off x="732599" y="-901480"/>
            <a:ext cx="7696200" cy="52778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2631" y="848142"/>
            <a:ext cx="6218369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Tiết</a:t>
            </a:r>
            <a:r>
              <a:rPr lang="en-US" altLang="zh-CN" sz="4400" dirty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2 </a:t>
            </a:r>
          </a:p>
          <a:p>
            <a:pPr algn="ctr"/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Vẽ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nhà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kết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hợp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với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khung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cảnh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thiên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nhiên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 </a:t>
            </a:r>
            <a:endParaRPr lang="zh-CN" altLang="en-US" sz="4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iCiel Cadena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9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5" y="293535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0600" y="2829342"/>
            <a:ext cx="746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. Vẽ tranh theo trí </a:t>
            </a:r>
          </a:p>
          <a:p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tưởng tượng của các em  tự 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   </a:t>
            </a:r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nghĩ ra </a:t>
            </a:r>
            <a:endParaRPr lang="en-US" sz="44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" y="0"/>
            <a:ext cx="914129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98188"/>
            <a:ext cx="7198073" cy="622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4438811"/>
            <a:ext cx="2054182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27621"/>
            <a:ext cx="1718930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4120496"/>
            <a:ext cx="2793822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79109"/>
            <a:ext cx="2846597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10" y="304824"/>
            <a:ext cx="883847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97" y="1746717"/>
            <a:ext cx="572977" cy="1162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5673" y="2263676"/>
            <a:ext cx="669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XIN CHÀO </a:t>
            </a:r>
          </a:p>
          <a:p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VÀ HẸN GẶP LẠI CÁC EM! </a:t>
            </a:r>
          </a:p>
          <a:p>
            <a:endParaRPr lang="vi-VN" sz="48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84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3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615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30" y="3962404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7632"/>
            <a:ext cx="769634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2" y="1295400"/>
            <a:ext cx="696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  </a:t>
            </a:r>
          </a:p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9" y="3813138"/>
            <a:ext cx="3053853" cy="22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-101836" y="-376808"/>
            <a:ext cx="7590907" cy="55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2121907"/>
            <a:ext cx="3048004" cy="507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94176" y="1142999"/>
            <a:ext cx="5735224" cy="2140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Quan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sát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đặc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điểm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Với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khung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cảnh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cuộc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sống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55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8" y="6"/>
            <a:ext cx="9157812" cy="685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81000" y="6"/>
            <a:ext cx="835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Ngôi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khung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cảnh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thiên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nhiên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nhiên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chan trời sang tạo lớp 1\fjhf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5" y="762000"/>
            <a:ext cx="3695700" cy="28194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chan trời sang tạo lớp 1\hgjhgjkh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3" y="3924306"/>
            <a:ext cx="4416977" cy="24764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chan trời sang tạo lớp 1\gjg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761999"/>
            <a:ext cx="3976930" cy="28194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chan trời sang tạo lớp 1\hgjghcj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244" y="3942864"/>
            <a:ext cx="3372134" cy="24579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51612" y="681097"/>
            <a:ext cx="3048000" cy="2062103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Ngôi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khung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thiên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14400" y="4976812"/>
            <a:ext cx="2569728" cy="1652588"/>
            <a:chOff x="1182410" y="5257800"/>
            <a:chExt cx="2322790" cy="1381753"/>
          </a:xfrm>
        </p:grpSpPr>
        <p:sp>
          <p:nvSpPr>
            <p:cNvPr id="2" name="Right Arrow 1"/>
            <p:cNvSpPr/>
            <p:nvPr/>
          </p:nvSpPr>
          <p:spPr>
            <a:xfrm>
              <a:off x="1182410" y="5257800"/>
              <a:ext cx="2322790" cy="138175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82410" y="5665463"/>
              <a:ext cx="2046674" cy="491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Ngôi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ước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mơ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 )</a:t>
              </a:r>
            </a:p>
            <a:p>
              <a:pPr algn="ctr"/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</a:p>
          </p:txBody>
        </p:sp>
      </p:grpSp>
      <p:pic>
        <p:nvPicPr>
          <p:cNvPr id="2050" name="Picture 2" descr="D:\chan trời sang tạo lớp 1\rdyhtgfu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6"/>
            <a:ext cx="5267325" cy="3286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han trời sang tạo lớp 1\ỵhgjh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36" y="3276600"/>
            <a:ext cx="5222376" cy="3305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30200" y="3810000"/>
            <a:ext cx="3251200" cy="762000"/>
            <a:chOff x="177800" y="3733800"/>
            <a:chExt cx="3251200" cy="762000"/>
          </a:xfrm>
        </p:grpSpPr>
        <p:sp>
          <p:nvSpPr>
            <p:cNvPr id="3" name="Rounded Rectangle 2"/>
            <p:cNvSpPr/>
            <p:nvPr/>
          </p:nvSpPr>
          <p:spPr>
            <a:xfrm>
              <a:off x="228600" y="3733800"/>
              <a:ext cx="3086522" cy="762000"/>
            </a:xfrm>
            <a:prstGeom prst="roundRect">
              <a:avLst/>
            </a:prstGeom>
            <a:solidFill>
              <a:schemeClr val="accent6">
                <a:lumMod val="75000"/>
                <a:lumOff val="2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7800" y="3733800"/>
              <a:ext cx="3251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Ngôi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ước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mơ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em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) 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1371606" y="1211519"/>
            <a:ext cx="58674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2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48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3200401"/>
            <a:ext cx="3694698" cy="3478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9873" y="152400"/>
            <a:ext cx="5662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Ciel Cadena" pitchFamily="2" charset="0"/>
              </a:rPr>
              <a:t>Vẽ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nhà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với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khung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cảnh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thiên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nhiên</a:t>
            </a:r>
            <a:r>
              <a:rPr lang="en-US" sz="2800" dirty="0">
                <a:latin typeface="iCiel Cadena" pitchFamily="2" charset="0"/>
              </a:rPr>
              <a:t> </a:t>
            </a:r>
          </a:p>
        </p:txBody>
      </p:sp>
      <p:pic>
        <p:nvPicPr>
          <p:cNvPr id="3074" name="Picture 2" descr="D:\chan trời sang tạo lớp 1\ljkhvkljk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58863"/>
            <a:ext cx="6030913" cy="42576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6697" y="5562600"/>
            <a:ext cx="6396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86" y="533400"/>
            <a:ext cx="12795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6476</TotalTime>
  <Words>285</Words>
  <Application>Microsoft Office PowerPoint</Application>
  <PresentationFormat>On-screen Show (4:3)</PresentationFormat>
  <Paragraphs>64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等线</vt:lpstr>
      <vt:lpstr>等线 Light</vt:lpstr>
      <vt:lpstr>微软雅黑</vt:lpstr>
      <vt:lpstr>Arial</vt:lpstr>
      <vt:lpstr>Calibri</vt:lpstr>
      <vt:lpstr>Calibri Light</vt:lpstr>
      <vt:lpstr>iCiel Cadena</vt:lpstr>
      <vt:lpstr>Times New Roman</vt:lpstr>
      <vt:lpstr>Office Theme</vt:lpstr>
      <vt:lpstr>www.jpppt.com</vt:lpstr>
      <vt:lpstr>1_www.jpppt.com</vt:lpstr>
      <vt:lpstr>2_www.jpppt.com</vt:lpstr>
      <vt:lpstr>3_www.jpppt.com</vt:lpstr>
      <vt:lpstr>https://www.freeppt7.com</vt:lpstr>
      <vt:lpstr>4_www.jpppt.com</vt:lpstr>
      <vt:lpstr>第一PPT，www.1ppt.com</vt:lpstr>
      <vt:lpstr>1_Office Theme</vt:lpstr>
      <vt:lpstr>2_Office 主题​​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575</cp:revision>
  <dcterms:created xsi:type="dcterms:W3CDTF">2020-08-13T08:18:23Z</dcterms:created>
  <dcterms:modified xsi:type="dcterms:W3CDTF">2024-10-16T14:23:44Z</dcterms:modified>
</cp:coreProperties>
</file>