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0" r:id="rId5"/>
  </p:sldMasterIdLst>
  <p:notesMasterIdLst>
    <p:notesMasterId r:id="rId17"/>
  </p:notesMasterIdLst>
  <p:sldIdLst>
    <p:sldId id="282" r:id="rId6"/>
    <p:sldId id="276" r:id="rId7"/>
    <p:sldId id="304" r:id="rId8"/>
    <p:sldId id="307" r:id="rId9"/>
    <p:sldId id="308" r:id="rId10"/>
    <p:sldId id="309" r:id="rId11"/>
    <p:sldId id="297" r:id="rId12"/>
    <p:sldId id="299" r:id="rId13"/>
    <p:sldId id="301" r:id="rId14"/>
    <p:sldId id="303" r:id="rId15"/>
    <p:sldId id="284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304"/>
            <p14:sldId id="307"/>
            <p14:sldId id="308"/>
            <p14:sldId id="309"/>
            <p14:sldId id="297"/>
            <p14:sldId id="299"/>
            <p14:sldId id="301"/>
          </p14:sldIdLst>
        </p14:section>
        <p14:section name="Untitled Section" id="{D57258EA-FEF7-4B32-A45A-656DA101D383}">
          <p14:sldIdLst>
            <p14:sldId id="30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80" autoAdjust="0"/>
  </p:normalViewPr>
  <p:slideViewPr>
    <p:cSldViewPr>
      <p:cViewPr varScale="1">
        <p:scale>
          <a:sx n="67" d="100"/>
          <a:sy n="67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8736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33730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5427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6462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3725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1167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099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05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98460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553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85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74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6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63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57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2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44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7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8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17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0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7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42512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02817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906769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09836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33565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3020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472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377855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583429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692208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636103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959313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69107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224125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621703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23558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97506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204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65114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491573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226667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43856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1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4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52400"/>
            <a:ext cx="9127434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6540035"/>
            <a:ext cx="9143999" cy="8902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838200"/>
            <a:ext cx="7805739" cy="19050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961382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: ĐẠI DƯƠNG TRONG </a:t>
            </a:r>
          </a:p>
          <a:p>
            <a:pPr algn="ctr"/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MẮT EM (  </a:t>
            </a:r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2 )</a:t>
            </a:r>
          </a:p>
          <a:p>
            <a:pPr algn="ctr"/>
            <a:endParaRPr lang="vi-VN" sz="32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9925" y="67270"/>
            <a:ext cx="5624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Tổng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kết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Chủ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Đề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endParaRPr lang="vi-VN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Ciel Soup of Justice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1712893"/>
            <a:ext cx="5734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gìn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chemeClr val="bg1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706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27381" cy="5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34120"/>
            <a:ext cx="6324600" cy="43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1859340"/>
            <a:ext cx="571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bước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đại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dương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9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20889023">
            <a:off x="3086423" y="566220"/>
            <a:ext cx="1883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iCiel Pony" pitchFamily="2" charset="-93"/>
              </a:rPr>
              <a:t>LƯU Ý </a:t>
            </a:r>
            <a:endParaRPr lang="vi-VN" sz="4400" dirty="0">
              <a:solidFill>
                <a:srgbClr val="FF0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0806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7922" y="302738"/>
            <a:ext cx="65192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752" y="5712627"/>
            <a:ext cx="598304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iCiel Cadena" pitchFamily="2" charset="-93"/>
              </a:rPr>
              <a:t> 1 :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nét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57" y="1252480"/>
            <a:ext cx="6324600" cy="448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0041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198" y="5481794"/>
            <a:ext cx="78640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2 :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dán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nền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04" y="914400"/>
            <a:ext cx="6458263" cy="437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3516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7922" y="5404419"/>
            <a:ext cx="58496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3: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,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cắt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dán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trang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trí</a:t>
            </a:r>
            <a:endParaRPr lang="en-US" sz="2400" dirty="0">
              <a:solidFill>
                <a:prstClr val="black"/>
              </a:solidFill>
              <a:latin typeface="iCiel Cadena" pitchFamily="2" charset="-93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bức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59" y="762000"/>
            <a:ext cx="643993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73018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803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86793" y="1295400"/>
            <a:ext cx="41009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Tưởng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tượng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câu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chuyện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cho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những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con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vật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mình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dán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chúng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vào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nền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màu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của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đại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dương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chemeClr val="tx2">
                  <a:lumMod val="7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709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710625"/>
            <a:ext cx="75629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" y="4572000"/>
            <a:ext cx="8039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796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772400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2673</TotalTime>
  <Words>221</Words>
  <Application>Microsoft Office PowerPoint</Application>
  <PresentationFormat>On-screen Show (4:3)</PresentationFormat>
  <Paragraphs>25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iCiel Cadena</vt:lpstr>
      <vt:lpstr>iCiel Pony</vt:lpstr>
      <vt:lpstr>iCiel Soup of Justice</vt:lpstr>
      <vt:lpstr>Times New Roman</vt:lpstr>
      <vt:lpstr>Office Theme</vt:lpstr>
      <vt:lpstr>1_Office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208</cp:revision>
  <dcterms:created xsi:type="dcterms:W3CDTF">2020-08-13T08:18:23Z</dcterms:created>
  <dcterms:modified xsi:type="dcterms:W3CDTF">2024-10-16T14:28:27Z</dcterms:modified>
</cp:coreProperties>
</file>