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282" r:id="rId4"/>
    <p:sldId id="276" r:id="rId5"/>
    <p:sldId id="291" r:id="rId6"/>
    <p:sldId id="292" r:id="rId7"/>
    <p:sldId id="261" r:id="rId8"/>
    <p:sldId id="293" r:id="rId9"/>
    <p:sldId id="294" r:id="rId10"/>
    <p:sldId id="295" r:id="rId11"/>
    <p:sldId id="296" r:id="rId12"/>
    <p:sldId id="297" r:id="rId13"/>
    <p:sldId id="289" r:id="rId14"/>
    <p:sldId id="298" r:id="rId15"/>
    <p:sldId id="299" r:id="rId16"/>
    <p:sldId id="300" r:id="rId17"/>
    <p:sldId id="301" r:id="rId18"/>
    <p:sldId id="302" r:id="rId19"/>
    <p:sldId id="281" r:id="rId20"/>
    <p:sldId id="303" r:id="rId21"/>
    <p:sldId id="284" r:id="rId2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2"/>
            <p14:sldId id="276"/>
            <p14:sldId id="291"/>
            <p14:sldId id="292"/>
            <p14:sldId id="261"/>
            <p14:sldId id="293"/>
            <p14:sldId id="294"/>
            <p14:sldId id="295"/>
            <p14:sldId id="296"/>
            <p14:sldId id="297"/>
            <p14:sldId id="289"/>
            <p14:sldId id="298"/>
            <p14:sldId id="299"/>
            <p14:sldId id="300"/>
            <p14:sldId id="301"/>
            <p14:sldId id="302"/>
          </p14:sldIdLst>
        </p14:section>
        <p14:section name="Untitled Section" id="{D57258EA-FEF7-4B32-A45A-656DA101D383}">
          <p14:sldIdLst>
            <p14:sldId id="281"/>
            <p14:sldId id="303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26" autoAdjust="0"/>
    <p:restoredTop sz="96980" autoAdjust="0"/>
  </p:normalViewPr>
  <p:slideViewPr>
    <p:cSldViewPr>
      <p:cViewPr varScale="1">
        <p:scale>
          <a:sx n="67" d="100"/>
          <a:sy n="67" d="100"/>
        </p:scale>
        <p:origin x="16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1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87360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33730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935427"/>
      </p:ext>
    </p:extLst>
  </p:cSld>
  <p:clrMapOvr>
    <a:masterClrMapping/>
  </p:clrMapOvr>
  <p:transition spd="med">
    <p:dissolv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964625"/>
      </p:ext>
    </p:extLst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37252"/>
      </p:ext>
    </p:extLst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611671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09951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0544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98460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15533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4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4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9856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774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6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63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57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420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5449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74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538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317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044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7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16/10/2024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16/10/2024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206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0B419-FF10-4B1A-ACF4-A90B728DF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DEF7-8BFF-473F-BBF9-2145226ECB6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8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gi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" y="-152400"/>
            <a:ext cx="9127434" cy="701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-6540035"/>
            <a:ext cx="9143999" cy="89022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5800" y="838200"/>
            <a:ext cx="7805739" cy="1905000"/>
          </a:xfrm>
          <a:prstGeom prst="rect">
            <a:avLst/>
          </a:prstGeom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7030A0"/>
                  </a:solidFill>
                </a:ln>
                <a:solidFill>
                  <a:srgbClr val="2CFE2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ĐẠI  DƯƠNG  MÊNH  MÔNG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2CFE22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3400" y="2961382"/>
            <a:ext cx="8229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: ĐẠI DƯƠNG TRONG </a:t>
            </a:r>
          </a:p>
          <a:p>
            <a:pPr algn="ctr"/>
            <a:r>
              <a:rPr lang="en-US" sz="4000" b="1" dirty="0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MẮT EM (  </a:t>
            </a:r>
            <a:r>
              <a:rPr lang="en-US" sz="4000" b="1" dirty="0" err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>
                <a:ln>
                  <a:solidFill>
                    <a:schemeClr val="tx2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4000" b="1" dirty="0">
              <a:ln>
                <a:solidFill>
                  <a:schemeClr val="tx2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3200" b="1" i="1" dirty="0">
              <a:ln>
                <a:solidFill>
                  <a:schemeClr val="tx2"/>
                </a:solidFill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GIAO AN\SGV lop 2\chan trời sang tạo lớp 1\hình ảnh minh họa\hinh-nen-dong-powerpoint-dep-ve-o-to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2"/>
            <a:ext cx="9144000" cy="686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6803"/>
            <a:ext cx="4572000" cy="28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06726" y="1447800"/>
            <a:ext cx="3261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Từ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những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sẵn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, </a:t>
            </a:r>
          </a:p>
          <a:p>
            <a:pPr algn="ctr"/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có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thể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sắp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xếp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được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bức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tranh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srgbClr val="1F497D">
                  <a:lumMod val="60000"/>
                  <a:lumOff val="40000"/>
                </a:srgbClr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7098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1296" y="430813"/>
            <a:ext cx="153118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Các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bài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vẽ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tham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 </a:t>
            </a:r>
          </a:p>
          <a:p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khảo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iCiel Crocante" pitchFamily="2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E:\GIAO AN\ảnh tài liệu\dsacs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1000"/>
            <a:ext cx="4953000" cy="30480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ảnh tài liệu\đeffd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818" y="3810000"/>
            <a:ext cx="3819982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ảnh tài liệu\gfrgv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36" y="3810000"/>
            <a:ext cx="3943164" cy="2590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90800" y="1639669"/>
            <a:ext cx="4501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Luyện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tập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sáng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1030069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3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0235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7170" name="Picture 2" descr="E:\GIAO AN\SGV lop 2\chan trời sang tạo lớp 1\hình ảnh minh họa\hinh-nen-dong-powerpoint-dep-loading-773x58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" y="0"/>
            <a:ext cx="9142028" cy="68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8200" y="710625"/>
            <a:ext cx="75629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vi-VN" sz="32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7700" y="4572000"/>
            <a:ext cx="80391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rời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7796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62200" y="1792069"/>
            <a:ext cx="4354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182469"/>
            <a:ext cx="309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4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9902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02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12975"/>
            <a:ext cx="777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00200" y="2998113"/>
            <a:ext cx="65762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Trưng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chia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sẻ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mình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/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 </a:t>
            </a:r>
            <a:endParaRPr lang="vi-VN" sz="2800" dirty="0">
              <a:solidFill>
                <a:srgbClr val="0070C0"/>
              </a:solidFill>
              <a:latin typeface="iCiel Cadena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8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3600" y="1981200"/>
            <a:ext cx="47612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71800" y="12954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 5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79092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94510" y="152400"/>
            <a:ext cx="55835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28020"/>
            <a:ext cx="8610600" cy="572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9143999" cy="6858000"/>
          </a:xfrm>
          <a:prstGeom prst="rect">
            <a:avLst/>
          </a:prstGeom>
        </p:spPr>
      </p:pic>
      <p:pic>
        <p:nvPicPr>
          <p:cNvPr id="15" name="Picture 6" descr="C:\Users\ADMIN\Desktop\Doreamon cau ca\giphy (4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40185" y="582267"/>
            <a:ext cx="607220" cy="74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Doreamon cau ca\animated-tropical-fish-5-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334" y="2717483"/>
            <a:ext cx="599795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60527" y="3174663"/>
            <a:ext cx="1055136" cy="82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Doreamon cau ca\animated-emperor-fish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7274" y="1328004"/>
            <a:ext cx="771525" cy="72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:\Users\ADMIN\Desktop\Doreamon cau ca\largemouth_bass_swimming_hg_clr1.gif"/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7353" y="3681568"/>
            <a:ext cx="845855" cy="566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3796" y="4597854"/>
            <a:ext cx="869908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9925" y="67270"/>
            <a:ext cx="56244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Tổng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kết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Chủ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r>
              <a:rPr lang="en-US" sz="5400" b="1" spc="50" dirty="0" err="1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Đề</a:t>
            </a:r>
            <a:r>
              <a:rPr lang="en-US" sz="5400" b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iCiel Soup of Justice" pitchFamily="2" charset="-93"/>
              </a:rPr>
              <a:t> </a:t>
            </a:r>
            <a:endParaRPr lang="vi-VN" sz="5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iCiel Soup of Justice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7800" y="1712893"/>
            <a:ext cx="57341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Hãy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thiên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nhiên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ý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thức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giữ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gìn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,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bảo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vệ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môi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trường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iCiel Cadena" pitchFamily="2" charset="-93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iCiel Cadena" pitchFamily="2" charset="-93"/>
              </a:rPr>
              <a:t> </a:t>
            </a:r>
            <a:endParaRPr lang="vi-VN" sz="2800" dirty="0">
              <a:solidFill>
                <a:schemeClr val="bg1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0706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3.35805E-6 L 1.12708 0.0034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778E-17 0.02255 L 1.16667 0.00711 " pathEditMode="relative" rAng="0" ptsTypes="AA">
                                      <p:cBhvr>
                                        <p:cTn id="8" dur="3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3" y="-7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583 L -1.14427 0.00528 " pathEditMode="relative" rAng="0" ptsTypes="AA">
                                      <p:cBhvr>
                                        <p:cTn id="10" dur="3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135" y="5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1.15638 0.02453 " pathEditMode="relative" rAng="0" ptsTypes="AA">
                                      <p:cBhvr>
                                        <p:cTn id="12" dur="3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122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195 0.03306 L 1.19827 -0.04109 " pathEditMode="relative" rAng="0" ptsTypes="AA">
                                      <p:cBhvr>
                                        <p:cTn id="14" dur="3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16" y="-370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01111 L -1.25065 0.00718 " pathEditMode="relative" rAng="0" ptsTypes="AA">
                                      <p:cBhvr>
                                        <p:cTn id="16" dur="36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39" y="90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iCiel Soup of Justice" pitchFamily="2" charset="-93"/>
              </a:rPr>
              <a:t>      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3448" y="381000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8127381" cy="59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GIAO AN\ảnh tài liệu\pngegg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2212974"/>
            <a:ext cx="8531278" cy="327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1323249">
            <a:off x="728370" y="2972222"/>
            <a:ext cx="3615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solidFill>
                  <a:srgbClr val="0070C0"/>
                </a:solidFill>
                <a:latin typeface="iCiel Cadena" pitchFamily="2" charset="-93"/>
                <a:cs typeface="Times New Roman" pitchFamily="18" charset="0"/>
              </a:rPr>
              <a:t>Chơi trò chơi :</a:t>
            </a:r>
          </a:p>
        </p:txBody>
      </p:sp>
      <p:sp>
        <p:nvSpPr>
          <p:cNvPr id="2" name="Rectangle 1"/>
          <p:cNvSpPr/>
          <p:nvPr/>
        </p:nvSpPr>
        <p:spPr>
          <a:xfrm rot="21267620">
            <a:off x="1229130" y="2320899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iCiel Cadena" pitchFamily="2" charset="-93"/>
              </a:rPr>
              <a:t>KHỞI ĐỘNG </a:t>
            </a:r>
          </a:p>
        </p:txBody>
      </p:sp>
      <p:sp>
        <p:nvSpPr>
          <p:cNvPr id="3" name="Rectangle 2"/>
          <p:cNvSpPr/>
          <p:nvPr/>
        </p:nvSpPr>
        <p:spPr>
          <a:xfrm rot="21308187">
            <a:off x="2107161" y="3299921"/>
            <a:ext cx="54457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dọn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sạch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rác</a:t>
            </a:r>
            <a:r>
              <a:rPr lang="en-US" sz="7200" dirty="0">
                <a:solidFill>
                  <a:srgbClr val="00B050"/>
                </a:solidFill>
                <a:latin typeface="iCiel Cadena" pitchFamily="2" charset="-93"/>
                <a:cs typeface="Arial" panose="020B0604020202020204" pitchFamily="34" charset="0"/>
              </a:rPr>
              <a:t> </a:t>
            </a:r>
            <a:endParaRPr lang="vi-VN" sz="7200" dirty="0">
              <a:solidFill>
                <a:srgbClr val="00B05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2146643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77684" y="1774932"/>
            <a:ext cx="3124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Khám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iCiel Cadena" pitchFamily="2" charset="-93"/>
              </a:rPr>
              <a:t>phá</a:t>
            </a:r>
            <a:r>
              <a:rPr lang="en-US" sz="4800" dirty="0">
                <a:solidFill>
                  <a:srgbClr val="FF0000"/>
                </a:solidFill>
                <a:latin typeface="iCiel Cadena" pitchFamily="2" charset="-93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95613" y="1030095"/>
            <a:ext cx="2925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1 :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27403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81200" y="28695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13" name="Rectangle 12"/>
          <p:cNvSpPr/>
          <p:nvPr/>
        </p:nvSpPr>
        <p:spPr>
          <a:xfrm>
            <a:off x="492456" y="228600"/>
            <a:ext cx="8001000" cy="46166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6" y="133724"/>
            <a:ext cx="9144000" cy="6706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9042">
            <a:off x="263950" y="4292748"/>
            <a:ext cx="2771735" cy="2245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3585">
            <a:off x="3395920" y="4038476"/>
            <a:ext cx="2285999" cy="25211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3522">
            <a:off x="6248400" y="4732497"/>
            <a:ext cx="2476143" cy="1844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3183">
            <a:off x="336328" y="1955612"/>
            <a:ext cx="1952994" cy="1570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3113">
            <a:off x="5880718" y="1944649"/>
            <a:ext cx="3146482" cy="2371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380" y="1857453"/>
            <a:ext cx="3022483" cy="21358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1218" y="727501"/>
            <a:ext cx="68659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ở 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? 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9144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87304" y="1619071"/>
            <a:ext cx="39372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kiến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thức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kĩ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năng</a:t>
            </a:r>
            <a:endParaRPr lang="en-US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1959" y="990600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adena" pitchFamily="2" charset="-93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iCiel Cadena" pitchFamily="2" charset="-93"/>
              </a:rPr>
              <a:t> 2 :  </a:t>
            </a:r>
            <a:endParaRPr lang="vi-VN" sz="3600" dirty="0">
              <a:solidFill>
                <a:srgbClr val="FF0000"/>
              </a:solidFill>
              <a:latin typeface="iCiel Cadena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9493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47922" y="302738"/>
            <a:ext cx="6519221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iCiel Cadena" pitchFamily="2" charset="-93"/>
              </a:rPr>
              <a:t>dương</a:t>
            </a:r>
            <a:r>
              <a:rPr lang="en-US" sz="36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36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60752" y="5712627"/>
            <a:ext cx="5983048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3200" dirty="0">
                <a:solidFill>
                  <a:prstClr val="black"/>
                </a:solidFill>
                <a:latin typeface="iCiel Cadena" pitchFamily="2" charset="-93"/>
              </a:rPr>
              <a:t> 1 :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iCiel Cadena" pitchFamily="2" charset="-93"/>
              </a:rPr>
              <a:t>nét</a:t>
            </a:r>
            <a:endParaRPr lang="vi-VN" sz="28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957" y="1252480"/>
            <a:ext cx="6324600" cy="4482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417889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50198" y="5481794"/>
            <a:ext cx="786407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2 :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sắp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xếp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dán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con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vật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nền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vừa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104" y="914400"/>
            <a:ext cx="6458263" cy="437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053272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GIAO AN\SGV lop 2\chan trời sang tạo lớp 1\hình ảnh minh họa\hinh-nen-powerpoint-mau-sac-de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2" y="0"/>
            <a:ext cx="9123528" cy="684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17922" y="5404419"/>
            <a:ext cx="584967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Bước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3: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Vẽ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,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cắt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dán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hình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trang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trí</a:t>
            </a:r>
            <a:endParaRPr lang="en-US" sz="2400" dirty="0">
              <a:solidFill>
                <a:prstClr val="black"/>
              </a:solidFill>
              <a:latin typeface="iCiel Cadena" pitchFamily="2" charset="-93"/>
            </a:endParaRP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bức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tranh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sinh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iCiel Cadena" pitchFamily="2" charset="-93"/>
              </a:rPr>
              <a:t>thêm</a:t>
            </a:r>
            <a:r>
              <a:rPr lang="en-US" sz="2400" dirty="0">
                <a:solidFill>
                  <a:prstClr val="black"/>
                </a:solidFill>
                <a:latin typeface="iCiel Cadena" pitchFamily="2" charset="-93"/>
              </a:rPr>
              <a:t> </a:t>
            </a:r>
            <a:endParaRPr lang="vi-VN" sz="2400" dirty="0">
              <a:solidFill>
                <a:prstClr val="black"/>
              </a:solidFill>
              <a:latin typeface="iCiel Cadena" pitchFamily="2" charset="-93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59" y="762000"/>
            <a:ext cx="6439933" cy="450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144851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2651</TotalTime>
  <Words>291</Words>
  <Application>Microsoft Office PowerPoint</Application>
  <PresentationFormat>On-screen Show (4:3)</PresentationFormat>
  <Paragraphs>44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iCiel Cadena</vt:lpstr>
      <vt:lpstr>iCiel Crocante</vt:lpstr>
      <vt:lpstr>iCiel Soup of Justice</vt:lpstr>
      <vt:lpstr>Times New Roman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AK Home</cp:lastModifiedBy>
  <cp:revision>204</cp:revision>
  <dcterms:created xsi:type="dcterms:W3CDTF">2020-08-13T08:18:23Z</dcterms:created>
  <dcterms:modified xsi:type="dcterms:W3CDTF">2024-10-16T14:26:33Z</dcterms:modified>
</cp:coreProperties>
</file>