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12/25/2022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2022/12/25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2022/12/25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12/25/2022</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25/12/2022</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2022/12/25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6.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0.png"/><Relationship Id="rId12"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19.jp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1.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57.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1.png"/><Relationship Id="rId5" Type="http://schemas.microsoft.com/office/2007/relationships/hdphoto" Target="../media/hdphoto13.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emf"/><Relationship Id="rId7" Type="http://schemas.openxmlformats.org/officeDocument/2006/relationships/image" Target="../media/image31.svg"/><Relationship Id="rId12"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0.png"/><Relationship Id="rId11" Type="http://schemas.microsoft.com/office/2007/relationships/hdphoto" Target="../media/hdphoto2.wdp"/><Relationship Id="rId5" Type="http://schemas.openxmlformats.org/officeDocument/2006/relationships/image" Target="../media/image29.emf"/><Relationship Id="rId10" Type="http://schemas.openxmlformats.org/officeDocument/2006/relationships/image" Target="../media/image13.png"/><Relationship Id="rId4" Type="http://schemas.openxmlformats.org/officeDocument/2006/relationships/image" Target="../media/image28.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sp>
        <p:nvSpPr>
          <p:cNvPr id="19" name="TextBox 18">
            <a:extLst>
              <a:ext uri="{FF2B5EF4-FFF2-40B4-BE49-F238E27FC236}">
                <a16:creationId xmlns:a16="http://schemas.microsoft.com/office/drawing/2014/main" id="{210ED8F6-E634-4725-863D-2B7EA74B903B}"/>
              </a:ext>
            </a:extLst>
          </p:cNvPr>
          <p:cNvSpPr txBox="1"/>
          <p:nvPr/>
        </p:nvSpPr>
        <p:spPr>
          <a:xfrm>
            <a:off x="2952750" y="104775"/>
            <a:ext cx="64389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endParaRPr lang="en-US" sz="3200" dirty="0"/>
          </a:p>
        </p:txBody>
      </p:sp>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5"/>
          <a:stretch>
            <a:fillRect/>
          </a:stretch>
        </p:blipFill>
        <p:spPr>
          <a:xfrm>
            <a:off x="2313097" y="1674944"/>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633</Words>
  <Application>Microsoft Office PowerPoint</Application>
  <PresentationFormat>Widescreen</PresentationFormat>
  <Paragraphs>55</Paragraphs>
  <Slides>22</Slides>
  <Notes>17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微软雅黑</vt:lpstr>
      <vt:lpstr>宋体</vt:lpstr>
      <vt:lpstr>Arial</vt:lpstr>
      <vt:lpstr>Calibri</vt:lpstr>
      <vt:lpstr>Calibri Light</vt:lpstr>
      <vt:lpstr>等线</vt:lpstr>
      <vt:lpstr>等线 Light</vt:lpstr>
      <vt:lpstr>Tahoma</vt:lpstr>
      <vt:lpstr>Times New Roman</vt:lpstr>
      <vt:lpstr>字魂107号-萌趣欢乐体</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Linh</cp:lastModifiedBy>
  <cp:revision>33</cp:revision>
  <dcterms:created xsi:type="dcterms:W3CDTF">2022-11-15T09:29:48Z</dcterms:created>
  <dcterms:modified xsi:type="dcterms:W3CDTF">2022-12-25T08:39:55Z</dcterms:modified>
</cp:coreProperties>
</file>