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8"/>
  </p:notesMasterIdLst>
  <p:sldIdLst>
    <p:sldId id="282" r:id="rId3"/>
    <p:sldId id="308" r:id="rId4"/>
    <p:sldId id="309" r:id="rId5"/>
    <p:sldId id="302" r:id="rId6"/>
    <p:sldId id="320" r:id="rId7"/>
    <p:sldId id="303" r:id="rId8"/>
    <p:sldId id="321" r:id="rId9"/>
    <p:sldId id="304" r:id="rId10"/>
    <p:sldId id="305" r:id="rId11"/>
    <p:sldId id="306" r:id="rId12"/>
    <p:sldId id="307" r:id="rId13"/>
    <p:sldId id="310" r:id="rId14"/>
    <p:sldId id="322" r:id="rId15"/>
    <p:sldId id="311" r:id="rId16"/>
    <p:sldId id="313" r:id="rId17"/>
    <p:sldId id="324" r:id="rId18"/>
    <p:sldId id="323" r:id="rId19"/>
    <p:sldId id="325" r:id="rId20"/>
    <p:sldId id="331" r:id="rId21"/>
    <p:sldId id="258" r:id="rId22"/>
    <p:sldId id="259" r:id="rId23"/>
    <p:sldId id="260" r:id="rId24"/>
    <p:sldId id="261" r:id="rId25"/>
    <p:sldId id="332"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93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66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1254D853-3B7F-406C-AA37-C813DF1FEFB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8339F35D-0DD5-4462-BA04-49F4AECC8F5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jpeg"/><Relationship Id="rId1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slide" Target="slide23.xml"/><Relationship Id="rId12" Type="http://schemas.openxmlformats.org/officeDocument/2006/relationships/image" Target="../media/image41.png"/><Relationship Id="rId17" Type="http://schemas.openxmlformats.org/officeDocument/2006/relationships/slide" Target="slide9.xml"/><Relationship Id="rId2" Type="http://schemas.openxmlformats.org/officeDocument/2006/relationships/audio" Target="../media/audio2.wav"/><Relationship Id="rId16" Type="http://schemas.openxmlformats.org/officeDocument/2006/relationships/image" Target="../media/image44.gif"/><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hyperlink" Target="https://www.facebook.com/nkpowerskills" TargetMode="Externa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slide" Target="slide22.xml"/><Relationship Id="rId14" Type="http://schemas.openxmlformats.org/officeDocument/2006/relationships/image" Target="../media/image43.gif"/></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18" name="TextBox 17">
            <a:extLst>
              <a:ext uri="{FF2B5EF4-FFF2-40B4-BE49-F238E27FC236}">
                <a16:creationId xmlns:a16="http://schemas.microsoft.com/office/drawing/2014/main" id="{AF079947-89BE-4366-8173-C57382B22343}"/>
              </a:ext>
            </a:extLst>
          </p:cNvPr>
          <p:cNvSpPr txBox="1"/>
          <p:nvPr/>
        </p:nvSpPr>
        <p:spPr>
          <a:xfrm>
            <a:off x="2246833" y="410237"/>
            <a:ext cx="5181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46284E0B-B6B3-41EB-867A-658ADC0CB133}"/>
              </a:ext>
            </a:extLst>
          </p:cNvPr>
          <p:cNvPicPr>
            <a:picLocks noChangeAspect="1"/>
          </p:cNvPicPr>
          <p:nvPr/>
        </p:nvPicPr>
        <p:blipFill>
          <a:blip r:embed="rId9">
            <a:duotone>
              <a:schemeClr val="accent4">
                <a:shade val="45000"/>
                <a:satMod val="135000"/>
              </a:schemeClr>
              <a:prstClr val="white"/>
            </a:duotone>
          </a:blip>
          <a:stretch>
            <a:fillRect/>
          </a:stretch>
        </p:blipFill>
        <p:spPr>
          <a:xfrm>
            <a:off x="3614425" y="840435"/>
            <a:ext cx="2810500" cy="1176630"/>
          </a:xfrm>
          <a:prstGeom prst="rect">
            <a:avLst/>
          </a:prstGeom>
        </p:spPr>
      </p:pic>
      <p:pic>
        <p:nvPicPr>
          <p:cNvPr id="2" name="Picture 1">
            <a:extLst>
              <a:ext uri="{FF2B5EF4-FFF2-40B4-BE49-F238E27FC236}">
                <a16:creationId xmlns:a16="http://schemas.microsoft.com/office/drawing/2014/main" id="{2F91E15E-CEF4-426C-A5A1-E0F5B0F6D7DC}"/>
              </a:ext>
            </a:extLst>
          </p:cNvPr>
          <p:cNvPicPr>
            <a:picLocks noChangeAspect="1"/>
          </p:cNvPicPr>
          <p:nvPr/>
        </p:nvPicPr>
        <p:blipFill>
          <a:blip r:embed="rId10"/>
          <a:stretch>
            <a:fillRect/>
          </a:stretch>
        </p:blipFill>
        <p:spPr>
          <a:xfrm>
            <a:off x="365395" y="1784531"/>
            <a:ext cx="8413209" cy="1688738"/>
          </a:xfrm>
          <a:prstGeom prst="rect">
            <a:avLst/>
          </a:prstGeom>
        </p:spPr>
      </p:pic>
      <p:pic>
        <p:nvPicPr>
          <p:cNvPr id="4" name="Picture 3">
            <a:extLst>
              <a:ext uri="{FF2B5EF4-FFF2-40B4-BE49-F238E27FC236}">
                <a16:creationId xmlns:a16="http://schemas.microsoft.com/office/drawing/2014/main" id="{5E191251-5BF1-4B95-9529-D98A907BCE79}"/>
              </a:ext>
            </a:extLst>
          </p:cNvPr>
          <p:cNvPicPr>
            <a:picLocks noChangeAspect="1"/>
          </p:cNvPicPr>
          <p:nvPr/>
        </p:nvPicPr>
        <p:blipFill>
          <a:blip r:embed="rId11"/>
          <a:stretch>
            <a:fillRect/>
          </a:stretch>
        </p:blipFill>
        <p:spPr>
          <a:xfrm>
            <a:off x="3412145" y="3109299"/>
            <a:ext cx="2091109"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a:t>
            </a:r>
            <a:r>
              <a:rPr lang="vi-VN" sz="4400" b="1">
                <a:solidFill>
                  <a:srgbClr val="0070C0"/>
                </a:solidFill>
                <a:latin typeface="Calibri" panose="020F0502020204030204" pitchFamily="34" charset="0"/>
                <a:cs typeface="Calibri" panose="020F0502020204030204" pitchFamily="34" charset="0"/>
              </a:rPr>
              <a:t>là xăng-ti-mét</a:t>
            </a:r>
            <a:r>
              <a:rPr lang="en-US" sz="4400" b="1">
                <a:solidFill>
                  <a:srgbClr val="0070C0"/>
                </a:solidFill>
                <a:latin typeface="Calibri" panose="020F0502020204030204" pitchFamily="34" charset="0"/>
                <a:cs typeface="Calibri" panose="020F0502020204030204" pitchFamily="34" charset="0"/>
              </a:rPr>
              <a:t> vuông</a:t>
            </a:r>
            <a:r>
              <a:rPr lang="vi-VN" sz="4400" b="1">
                <a:solidFill>
                  <a:srgbClr val="0070C0"/>
                </a:solidFill>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a:t>
            </a:r>
            <a:r>
              <a:rPr lang="en-US" sz="3200" b="1" dirty="0">
                <a:solidFill>
                  <a:srgbClr val="FF0000"/>
                </a:solidFill>
                <a:latin typeface="Calibri" panose="020F0502020204030204" pitchFamily="34" charset="0"/>
                <a:cs typeface="Calibri" panose="020F0502020204030204" pitchFamily="34" charset="0"/>
              </a:rPr>
              <a:t>c</a:t>
            </a:r>
            <a:r>
              <a:rPr lang="en-US" sz="3200" b="1" dirty="0" smtClean="0">
                <a:solidFill>
                  <a:srgbClr val="FF0000"/>
                </a:solidFill>
                <a:latin typeface="Calibri" panose="020F0502020204030204" pitchFamily="34" charset="0"/>
                <a:cs typeface="Calibri" panose="020F0502020204030204" pitchFamily="34" charset="0"/>
              </a:rPr>
              <a:t>m²</a:t>
            </a:r>
            <a:endParaRPr lang="en-US" sz="32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3" name="Picture 2">
            <a:extLst>
              <a:ext uri="{FF2B5EF4-FFF2-40B4-BE49-F238E27FC236}">
                <a16:creationId xmlns:a16="http://schemas.microsoft.com/office/drawing/2014/main" id="{D43E2D60-777B-4B83-A80E-F34101779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1FF80BC-5EFD-4B4D-A995-1B0B245AA3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95C2E0-A848-48ED-881A-8B572373CC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DE113C6-38B0-4741-9AD0-E35CE84BEAE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DCD0275-C055-42CD-9F40-D62D16D28AE6}"/>
              </a:ext>
            </a:extLst>
          </p:cNvPr>
          <p:cNvPicPr>
            <a:picLocks noChangeAspect="1"/>
          </p:cNvPicPr>
          <p:nvPr/>
        </p:nvPicPr>
        <p:blipFill>
          <a:blip r:embed="rId4"/>
          <a:stretch>
            <a:fillRect/>
          </a:stretch>
        </p:blipFill>
        <p:spPr>
          <a:xfrm>
            <a:off x="2712460" y="210949"/>
            <a:ext cx="6005080" cy="1359526"/>
          </a:xfrm>
          <a:prstGeom prst="rect">
            <a:avLst/>
          </a:prstGeom>
        </p:spPr>
      </p:pic>
    </p:spTree>
    <p:extLst>
      <p:ext uri="{BB962C8B-B14F-4D97-AF65-F5344CB8AC3E}">
        <p14:creationId xmlns:p14="http://schemas.microsoft.com/office/powerpoint/2010/main" val="40877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1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nodeType="withEffect">
                                  <p:stCondLst>
                                    <p:cond delay="1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TotalTime>
  <Words>545</Words>
  <Application>Microsoft Office PowerPoint</Application>
  <PresentationFormat>Widescreen</PresentationFormat>
  <Paragraphs>105</Paragraphs>
  <Slides>25</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等线</vt:lpstr>
      <vt:lpstr>等线 Light</vt:lpstr>
      <vt:lpstr>思源黑体 CN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70</cp:revision>
  <dcterms:created xsi:type="dcterms:W3CDTF">2022-11-02T07:54:15Z</dcterms:created>
  <dcterms:modified xsi:type="dcterms:W3CDTF">2023-02-13T09:30:57Z</dcterms:modified>
</cp:coreProperties>
</file>