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5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33" r:id="rId10"/>
    <p:sldId id="329" r:id="rId11"/>
    <p:sldId id="258" r:id="rId12"/>
    <p:sldId id="260" r:id="rId13"/>
    <p:sldId id="261" r:id="rId14"/>
    <p:sldId id="263" r:id="rId15"/>
    <p:sldId id="326" r:id="rId16"/>
    <p:sldId id="327" r:id="rId17"/>
    <p:sldId id="264" r:id="rId18"/>
    <p:sldId id="328" r:id="rId19"/>
    <p:sldId id="330" r:id="rId20"/>
    <p:sldId id="266" r:id="rId21"/>
    <p:sldId id="331" r:id="rId22"/>
    <p:sldId id="33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=""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=""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781993" y="3105520"/>
            <a:ext cx="4579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348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000" b="1" i="0" u="none" strike="noStrike" kern="1200" cap="none" spc="0" normalizeH="0" baseline="0" noProof="0" dirty="0" err="1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ghềnh</a:t>
                </a:r>
                <a:endParaRPr kumimoji="0" lang="en-US" altLang="en-US" sz="60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7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476</Words>
  <Application>Microsoft Office PowerPoint</Application>
  <PresentationFormat>Widescreen</PresentationFormat>
  <Paragraphs>62</Paragraphs>
  <Slides>22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Arial-Rounded</vt:lpstr>
      <vt:lpstr>Baloo</vt:lpstr>
      <vt:lpstr>Calibri</vt:lpstr>
      <vt:lpstr>Coiny</vt:lpstr>
      <vt:lpstr>等线</vt:lpstr>
      <vt:lpstr>Fredoka One</vt:lpstr>
      <vt:lpstr>Times New Roman</vt:lpstr>
      <vt:lpstr>UTM Avo</vt:lpstr>
      <vt:lpstr>UVN Gia Dinh</vt:lpstr>
      <vt:lpstr>字魂105号-简雅黑</vt:lpstr>
      <vt:lpstr>字魂115号-刀刀体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34</cp:revision>
  <dcterms:created xsi:type="dcterms:W3CDTF">2022-08-02T06:57:18Z</dcterms:created>
  <dcterms:modified xsi:type="dcterms:W3CDTF">2023-02-23T01:40:24Z</dcterms:modified>
</cp:coreProperties>
</file>