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5" r:id="rId2"/>
    <p:sldId id="419" r:id="rId3"/>
    <p:sldId id="262" r:id="rId4"/>
    <p:sldId id="256" r:id="rId5"/>
    <p:sldId id="309" r:id="rId6"/>
    <p:sldId id="330" r:id="rId7"/>
    <p:sldId id="324" r:id="rId8"/>
    <p:sldId id="409" r:id="rId9"/>
    <p:sldId id="360" r:id="rId10"/>
    <p:sldId id="401" r:id="rId11"/>
    <p:sldId id="402" r:id="rId12"/>
    <p:sldId id="35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52D"/>
    <a:srgbClr val="FCFAF8"/>
    <a:srgbClr val="59C030"/>
    <a:srgbClr val="0000CC"/>
    <a:srgbClr val="931578"/>
    <a:srgbClr val="ACD868"/>
    <a:srgbClr val="F6B843"/>
    <a:srgbClr val="66E5B9"/>
    <a:srgbClr val="F0C9BF"/>
    <a:srgbClr val="F5A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 van" userId="146ccfc7c230df6d" providerId="LiveId" clId="{68CD4A1E-E2D2-41F7-A08C-44A88DEA5C06}"/>
    <pc:docChg chg="delSld">
      <pc:chgData name="thanh van" userId="146ccfc7c230df6d" providerId="LiveId" clId="{68CD4A1E-E2D2-41F7-A08C-44A88DEA5C06}" dt="2024-10-30T07:03:47.641" v="4" actId="47"/>
      <pc:docMkLst>
        <pc:docMk/>
      </pc:docMkLst>
      <pc:sldChg chg="del">
        <pc:chgData name="thanh van" userId="146ccfc7c230df6d" providerId="LiveId" clId="{68CD4A1E-E2D2-41F7-A08C-44A88DEA5C06}" dt="2024-10-30T07:03:46.184" v="3" actId="47"/>
        <pc:sldMkLst>
          <pc:docMk/>
          <pc:sldMk cId="4062297806" sldId="403"/>
        </pc:sldMkLst>
      </pc:sldChg>
      <pc:sldChg chg="del">
        <pc:chgData name="thanh van" userId="146ccfc7c230df6d" providerId="LiveId" clId="{68CD4A1E-E2D2-41F7-A08C-44A88DEA5C06}" dt="2024-10-30T07:03:34.220" v="0" actId="47"/>
        <pc:sldMkLst>
          <pc:docMk/>
          <pc:sldMk cId="1129794255" sldId="406"/>
        </pc:sldMkLst>
      </pc:sldChg>
      <pc:sldChg chg="del">
        <pc:chgData name="thanh van" userId="146ccfc7c230df6d" providerId="LiveId" clId="{68CD4A1E-E2D2-41F7-A08C-44A88DEA5C06}" dt="2024-10-30T07:03:42.794" v="1" actId="47"/>
        <pc:sldMkLst>
          <pc:docMk/>
          <pc:sldMk cId="67220557" sldId="414"/>
        </pc:sldMkLst>
      </pc:sldChg>
      <pc:sldChg chg="del">
        <pc:chgData name="thanh van" userId="146ccfc7c230df6d" providerId="LiveId" clId="{68CD4A1E-E2D2-41F7-A08C-44A88DEA5C06}" dt="2024-10-30T07:03:45.059" v="2" actId="47"/>
        <pc:sldMkLst>
          <pc:docMk/>
          <pc:sldMk cId="900075250" sldId="415"/>
        </pc:sldMkLst>
      </pc:sldChg>
      <pc:sldChg chg="del">
        <pc:chgData name="thanh van" userId="146ccfc7c230df6d" providerId="LiveId" clId="{68CD4A1E-E2D2-41F7-A08C-44A88DEA5C06}" dt="2024-10-30T07:03:47.641" v="4" actId="47"/>
        <pc:sldMkLst>
          <pc:docMk/>
          <pc:sldMk cId="3919191912" sldId="4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6790B-B7C0-48C2-AB7C-F1512BE7241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148C1-C31C-4A2D-97EE-45B89E6B99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282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6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6" y="219522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2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6" y="1522378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9" y="1596487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2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72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6" y="1522378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5" y="1647231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2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6" y="1522378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7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54AE3A7-20DA-48F3-81C3-2C954A8690A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6" y="1522378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7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2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6" y="1522378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E906B21C-9A29-45CE-B8BB-6B1CB7E51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83" y="1984587"/>
            <a:ext cx="73500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CHÀO MỪNG CÁC CON HỌC SINH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 ĐẾN VỚI </a:t>
            </a:r>
            <a:r>
              <a:rPr lang="en-US" altLang="en-US" sz="3200" b="1">
                <a:solidFill>
                  <a:srgbClr val="FF0000"/>
                </a:solidFill>
              </a:rPr>
              <a:t>TIẾT HỌC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456647DA-C7E6-464F-92D1-BC24C2DE5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73584">
            <a:off x="443310" y="666878"/>
            <a:ext cx="2417931" cy="2076303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3A62950D-83F7-4A4B-B326-9E39CB27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864" y="3833804"/>
            <a:ext cx="6158272" cy="183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145143" tIns="72571" rIns="145143" bIns="7257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Môn: </a:t>
            </a:r>
            <a:r>
              <a:rPr lang="en-US" sz="4800" b="1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Tiếng</a:t>
            </a:r>
            <a:r>
              <a:rPr lang="en-US" sz="4800" b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Việt</a:t>
            </a:r>
          </a:p>
          <a:p>
            <a:pPr algn="ctr">
              <a:defRPr/>
            </a:pPr>
            <a:endParaRPr lang="en-US" sz="1400" b="1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4800" b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Bài 22. 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1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74" y="442922"/>
            <a:ext cx="6151592" cy="5644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72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38574" objId="2"/>
        <p14:stopEvt time="81742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430827"/>
            <a:ext cx="6829411" cy="5614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53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134" objId="2"/>
        <p14:stopEvt time="44354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22069"/>
            <a:ext cx="10789920" cy="623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2063807" y="1804405"/>
            <a:ext cx="82512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</a:t>
            </a:r>
          </a:p>
          <a:p>
            <a:pPr algn="ctr"/>
            <a:r>
              <a:rPr lang="en-US" sz="5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TIẾT </a:t>
            </a:r>
            <a:r>
              <a:rPr lang="en-US" sz="5400" b="1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SAU !</a:t>
            </a:r>
            <a:endParaRPr lang="en-US" sz="5400" b="1" dirty="0">
              <a:ln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96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9" y="220744"/>
            <a:ext cx="11366694" cy="6260123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765388" y="416844"/>
            <a:ext cx="1677185" cy="1317142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</a:p>
        </p:txBody>
      </p:sp>
      <p:sp>
        <p:nvSpPr>
          <p:cNvPr id="7" name="Hexagon 6"/>
          <p:cNvSpPr/>
          <p:nvPr/>
        </p:nvSpPr>
        <p:spPr>
          <a:xfrm>
            <a:off x="7130011" y="1103836"/>
            <a:ext cx="1554490" cy="1334868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8" name="Hexagon 7"/>
          <p:cNvSpPr/>
          <p:nvPr/>
        </p:nvSpPr>
        <p:spPr>
          <a:xfrm>
            <a:off x="8420888" y="1759335"/>
            <a:ext cx="1628236" cy="1350498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</a:p>
        </p:txBody>
      </p:sp>
      <p:sp>
        <p:nvSpPr>
          <p:cNvPr id="9" name="Hexagon 8"/>
          <p:cNvSpPr/>
          <p:nvPr/>
        </p:nvSpPr>
        <p:spPr>
          <a:xfrm>
            <a:off x="9737058" y="1105972"/>
            <a:ext cx="1602943" cy="1306726"/>
          </a:xfrm>
          <a:prstGeom prst="hexagon">
            <a:avLst/>
          </a:prstGeom>
          <a:solidFill>
            <a:srgbClr val="FFFF00"/>
          </a:solidFill>
          <a:ln>
            <a:solidFill>
              <a:srgbClr val="F5F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737">
            <a:off x="4608113" y="559501"/>
            <a:ext cx="1540710" cy="14596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1046" y="164168"/>
            <a:ext cx="2310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9" y="2779882"/>
            <a:ext cx="1651862" cy="3220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43" y="2907308"/>
            <a:ext cx="2228850" cy="3229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0355" y="2515399"/>
            <a:ext cx="2480434" cy="36955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38" y="3458636"/>
            <a:ext cx="2228850" cy="27145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86" y="3844974"/>
            <a:ext cx="2228850" cy="243463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57282" y="1553417"/>
            <a:ext cx="3779952" cy="1490324"/>
            <a:chOff x="460044" y="2821662"/>
            <a:chExt cx="3779952" cy="1490324"/>
          </a:xfrm>
        </p:grpSpPr>
        <p:sp>
          <p:nvSpPr>
            <p:cNvPr id="17" name="Cloud 16"/>
            <p:cNvSpPr/>
            <p:nvPr/>
          </p:nvSpPr>
          <p:spPr>
            <a:xfrm rot="227480">
              <a:off x="460044" y="2821662"/>
              <a:ext cx="3779952" cy="1490324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7403" y="2988681"/>
              <a:ext cx="32445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đọc nào:</a:t>
              </a:r>
            </a:p>
            <a:p>
              <a:pPr algn="ctr"/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 su     cá rô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6950" y="1447660"/>
            <a:ext cx="3815211" cy="1708410"/>
            <a:chOff x="7303174" y="457335"/>
            <a:chExt cx="3815211" cy="1708410"/>
          </a:xfrm>
        </p:grpSpPr>
        <p:sp>
          <p:nvSpPr>
            <p:cNvPr id="22" name="Double Wave 21"/>
            <p:cNvSpPr/>
            <p:nvPr/>
          </p:nvSpPr>
          <p:spPr>
            <a:xfrm>
              <a:off x="7303174" y="457335"/>
              <a:ext cx="3815211" cy="1708410"/>
            </a:xfrm>
            <a:prstGeom prst="doubleWave">
              <a:avLst/>
            </a:prstGeom>
            <a:solidFill>
              <a:srgbClr val="0585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94201" y="754251"/>
              <a:ext cx="32445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đọc nào:</a:t>
              </a:r>
            </a:p>
            <a:p>
              <a:pPr algn="ctr"/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rổ rá    chữ số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0646" y="921191"/>
            <a:ext cx="3744025" cy="2059682"/>
            <a:chOff x="1769809" y="648442"/>
            <a:chExt cx="3318337" cy="1816472"/>
          </a:xfrm>
        </p:grpSpPr>
        <p:sp>
          <p:nvSpPr>
            <p:cNvPr id="24" name="Horizontal Scroll 23"/>
            <p:cNvSpPr/>
            <p:nvPr/>
          </p:nvSpPr>
          <p:spPr>
            <a:xfrm>
              <a:off x="1775011" y="648442"/>
              <a:ext cx="3313135" cy="1816472"/>
            </a:xfrm>
            <a:prstGeom prst="horizontalScroll">
              <a:avLst/>
            </a:prstGeom>
            <a:solidFill>
              <a:srgbClr val="ACD8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69809" y="1010258"/>
              <a:ext cx="32445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đọc nào:</a:t>
              </a:r>
            </a:p>
            <a:p>
              <a:pPr algn="ctr"/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Chợ có gà ri.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15" y="4187803"/>
            <a:ext cx="1745868" cy="20604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30" y="4264498"/>
            <a:ext cx="2038307" cy="1965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8" y="4244662"/>
            <a:ext cx="1629287" cy="18917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85" y="4484136"/>
            <a:ext cx="1629287" cy="17797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269" y="3844974"/>
            <a:ext cx="1036777" cy="20993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72" y="3594306"/>
            <a:ext cx="1629287" cy="25789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40" y="3828064"/>
            <a:ext cx="1629287" cy="23869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55" y="3083272"/>
            <a:ext cx="1629287" cy="29997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09" y="105521"/>
            <a:ext cx="1346763" cy="127588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299">
            <a:off x="9123244" y="739019"/>
            <a:ext cx="1440475" cy="136466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1991" y="1777885"/>
            <a:ext cx="522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con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5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29"/>
    </mc:Choice>
    <mc:Fallback xmlns="">
      <p:transition spd="slow" advTm="96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" fill="hold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" fill="hold">
                                          <p:stCondLst>
                                            <p:cond delay="177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46 C 0.00716 -0.01227 0.03216 -0.02384 0.04114 -0.02384 C 0.09674 -0.02384 0.15416 0.16065 0.15416 0.34537 C 0.15416 0.25209 0.18281 0.16065 0.20976 0.16065 C 0.23841 0.16065 0.26523 0.25348 0.26523 0.34537 C 0.26523 0.29931 0.27955 0.25209 0.29388 0.25209 C 0.3082 0.25209 0.32265 0.29792 0.32265 0.34537 C 0.32265 0.32153 0.32981 0.29931 0.33684 0.29931 C 0.34414 0.29931 0.35104 0.32292 0.35104 0.34537 C 0.35104 0.3331 0.35468 0.32153 0.35833 0.32153 C 0.36028 0.32153 0.36562 0.33334 0.36562 0.34537 C 0.36562 0.33935 0.36744 0.3331 0.36901 0.3331 C 0.36901 0.33449 0.37252 0.33889 0.37252 0.34537 C 0.37252 0.34213 0.37252 0.33935 0.37434 0.33935 C 0.37434 0.34074 0.3763 0.34236 0.3763 0.34537 C 0.3763 0.34375 0.3763 0.34213 0.3763 0.34074 C 0.37812 0.34074 0.37812 0.34213 0.37812 0.34375 C 0.38007 0.34375 0.38007 0.34236 0.38007 0.34074 C 0.38203 0.34074 0.38203 0.34213 0.38203 0.34375 " pathEditMode="relative" rAng="0" ptsTypes="AAAAAAAAAAAAAAAA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0.42662 L -0.01497 0.04676 L -0.04648 0.42662 L -0.08073 0.04676 L -0.11458 0.42662 L -0.14674 0.04676 L -0.1806 0.42662 L -0.21276 0.04676 L -0.24661 0.42662 L -0.2806 0.04676 L -0.3125 0.42662 L -0.34635 0.04676 L -0.37838 0.42662 L -0.41237 0.04676 L -0.44661 0.42662 L -0.47812 0.04676 L -0.51185 0.42662 " pathEditMode="relative" rAng="0" ptsTypes="AAAAAAAAAAAAAAAAA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4 0.42638 C -0.11159 0.53773 -0.11666 0.69305 -0.13489 0.69097 C -0.16081 0.69097 -0.16289 0.17013 -0.19401 0.16851 C -0.22213 0.16851 -0.20716 0.62361 -0.23437 0.62129 C -0.26237 0.62129 -0.24739 0.29236 -0.2776 0.29236 C -0.30456 0.29236 -0.28971 0.51435 -0.31354 0.51435 C -0.33685 0.51435 -0.32474 0.34444 -0.34583 0.34444 C -0.35807 0.34444 -0.35911 0.39074 -0.3595 0.42638 " pathEditMode="relative" rAng="0" ptsTypes="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62E968-AE8C-4A26-A60A-B19570316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7" y="110879"/>
            <a:ext cx="2737767" cy="769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" y="958674"/>
            <a:ext cx="10481650" cy="440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CCA04F-364E-431B-AE77-9BEB9DFA4DB7}"/>
              </a:ext>
            </a:extLst>
          </p:cNvPr>
          <p:cNvSpPr txBox="1"/>
          <p:nvPr/>
        </p:nvSpPr>
        <p:spPr>
          <a:xfrm>
            <a:off x="1736320" y="535969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Nam tô bức tranh cây tre.  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88E91-B39D-411D-B5F2-28030511E421}"/>
              </a:ext>
            </a:extLst>
          </p:cNvPr>
          <p:cNvSpPr txBox="1"/>
          <p:nvPr/>
        </p:nvSpPr>
        <p:spPr>
          <a:xfrm>
            <a:off x="3691395" y="535969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88E91-B39D-411D-B5F2-28030511E421}"/>
              </a:ext>
            </a:extLst>
          </p:cNvPr>
          <p:cNvSpPr txBox="1"/>
          <p:nvPr/>
        </p:nvSpPr>
        <p:spPr>
          <a:xfrm>
            <a:off x="5434748" y="5353448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  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388E91-B39D-411D-B5F2-28030511E421}"/>
              </a:ext>
            </a:extLst>
          </p:cNvPr>
          <p:cNvSpPr txBox="1"/>
          <p:nvPr/>
        </p:nvSpPr>
        <p:spPr>
          <a:xfrm>
            <a:off x="7883493" y="536595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  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94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78" y="1893215"/>
            <a:ext cx="1401031" cy="3383280"/>
          </a:xfrm>
          <a:prstGeom prst="rect">
            <a:avLst/>
          </a:prstGeom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932F1E6B-849C-42CA-BF98-8B7CC5540089}"/>
              </a:ext>
            </a:extLst>
          </p:cNvPr>
          <p:cNvSpPr txBox="1">
            <a:spLocks/>
          </p:cNvSpPr>
          <p:nvPr/>
        </p:nvSpPr>
        <p:spPr>
          <a:xfrm>
            <a:off x="3735977" y="1979918"/>
            <a:ext cx="5055325" cy="2009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22: </a:t>
            </a:r>
          </a:p>
          <a:p>
            <a:pPr algn="ctr"/>
            <a:r>
              <a:rPr lang="pt-BR" sz="8000" b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  t  Tr  tr  </a:t>
            </a:r>
            <a:endParaRPr lang="pt-BR" sz="80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932F1E6B-849C-42CA-BF98-8B7CC5540089}"/>
              </a:ext>
            </a:extLst>
          </p:cNvPr>
          <p:cNvSpPr txBox="1">
            <a:spLocks/>
          </p:cNvSpPr>
          <p:nvPr/>
        </p:nvSpPr>
        <p:spPr>
          <a:xfrm>
            <a:off x="3735976" y="3584855"/>
            <a:ext cx="5055325" cy="2009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1)</a:t>
            </a:r>
            <a:endParaRPr lang="pt-BR" sz="4800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932F1E6B-849C-42CA-BF98-8B7CC5540089}"/>
              </a:ext>
            </a:extLst>
          </p:cNvPr>
          <p:cNvSpPr txBox="1">
            <a:spLocks/>
          </p:cNvSpPr>
          <p:nvPr/>
        </p:nvSpPr>
        <p:spPr>
          <a:xfrm>
            <a:off x="6016702" y="2521268"/>
            <a:ext cx="1303446" cy="2009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endParaRPr lang="pt-BR" sz="80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932F1E6B-849C-42CA-BF98-8B7CC5540089}"/>
              </a:ext>
            </a:extLst>
          </p:cNvPr>
          <p:cNvSpPr txBox="1">
            <a:spLocks/>
          </p:cNvSpPr>
          <p:nvPr/>
        </p:nvSpPr>
        <p:spPr>
          <a:xfrm>
            <a:off x="3837001" y="2513893"/>
            <a:ext cx="1187843" cy="2009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pt-BR" sz="80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932F1E6B-849C-42CA-BF98-8B7CC5540089}"/>
              </a:ext>
            </a:extLst>
          </p:cNvPr>
          <p:cNvSpPr txBox="1">
            <a:spLocks/>
          </p:cNvSpPr>
          <p:nvPr/>
        </p:nvSpPr>
        <p:spPr>
          <a:xfrm>
            <a:off x="4861729" y="2534715"/>
            <a:ext cx="1187843" cy="2009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pt-BR" sz="80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32F1E6B-849C-42CA-BF98-8B7CC5540089}"/>
              </a:ext>
            </a:extLst>
          </p:cNvPr>
          <p:cNvSpPr txBox="1">
            <a:spLocks/>
          </p:cNvSpPr>
          <p:nvPr/>
        </p:nvSpPr>
        <p:spPr>
          <a:xfrm>
            <a:off x="7490736" y="2521268"/>
            <a:ext cx="1187843" cy="2009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endParaRPr lang="pt-BR" sz="80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45966B-D1AE-4C58-AF12-195F81DC2B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9764" y="227799"/>
            <a:ext cx="3199248" cy="1752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74821-3B2A-4F37-B0AF-2E43FA1C3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08" y="164514"/>
            <a:ext cx="2169198" cy="7902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0800" y="3191435"/>
            <a:ext cx="3887694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0800" y="2311757"/>
            <a:ext cx="1930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8094" y="2312894"/>
            <a:ext cx="1930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7599" y="742097"/>
            <a:ext cx="108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7588" y="3191435"/>
            <a:ext cx="3887694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7588" y="2311757"/>
            <a:ext cx="1930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4882" y="2312894"/>
            <a:ext cx="1930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4386" y="742097"/>
            <a:ext cx="1577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4674" y="4650235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5563" y="4611334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4830" y="4650235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tẻ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8202" y="4624397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trê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4215" y="4624397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70228" y="4624396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trổ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8209" y="4622692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8671" y="4614241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65948" y="4618135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4837" y="4636520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6697" y="4636520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0649" y="4609626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0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6" grpId="1"/>
      <p:bldP spid="6" grpId="2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0" grpId="2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2027"/>
            <a:ext cx="10905478" cy="623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1930148" y="2109206"/>
            <a:ext cx="8033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931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THƯ </a:t>
            </a:r>
            <a:r>
              <a:rPr lang="en-US" sz="5400" b="1">
                <a:ln/>
                <a:solidFill>
                  <a:srgbClr val="931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 NÀO !</a:t>
            </a:r>
            <a:endParaRPr lang="en-US" sz="5400" b="1" dirty="0">
              <a:ln/>
              <a:solidFill>
                <a:srgbClr val="9315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2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4C14A7-6EC4-4A7B-BF4D-1A99C7B3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5" y="179395"/>
            <a:ext cx="1994046" cy="8975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6F33AE-389C-4F08-B351-DC4F2330CEB4}"/>
              </a:ext>
            </a:extLst>
          </p:cNvPr>
          <p:cNvSpPr txBox="1"/>
          <p:nvPr/>
        </p:nvSpPr>
        <p:spPr>
          <a:xfrm>
            <a:off x="1064833" y="4011482"/>
            <a:ext cx="1702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ô tô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3084A-8AA0-4BB6-BF5B-22FEB3E75183}"/>
              </a:ext>
            </a:extLst>
          </p:cNvPr>
          <p:cNvSpPr txBox="1"/>
          <p:nvPr/>
        </p:nvSpPr>
        <p:spPr>
          <a:xfrm>
            <a:off x="6428886" y="3987856"/>
            <a:ext cx="21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cá trê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83E8F-9DDC-42F6-AFA4-23C515F2E4A2}"/>
              </a:ext>
            </a:extLst>
          </p:cNvPr>
          <p:cNvSpPr txBox="1"/>
          <p:nvPr/>
        </p:nvSpPr>
        <p:spPr>
          <a:xfrm>
            <a:off x="3917949" y="4009427"/>
            <a:ext cx="21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sư tử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85AA9-002C-4E1E-BDB0-297AB867DFD8}"/>
              </a:ext>
            </a:extLst>
          </p:cNvPr>
          <p:cNvSpPr txBox="1"/>
          <p:nvPr/>
        </p:nvSpPr>
        <p:spPr>
          <a:xfrm>
            <a:off x="1695440" y="4015656"/>
            <a:ext cx="685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BB4D5-7501-4089-B37F-19B345DDA748}"/>
              </a:ext>
            </a:extLst>
          </p:cNvPr>
          <p:cNvSpPr txBox="1"/>
          <p:nvPr/>
        </p:nvSpPr>
        <p:spPr>
          <a:xfrm>
            <a:off x="5021226" y="3998828"/>
            <a:ext cx="578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7" y="2094935"/>
            <a:ext cx="3253107" cy="19856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08" y="2094934"/>
            <a:ext cx="2843386" cy="19856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75" y="981635"/>
            <a:ext cx="2859867" cy="30989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45" y="2536245"/>
            <a:ext cx="2494356" cy="19856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913084A-8AA0-4BB6-BF5B-22FEB3E75183}"/>
              </a:ext>
            </a:extLst>
          </p:cNvPr>
          <p:cNvSpPr txBox="1"/>
          <p:nvPr/>
        </p:nvSpPr>
        <p:spPr>
          <a:xfrm>
            <a:off x="8846541" y="3987855"/>
            <a:ext cx="2720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tre ngà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EF3DC3-1A61-4836-8209-527AF7B40418}"/>
              </a:ext>
            </a:extLst>
          </p:cNvPr>
          <p:cNvSpPr txBox="1"/>
          <p:nvPr/>
        </p:nvSpPr>
        <p:spPr>
          <a:xfrm>
            <a:off x="7441035" y="3995980"/>
            <a:ext cx="76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EF3DC3-1A61-4836-8209-527AF7B40418}"/>
              </a:ext>
            </a:extLst>
          </p:cNvPr>
          <p:cNvSpPr txBox="1"/>
          <p:nvPr/>
        </p:nvSpPr>
        <p:spPr>
          <a:xfrm>
            <a:off x="8846541" y="3997844"/>
            <a:ext cx="76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5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0" grpId="0"/>
      <p:bldP spid="12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74821-3B2A-4F37-B0AF-2E43FA1C3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08" y="164514"/>
            <a:ext cx="1836863" cy="7902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7746" y="1759018"/>
            <a:ext cx="3887694" cy="7098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0809" y="1069858"/>
            <a:ext cx="1930400" cy="6675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4656" y="1069858"/>
            <a:ext cx="1930400" cy="6675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8361" y="60467"/>
            <a:ext cx="1088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0104" y="1793694"/>
            <a:ext cx="3887694" cy="6751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0104" y="1083835"/>
            <a:ext cx="1930400" cy="6751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7398" y="1084972"/>
            <a:ext cx="1930400" cy="6751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5675" y="52991"/>
            <a:ext cx="1577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8464" y="2494860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9353" y="2455959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7356" y="2494860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tẻ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0728" y="2469022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trê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6741" y="2469022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71665" y="2469021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trổ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9" y="3831803"/>
            <a:ext cx="2535543" cy="1403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58" y="3815637"/>
            <a:ext cx="2606340" cy="14195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052" y="3357154"/>
            <a:ext cx="2110942" cy="21765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61" y="3934426"/>
            <a:ext cx="2366557" cy="149477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6F33AE-389C-4F08-B351-DC4F2330CEB4}"/>
              </a:ext>
            </a:extLst>
          </p:cNvPr>
          <p:cNvSpPr txBox="1"/>
          <p:nvPr/>
        </p:nvSpPr>
        <p:spPr>
          <a:xfrm>
            <a:off x="881229" y="5237195"/>
            <a:ext cx="1702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ô tô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13084A-8AA0-4BB6-BF5B-22FEB3E75183}"/>
              </a:ext>
            </a:extLst>
          </p:cNvPr>
          <p:cNvSpPr txBox="1"/>
          <p:nvPr/>
        </p:nvSpPr>
        <p:spPr>
          <a:xfrm>
            <a:off x="6245282" y="5213569"/>
            <a:ext cx="21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cá trê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283E8F-9DDC-42F6-AFA4-23C515F2E4A2}"/>
              </a:ext>
            </a:extLst>
          </p:cNvPr>
          <p:cNvSpPr txBox="1"/>
          <p:nvPr/>
        </p:nvSpPr>
        <p:spPr>
          <a:xfrm>
            <a:off x="3554740" y="5197439"/>
            <a:ext cx="21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sư tử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13084A-8AA0-4BB6-BF5B-22FEB3E75183}"/>
              </a:ext>
            </a:extLst>
          </p:cNvPr>
          <p:cNvSpPr txBox="1"/>
          <p:nvPr/>
        </p:nvSpPr>
        <p:spPr>
          <a:xfrm>
            <a:off x="8662937" y="5213568"/>
            <a:ext cx="2720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tre ngà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45" y="1140338"/>
            <a:ext cx="35887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4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4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84106"/>
            <a:ext cx="12192000" cy="6721642"/>
            <a:chOff x="-13063" y="84106"/>
            <a:chExt cx="12192000" cy="67216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63" y="84106"/>
              <a:ext cx="12192000" cy="67216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83903" y="1702077"/>
              <a:ext cx="2402465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>
                  <a:solidFill>
                    <a:schemeClr val="bg1"/>
                  </a:solidFill>
                  <a:latin typeface="HP001 4 hàng" panose="020B0603050302020204" pitchFamily="34" charset="0"/>
                </a:rPr>
                <a:t>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6378" y="4039425"/>
              <a:ext cx="3065156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>
                  <a:solidFill>
                    <a:schemeClr val="bg1"/>
                  </a:solidFill>
                  <a:latin typeface="HP001 4 hàng" panose="020B0603050302020204" pitchFamily="34" charset="0"/>
                </a:rPr>
                <a:t>ô tô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14661" y="1698682"/>
              <a:ext cx="2659144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>
                  <a:solidFill>
                    <a:schemeClr val="bg1"/>
                  </a:solidFill>
                  <a:latin typeface="HP001 4 hàng" panose="020B0603050302020204" pitchFamily="34" charset="0"/>
                </a:rPr>
                <a:t>tr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253850" y="4045782"/>
              <a:ext cx="4513949" cy="2000548"/>
              <a:chOff x="7253850" y="4036446"/>
              <a:chExt cx="4513949" cy="200054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253850" y="4036446"/>
                <a:ext cx="4513949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0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cá tr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0136778" y="4885509"/>
                <a:ext cx="195942" cy="235133"/>
              </a:xfrm>
              <a:prstGeom prst="rect">
                <a:avLst/>
              </a:prstGeom>
              <a:solidFill>
                <a:srgbClr val="0585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0123715" y="4038647"/>
            <a:ext cx="10976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>
                <a:solidFill>
                  <a:schemeClr val="bg1"/>
                </a:solidFill>
                <a:latin typeface="HP001 4 hàng" panose="020B0603050302020204" pitchFamily="34" charset="0"/>
              </a:rPr>
              <a:t>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3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4.2|1.4|7|14.5|1.1|6.7|13.3|1.4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7|16|2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3.4|4.3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.1|6.4|8.5|7.7|2|20.1|4.7|8.9|12.3|26.4|5.1|9.6|12.7|50.1|48.7|8|4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5.7|9.2|19|7.6|17.7|5.8|14.7|32.4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160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HP001 4 hàng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thanh van</cp:lastModifiedBy>
  <cp:revision>406</cp:revision>
  <dcterms:created xsi:type="dcterms:W3CDTF">2021-06-02T01:34:28Z</dcterms:created>
  <dcterms:modified xsi:type="dcterms:W3CDTF">2024-10-30T07:03:52Z</dcterms:modified>
</cp:coreProperties>
</file>