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9" r:id="rId3"/>
    <p:sldMasterId id="2147483728" r:id="rId4"/>
    <p:sldMasterId id="2147483732" r:id="rId5"/>
    <p:sldMasterId id="2147483744" r:id="rId6"/>
    <p:sldMasterId id="2147483754" r:id="rId7"/>
  </p:sldMasterIdLst>
  <p:notesMasterIdLst>
    <p:notesMasterId r:id="rId34"/>
  </p:notesMasterIdLst>
  <p:sldIdLst>
    <p:sldId id="283" r:id="rId8"/>
    <p:sldId id="286" r:id="rId9"/>
    <p:sldId id="299" r:id="rId10"/>
    <p:sldId id="285" r:id="rId11"/>
    <p:sldId id="2007577093" r:id="rId12"/>
    <p:sldId id="2007577091" r:id="rId13"/>
    <p:sldId id="2007577094" r:id="rId14"/>
    <p:sldId id="2007577090" r:id="rId15"/>
    <p:sldId id="298" r:id="rId16"/>
    <p:sldId id="296" r:id="rId17"/>
    <p:sldId id="297" r:id="rId18"/>
    <p:sldId id="2007577098" r:id="rId19"/>
    <p:sldId id="300" r:id="rId20"/>
    <p:sldId id="2007577099" r:id="rId21"/>
    <p:sldId id="2007577100" r:id="rId22"/>
    <p:sldId id="2007577095" r:id="rId23"/>
    <p:sldId id="2007577101" r:id="rId24"/>
    <p:sldId id="268" r:id="rId25"/>
    <p:sldId id="320" r:id="rId26"/>
    <p:sldId id="2007577102" r:id="rId27"/>
    <p:sldId id="2007577105" r:id="rId28"/>
    <p:sldId id="2007577104" r:id="rId29"/>
    <p:sldId id="2007577106" r:id="rId30"/>
    <p:sldId id="2007577107" r:id="rId31"/>
    <p:sldId id="2007577109" r:id="rId32"/>
    <p:sldId id="327" r:id="rId33"/>
  </p:sldIdLst>
  <p:sldSz cx="12192000" cy="6858000"/>
  <p:notesSz cx="6858000" cy="9144000"/>
  <p:custDataLst>
    <p:tags r:id="rId35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FFFFCC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-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A2493B-BA82-4163-A54E-62AAA6DF5F3E}" type="datetimeFigureOut">
              <a:rPr lang="en-US"/>
              <a:pPr>
                <a:defRPr/>
              </a:pPr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AA1E0-703A-4A49-B749-D43F0D1C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53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4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0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phàn</a:t>
            </a:r>
            <a:r>
              <a:rPr lang="en-US" baseline="0" dirty="0"/>
              <a:t> 3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5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6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AA1E0-703A-4A49-B749-D43F0D1C1B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85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799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4045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15324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75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50068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57819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425597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060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26369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1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3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6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229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24" y="1392237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56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4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3592926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4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710" y="1600206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60" y="1600206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2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7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10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8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4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92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92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1734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76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9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669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9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93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6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8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32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78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7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51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63449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0116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76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46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29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99" y="6013849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134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61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10/22/2022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5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4.xml"/><Relationship Id="rId7" Type="http://schemas.openxmlformats.org/officeDocument/2006/relationships/image" Target="../media/image32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7.xml"/><Relationship Id="rId7" Type="http://schemas.openxmlformats.org/officeDocument/2006/relationships/image" Target="../media/image32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6.xml"/><Relationship Id="rId7" Type="http://schemas.openxmlformats.org/officeDocument/2006/relationships/image" Target="../media/image32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9.xml"/><Relationship Id="rId7" Type="http://schemas.openxmlformats.org/officeDocument/2006/relationships/image" Target="../media/image3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2.xml"/><Relationship Id="rId7" Type="http://schemas.openxmlformats.org/officeDocument/2006/relationships/image" Target="../media/image3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5.xml"/><Relationship Id="rId7" Type="http://schemas.openxmlformats.org/officeDocument/2006/relationships/image" Target="../media/image3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xmlns="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xmlns="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90" y="-304800"/>
            <a:ext cx="1572279" cy="1571918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004" y="3346890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66690" y="4225468"/>
            <a:ext cx="5276829" cy="1230323"/>
            <a:chOff x="6995319" y="1339686"/>
            <a:chExt cx="5276829" cy="1230323"/>
          </a:xfrm>
        </p:grpSpPr>
        <p:sp>
          <p:nvSpPr>
            <p:cNvPr id="9" name="TextBox 8"/>
            <p:cNvSpPr txBox="1"/>
            <p:nvPr/>
          </p:nvSpPr>
          <p:spPr>
            <a:xfrm>
              <a:off x="7791429" y="1339686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tổ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cò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074" name="Picture 2" descr="Con Cò Diệc Gà - Ảnh miễn phí trên Pixabay">
            <a:extLst>
              <a:ext uri="{FF2B5EF4-FFF2-40B4-BE49-F238E27FC236}">
                <a16:creationId xmlns:a16="http://schemas.microsoft.com/office/drawing/2014/main" xmlns="" id="{CAFCFCE8-2C19-4C66-AED5-ECC48E47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05600" cy="4000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 advTm="7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67200" y="28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68885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08132" y="1859699"/>
            <a:ext cx="980695" cy="58990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93693" y="5507516"/>
            <a:ext cx="2983226" cy="17073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0670" y="1521530"/>
            <a:ext cx="4129912" cy="1287650"/>
            <a:chOff x="518319" y="1443828"/>
            <a:chExt cx="5680685" cy="1287650"/>
          </a:xfrm>
        </p:grpSpPr>
        <p:sp>
          <p:nvSpPr>
            <p:cNvPr id="34" name="TextBox 33"/>
            <p:cNvSpPr txBox="1"/>
            <p:nvPr/>
          </p:nvSpPr>
          <p:spPr>
            <a:xfrm>
              <a:off x="1060092" y="1482564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củ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sả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0733050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ủ sả có tác dụng gì? | Vinmec">
            <a:extLst>
              <a:ext uri="{FF2B5EF4-FFF2-40B4-BE49-F238E27FC236}">
                <a16:creationId xmlns:a16="http://schemas.microsoft.com/office/drawing/2014/main" xmlns="" id="{443CFD4E-3EE9-4EEB-8D44-53D422D3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7" y="931092"/>
            <a:ext cx="7620000" cy="5076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90">
        <p:fade/>
      </p:transition>
    </mc:Choice>
    <mc:Fallback xmlns="">
      <p:transition spd="med" advClick="0" advTm="1609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617135"/>
      </p:ext>
    </p:extLst>
  </p:cSld>
  <p:clrMapOvr>
    <a:masterClrMapping/>
  </p:clrMapOvr>
  <p:transition spd="slow" advTm="22024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92649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48448" y="4179649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17052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0985" y="1951860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6521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F53C2D9-BCC5-4CEE-9EBA-DE9A342D771E}"/>
              </a:ext>
            </a:extLst>
          </p:cNvPr>
          <p:cNvSpPr txBox="1"/>
          <p:nvPr/>
        </p:nvSpPr>
        <p:spPr>
          <a:xfrm>
            <a:off x="1630833" y="1476066"/>
            <a:ext cx="10115047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19400" y="25908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001000" y="3657600"/>
            <a:ext cx="182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 advTm="3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xmlns="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9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533">
        <p14:reveal/>
      </p:transition>
    </mc:Choice>
    <mc:Fallback xmlns="">
      <p:transition spd="slow" advTm="753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xmlns="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xmlns="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xmlns="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xmlns="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xmlns="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xmlns="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09">
        <p14:reveal/>
      </p:transition>
    </mc:Choice>
    <mc:Fallback xmlns="">
      <p:transition spd="slow" advTm="490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FA5194-A258-4E61-8DFB-BD494B230C0D}"/>
              </a:ext>
            </a:extLst>
          </p:cNvPr>
          <p:cNvSpPr txBox="1"/>
          <p:nvPr/>
        </p:nvSpPr>
        <p:spPr>
          <a:xfrm>
            <a:off x="381000" y="5534561"/>
            <a:ext cx="116586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161635"/>
      </p:ext>
    </p:extLst>
  </p:cSld>
  <p:clrMapOvr>
    <a:masterClrMapping/>
  </p:clrMapOvr>
  <p:transition spd="slow" advTm="487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A1721143-9187-4038-91B5-8538C6FAFBB3}"/>
              </a:ext>
            </a:extLst>
          </p:cNvPr>
          <p:cNvSpPr/>
          <p:nvPr/>
        </p:nvSpPr>
        <p:spPr bwMode="auto">
          <a:xfrm>
            <a:off x="773510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xmlns="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92437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xmlns="" id="{A094065D-4566-4C17-AF1E-B8619C51D48A}"/>
              </a:ext>
            </a:extLst>
          </p:cNvPr>
          <p:cNvSpPr txBox="1"/>
          <p:nvPr/>
        </p:nvSpPr>
        <p:spPr>
          <a:xfrm>
            <a:off x="2851617" y="3819705"/>
            <a:ext cx="2268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xmlns="" id="{A38B60B8-008B-4B23-ABEB-5C84B1961D83}"/>
              </a:ext>
            </a:extLst>
          </p:cNvPr>
          <p:cNvSpPr txBox="1"/>
          <p:nvPr/>
        </p:nvSpPr>
        <p:spPr>
          <a:xfrm>
            <a:off x="1902970" y="1096466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41052" y="250072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339DB3-1BDB-45EB-973B-44A25F1C5B19}"/>
              </a:ext>
            </a:extLst>
          </p:cNvPr>
          <p:cNvGrpSpPr/>
          <p:nvPr/>
        </p:nvGrpSpPr>
        <p:grpSpPr>
          <a:xfrm>
            <a:off x="-382505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xmlns="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xmlns="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63" y="437216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830">
        <p14:reveal/>
      </p:transition>
    </mc:Choice>
    <mc:Fallback xmlns="">
      <p:transition spd="slow" advTm="1083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2508" y="53846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4529EF-2374-415D-924C-6596ACBA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2547" r="3279"/>
          <a:stretch/>
        </p:blipFill>
        <p:spPr>
          <a:xfrm>
            <a:off x="1570254" y="1143000"/>
            <a:ext cx="9982200" cy="56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6"/>
    </mc:Choice>
    <mc:Fallback xmlns="">
      <p:transition spd="slow" advTm="592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A1721143-9187-4038-91B5-8538C6FAFBB3}"/>
              </a:ext>
            </a:extLst>
          </p:cNvPr>
          <p:cNvSpPr/>
          <p:nvPr/>
        </p:nvSpPr>
        <p:spPr bwMode="auto">
          <a:xfrm>
            <a:off x="1954303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xmlns="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67511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xmlns="" id="{A094065D-4566-4C17-AF1E-B8619C51D48A}"/>
              </a:ext>
            </a:extLst>
          </p:cNvPr>
          <p:cNvSpPr txBox="1"/>
          <p:nvPr/>
        </p:nvSpPr>
        <p:spPr>
          <a:xfrm>
            <a:off x="2607200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 b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xmlns="" id="{A38B60B8-008B-4B23-ABEB-5C84B1961D83}"/>
              </a:ext>
            </a:extLst>
          </p:cNvPr>
          <p:cNvSpPr txBox="1"/>
          <p:nvPr/>
        </p:nvSpPr>
        <p:spPr>
          <a:xfrm>
            <a:off x="2967452" y="1443297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4910" y="250071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339DB3-1BDB-45EB-973B-44A25F1C5B19}"/>
              </a:ext>
            </a:extLst>
          </p:cNvPr>
          <p:cNvGrpSpPr/>
          <p:nvPr/>
        </p:nvGrpSpPr>
        <p:grpSpPr>
          <a:xfrm>
            <a:off x="-314653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xmlns="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xmlns="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75" y="365702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98">
        <p14:reveal/>
      </p:transition>
    </mc:Choice>
    <mc:Fallback xmlns="">
      <p:transition spd="slow" advTm="439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SGK-TV" pitchFamily="2" charset="0"/>
                <a:ea typeface="Microsoft YaHei"/>
                <a:cs typeface="Arial-SGK-TV" pitchFamily="2" charset="0"/>
              </a:rPr>
              <a:t>ÔN TẬP VÀ KỂ CHUYỆN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87"/>
    </mc:Choice>
    <mc:Fallback xmlns="">
      <p:transition advTm="140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2EB217-1A94-4F23-8D56-D9AE37BDC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70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112">
        <p14:reveal/>
      </p:transition>
    </mc:Choice>
    <mc:Fallback xmlns="">
      <p:transition spd="slow" advTm="911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FEF66549-6D5F-4CCC-BF42-35F0A0FC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2057400" y="838200"/>
            <a:ext cx="82946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72E24EBF-E5CD-4631-A379-686FD725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04800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3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0"/>
    </mc:Choice>
    <mc:Fallback xmlns="">
      <p:transition spd="slow" advTm="449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1A3659B-F95A-45AD-8967-B01758B5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48694" y="703230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D516790F-03E0-4DD0-AE45-E1B66C27D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38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3"/>
    </mc:Choice>
    <mc:Fallback xmlns="">
      <p:transition spd="slow" advTm="4396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D618FA0-02BD-4A6D-9AE8-CB80B8C6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53061560-311D-4B60-81E2-98C0EC3C3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424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E357EC9-34DB-4AB9-8803-7A01CC51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1C00E1FC-EE86-44F5-AE37-1DDF849D9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29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0">
            <a:extLst>
              <a:ext uri="{FF2B5EF4-FFF2-40B4-BE49-F238E27FC236}">
                <a16:creationId xmlns:a16="http://schemas.microsoft.com/office/drawing/2014/main" xmlns="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cừu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688">
        <p14:reveal/>
      </p:transition>
    </mc:Choice>
    <mc:Fallback xmlns="">
      <p:transition spd="slow" advTm="13688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3CC22B0F-4534-467C-BE47-09B315B079C0}"/>
              </a:ext>
            </a:extLst>
          </p:cNvPr>
          <p:cNvGrpSpPr/>
          <p:nvPr/>
        </p:nvGrpSpPr>
        <p:grpSpPr>
          <a:xfrm>
            <a:off x="1442449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41986" y="1069099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38" y="5148764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92" y="1334731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2982" y="4067962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37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895" y="4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47134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76807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7576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33878" y="5657437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58310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12765" y="4666856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076" y="2489060"/>
            <a:ext cx="6665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26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29087" y="933893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 advTm="8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xmlns="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xmlns="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Đọc</a:t>
            </a:r>
            <a:endParaRPr kumimoji="0" lang="zh-CN" altLang="en-US" sz="10000" b="0" i="0" u="none" strike="noStrike" kern="1200" cap="none" spc="0" normalizeH="0" baseline="0" noProof="0" dirty="0">
              <a:ln w="0">
                <a:noFill/>
              </a:ln>
              <a:solidFill>
                <a:srgbClr val="48CFAD">
                  <a:lumMod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xmlns="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0" b="0" i="1" u="none" strike="noStrike" kern="1200" cap="none" spc="0" normalizeH="0" baseline="0" noProof="0">
                <a:ln w="0">
                  <a:noFill/>
                </a:ln>
                <a:solidFill>
                  <a:srgbClr val="F6B8B9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1</a:t>
            </a:r>
            <a:endParaRPr kumimoji="0" lang="zh-CN" altLang="en-US" sz="20000" b="0" i="1" u="none" strike="noStrike" kern="1200" cap="none" spc="0" normalizeH="0" baseline="0" noProof="0" dirty="0">
              <a:ln w="0">
                <a:noFill/>
              </a:ln>
              <a:solidFill>
                <a:srgbClr val="F6B8B9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xmlns="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xmlns="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50">
        <p14:reveal/>
      </p:transition>
    </mc:Choice>
    <mc:Fallback xmlns="">
      <p:transition spd="slow" advTm="40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xmlns="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100">
        <p14:reveal/>
      </p:transition>
    </mc:Choice>
    <mc:Fallback xmlns="">
      <p:transition spd="slow" advTm="107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xmlns="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xmlns="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9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841">
        <p14:reveal/>
      </p:transition>
    </mc:Choice>
    <mc:Fallback xmlns="">
      <p:transition spd="slow" advTm="2684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xmlns="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xmlns="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xmlns="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xmlns="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xmlns="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xmlns="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812">
        <p14:reveal/>
      </p:transition>
    </mc:Choice>
    <mc:Fallback xmlns="">
      <p:transition spd="slow" advTm="49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xmlns="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xmlns="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xmlns="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xmlns="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xmlns="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xmlns="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524">
        <p14:reveal/>
      </p:transition>
    </mc:Choice>
    <mc:Fallback xmlns="">
      <p:transition spd="slow" advTm="1352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60C9968-BFE1-4DA7-916F-EA88E1B8EB72}"/>
              </a:ext>
            </a:extLst>
          </p:cNvPr>
          <p:cNvCxnSpPr/>
          <p:nvPr/>
        </p:nvCxnSpPr>
        <p:spPr>
          <a:xfrm>
            <a:off x="2667000" y="2057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4AFA92B-9ACE-47F9-814C-25B78BB1C909}"/>
              </a:ext>
            </a:extLst>
          </p:cNvPr>
          <p:cNvCxnSpPr/>
          <p:nvPr/>
        </p:nvCxnSpPr>
        <p:spPr>
          <a:xfrm>
            <a:off x="4648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33ACAF3-9B1B-43C3-9180-87BC7B5DABC7}"/>
              </a:ext>
            </a:extLst>
          </p:cNvPr>
          <p:cNvCxnSpPr>
            <a:cxnSpLocks/>
          </p:cNvCxnSpPr>
          <p:nvPr/>
        </p:nvCxnSpPr>
        <p:spPr>
          <a:xfrm>
            <a:off x="1752600" y="4953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525E73F-C5E0-4EB5-A9CE-34C3034E68D0}"/>
              </a:ext>
            </a:extLst>
          </p:cNvPr>
          <p:cNvCxnSpPr>
            <a:cxnSpLocks/>
          </p:cNvCxnSpPr>
          <p:nvPr/>
        </p:nvCxnSpPr>
        <p:spPr>
          <a:xfrm>
            <a:off x="5257800" y="22098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68CF40E-F322-4682-9235-C9ED9A6448E4}"/>
              </a:ext>
            </a:extLst>
          </p:cNvPr>
          <p:cNvCxnSpPr>
            <a:cxnSpLocks/>
          </p:cNvCxnSpPr>
          <p:nvPr/>
        </p:nvCxnSpPr>
        <p:spPr>
          <a:xfrm>
            <a:off x="7162800" y="5105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EE694EA-CA16-42C1-BAD6-870D92AD1324}"/>
              </a:ext>
            </a:extLst>
          </p:cNvPr>
          <p:cNvCxnSpPr>
            <a:cxnSpLocks/>
          </p:cNvCxnSpPr>
          <p:nvPr/>
        </p:nvCxnSpPr>
        <p:spPr>
          <a:xfrm>
            <a:off x="10210800" y="2057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90738110"/>
      </p:ext>
    </p:extLst>
  </p:cSld>
  <p:clrMapOvr>
    <a:masterClrMapping/>
  </p:clrMapOvr>
  <p:transition spd="slow" advTm="591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2832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90701" y="1394452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9069" y="4044299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16518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7200" y="5154076"/>
            <a:ext cx="3320612" cy="1286360"/>
            <a:chOff x="8519319" y="3571569"/>
            <a:chExt cx="3320612" cy="128636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5193" y="3571569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rễ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tre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23" name="Picture 2" descr="Rễ tre, rễ tầm vong làm kiểng vừa bứng khỏi đất - chodocu.com">
            <a:extLst>
              <a:ext uri="{FF2B5EF4-FFF2-40B4-BE49-F238E27FC236}">
                <a16:creationId xmlns:a16="http://schemas.microsoft.com/office/drawing/2014/main" xmlns="" id="{9E21ACA7-E7E9-4742-9492-CF13E4F8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38" y="1284114"/>
            <a:ext cx="3517973" cy="3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y tre và những câu chuyện xung quanh hoa tre">
            <a:extLst>
              <a:ext uri="{FF2B5EF4-FFF2-40B4-BE49-F238E27FC236}">
                <a16:creationId xmlns:a16="http://schemas.microsoft.com/office/drawing/2014/main" xmlns="" id="{7F9F93D8-4B32-45E4-8B1C-3559A455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03" y="1277109"/>
            <a:ext cx="3776913" cy="33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33">
        <p:split orient="vert"/>
      </p:transition>
    </mc:Choice>
    <mc:Fallback xmlns="">
      <p:transition spd="slow" advClick="0" advTm="88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.7|3.2|4.6|4.8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3.4|7.3|6.8|5.3|4.4|5.2|2.4|8.8|3.8|3.7|4.1|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242</Words>
  <Application>Microsoft Office PowerPoint</Application>
  <PresentationFormat>Widescreen</PresentationFormat>
  <Paragraphs>113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Averta Std CY Bold</vt:lpstr>
      <vt:lpstr>Calibri</vt:lpstr>
      <vt:lpstr>Calibri Light</vt:lpstr>
      <vt:lpstr>iCiel Nabila</vt:lpstr>
      <vt:lpstr>Quicksand Medium</vt:lpstr>
      <vt:lpstr>SVN-Poky's</vt:lpstr>
      <vt:lpstr>Times New Roman</vt:lpstr>
      <vt:lpstr>UTM Avo</vt:lpstr>
      <vt:lpstr>UVN Banh Mi</vt:lpstr>
      <vt:lpstr>字魂36号-正文宋楷</vt:lpstr>
      <vt:lpstr>等线</vt:lpstr>
      <vt:lpstr>4_Office Theme</vt:lpstr>
      <vt:lpstr>Hoạt động</vt:lpstr>
      <vt:lpstr>Office Theme</vt:lpstr>
      <vt:lpstr>3_Office Theme</vt:lpstr>
      <vt:lpstr>1_Office Theme</vt:lpstr>
      <vt:lpstr>6_Office Theme</vt:lpstr>
      <vt:lpstr>8_Office Theme</vt:lpstr>
      <vt:lpstr>CHÀO MỪNG CÁC CON ĐẾN VỚI GIỜ HỌC MÔN TIẾNG VIỆT</vt:lpstr>
      <vt:lpstr>PowerPoint Presentation</vt:lpstr>
      <vt:lpstr>PowerPoint Presentation</vt:lpstr>
      <vt:lpstr>1. Đọc</vt:lpstr>
      <vt:lpstr>1. Đọc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THAOCUONG</cp:lastModifiedBy>
  <cp:revision>160</cp:revision>
  <dcterms:created xsi:type="dcterms:W3CDTF">2011-09-30T13:18:57Z</dcterms:created>
  <dcterms:modified xsi:type="dcterms:W3CDTF">2022-10-22T09:52:40Z</dcterms:modified>
</cp:coreProperties>
</file>