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3401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5" d="100"/>
          <a:sy n="85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van" userId="146ccfc7c230df6d" providerId="LiveId" clId="{799DA311-65AB-4442-B694-9B4CD5DB4855}"/>
    <pc:docChg chg="delSld">
      <pc:chgData name="thanh van" userId="146ccfc7c230df6d" providerId="LiveId" clId="{799DA311-65AB-4442-B694-9B4CD5DB4855}" dt="2024-10-30T07:18:58.951" v="0" actId="47"/>
      <pc:docMkLst>
        <pc:docMk/>
      </pc:docMkLst>
      <pc:sldChg chg="del">
        <pc:chgData name="thanh van" userId="146ccfc7c230df6d" providerId="LiveId" clId="{799DA311-65AB-4442-B694-9B4CD5DB4855}" dt="2024-10-30T07:18:58.951" v="0" actId="47"/>
        <pc:sldMkLst>
          <pc:docMk/>
          <pc:sldMk cId="3010574285" sldId="20075770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264</Words>
  <Application>Microsoft Office PowerPoint</Application>
  <PresentationFormat>Widescreen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Lato</vt:lpstr>
      <vt:lpstr>Times New Roman</vt:lpstr>
      <vt:lpstr>UTM Cookies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thanh van</cp:lastModifiedBy>
  <cp:revision>54</cp:revision>
  <dcterms:created xsi:type="dcterms:W3CDTF">2021-07-20T01:55:21Z</dcterms:created>
  <dcterms:modified xsi:type="dcterms:W3CDTF">2024-10-30T07:19:04Z</dcterms:modified>
</cp:coreProperties>
</file>