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66" r:id="rId2"/>
    <p:sldId id="267" r:id="rId3"/>
    <p:sldId id="269" r:id="rId4"/>
    <p:sldId id="270" r:id="rId5"/>
    <p:sldId id="271" r:id="rId6"/>
    <p:sldId id="272" r:id="rId7"/>
    <p:sldId id="282" r:id="rId8"/>
    <p:sldId id="273" r:id="rId9"/>
    <p:sldId id="274" r:id="rId10"/>
    <p:sldId id="275" r:id="rId11"/>
    <p:sldId id="276" r:id="rId12"/>
    <p:sldId id="277" r:id="rId13"/>
    <p:sldId id="279" r:id="rId14"/>
    <p:sldId id="278" r:id="rId15"/>
    <p:sldId id="256" r:id="rId16"/>
    <p:sldId id="258" r:id="rId17"/>
    <p:sldId id="259" r:id="rId18"/>
    <p:sldId id="260" r:id="rId19"/>
    <p:sldId id="261" r:id="rId20"/>
    <p:sldId id="262" r:id="rId21"/>
    <p:sldId id="263" r:id="rId22"/>
    <p:sldId id="281" r:id="rId23"/>
    <p:sldId id="280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05" autoAdjust="0"/>
  </p:normalViewPr>
  <p:slideViewPr>
    <p:cSldViewPr snapToGrid="0">
      <p:cViewPr varScale="1">
        <p:scale>
          <a:sx n="79" d="100"/>
          <a:sy n="79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van" userId="146ccfc7c230df6d" providerId="LiveId" clId="{99A0983C-27AF-4886-A067-6EB3EF0BD88D}"/>
    <pc:docChg chg="delSld">
      <pc:chgData name="thanh van" userId="146ccfc7c230df6d" providerId="LiveId" clId="{99A0983C-27AF-4886-A067-6EB3EF0BD88D}" dt="2024-10-30T07:05:18.232" v="0" actId="47"/>
      <pc:docMkLst>
        <pc:docMk/>
      </pc:docMkLst>
      <pc:sldChg chg="del">
        <pc:chgData name="thanh van" userId="146ccfc7c230df6d" providerId="LiveId" clId="{99A0983C-27AF-4886-A067-6EB3EF0BD88D}" dt="2024-10-30T07:05:18.232" v="0" actId="47"/>
        <pc:sldMkLst>
          <pc:docMk/>
          <pc:sldMk cId="1258419804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3031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9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32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5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33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31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023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49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7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39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28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6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4001446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6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4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6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4001446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6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2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6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4001446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6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80"/>
            <a:ext cx="8773386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685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80"/>
            <a:ext cx="8773386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6857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9.xml"/><Relationship Id="rId18" Type="http://schemas.openxmlformats.org/officeDocument/2006/relationships/slide" Target="slide21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slide" Target="slide23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8" y="0"/>
            <a:ext cx="91967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092" y="-239741"/>
            <a:ext cx="10032275" cy="62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92152"/>
            <a:ext cx="9185645" cy="27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21" y="4633542"/>
            <a:ext cx="5143397" cy="22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795152" y="2449864"/>
            <a:ext cx="5656325" cy="16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39" y="2399330"/>
            <a:ext cx="3527159" cy="49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24281" y="859663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553857" y="624836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8" y="2593050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62925" y="396388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2660" y="818364"/>
            <a:ext cx="63995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TIỂU HỌC LÊ QUÝ ĐÔN</a:t>
            </a:r>
            <a:endParaRPr lang="vi-VN" sz="2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1043623" y="1328505"/>
            <a:ext cx="718208" cy="4993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solidFill>
                  <a:schemeClr val="accent5"/>
                </a:solidFill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0" name="Content Placeholder 2"/>
          <p:cNvSpPr txBox="1"/>
          <p:nvPr/>
        </p:nvSpPr>
        <p:spPr>
          <a:xfrm>
            <a:off x="6464202" y="2682626"/>
            <a:ext cx="1265035" cy="429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99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được</a:t>
            </a:r>
            <a:endParaRPr lang="en-GB" sz="2199" b="1" dirty="0">
              <a:solidFill>
                <a:srgbClr val="40505E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Content Placeholder 2"/>
          <p:cNvSpPr txBox="1"/>
          <p:nvPr/>
        </p:nvSpPr>
        <p:spPr>
          <a:xfrm>
            <a:off x="4953305" y="2671982"/>
            <a:ext cx="1265035" cy="429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99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  <a:endParaRPr lang="en-GB" sz="2199" b="1" dirty="0">
              <a:solidFill>
                <a:srgbClr val="40505E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041" y="2409446"/>
            <a:ext cx="3171899" cy="138324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469068" y="2516380"/>
            <a:ext cx="584482" cy="707758"/>
            <a:chOff x="4519170" y="2339340"/>
            <a:chExt cx="584685" cy="708004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08420" y="2516380"/>
            <a:ext cx="584482" cy="707758"/>
            <a:chOff x="6159092" y="2339340"/>
            <a:chExt cx="584685" cy="708004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11379" y="2516380"/>
            <a:ext cx="584482" cy="707758"/>
            <a:chOff x="7562538" y="2339340"/>
            <a:chExt cx="584685" cy="708004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66472" y="2520189"/>
            <a:ext cx="584482" cy="707758"/>
            <a:chOff x="4519170" y="2339340"/>
            <a:chExt cx="584685" cy="708004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05825" y="2520190"/>
            <a:ext cx="584482" cy="707758"/>
            <a:chOff x="6159092" y="2339340"/>
            <a:chExt cx="584685" cy="708004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08784" y="2520189"/>
            <a:ext cx="584482" cy="707758"/>
            <a:chOff x="7562538" y="2339340"/>
            <a:chExt cx="584685" cy="708004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119476"/>
            <a:ext cx="14478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2. </a:t>
            </a:r>
            <a:r>
              <a:rPr lang="en-GB" sz="3000" b="1" dirty="0" err="1">
                <a:solidFill>
                  <a:srgbClr val="0070C0"/>
                </a:solidFill>
                <a:cs typeface="Lato" panose="020F0502020204030203" pitchFamily="34" charset="0"/>
              </a:rPr>
              <a:t>Số</a:t>
            </a:r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20044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261175" y="1411127"/>
            <a:ext cx="718208" cy="431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solidFill>
                  <a:schemeClr val="bg1"/>
                </a:solidFill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117" y="2332785"/>
            <a:ext cx="3154332" cy="1374784"/>
          </a:xfrm>
          <a:prstGeom prst="rect">
            <a:avLst/>
          </a:prstGeom>
          <a:noFill/>
        </p:spPr>
      </p:pic>
      <p:sp>
        <p:nvSpPr>
          <p:cNvPr id="53" name="Content Placeholder 2"/>
          <p:cNvSpPr txBox="1"/>
          <p:nvPr/>
        </p:nvSpPr>
        <p:spPr>
          <a:xfrm>
            <a:off x="6454578" y="2591089"/>
            <a:ext cx="1265035" cy="429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99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54" name="Content Placeholder 2"/>
          <p:cNvSpPr txBox="1"/>
          <p:nvPr/>
        </p:nvSpPr>
        <p:spPr>
          <a:xfrm>
            <a:off x="4904770" y="2591089"/>
            <a:ext cx="1265035" cy="429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99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420533" y="2435487"/>
            <a:ext cx="584482" cy="707758"/>
            <a:chOff x="4519170" y="2339340"/>
            <a:chExt cx="584685" cy="708004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59886" y="2435488"/>
            <a:ext cx="584482" cy="707758"/>
            <a:chOff x="6159092" y="2339340"/>
            <a:chExt cx="584685" cy="708004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462845" y="2435487"/>
            <a:ext cx="584482" cy="707758"/>
            <a:chOff x="7562538" y="2339340"/>
            <a:chExt cx="584685" cy="708004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97425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7937" y="2439296"/>
            <a:ext cx="584482" cy="707758"/>
            <a:chOff x="4519170" y="2339340"/>
            <a:chExt cx="584685" cy="708004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7290" y="2439296"/>
            <a:ext cx="584482" cy="707758"/>
            <a:chOff x="6159092" y="2339340"/>
            <a:chExt cx="584685" cy="708004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60249" y="2439296"/>
            <a:ext cx="584482" cy="707758"/>
            <a:chOff x="7562538" y="2339340"/>
            <a:chExt cx="584685" cy="708004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70163" cy="70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99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4" name="Content Placeholder 2"/>
          <p:cNvSpPr txBox="1"/>
          <p:nvPr/>
        </p:nvSpPr>
        <p:spPr>
          <a:xfrm>
            <a:off x="1043623" y="1328505"/>
            <a:ext cx="718208" cy="4993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solidFill>
                  <a:schemeClr val="accent5"/>
                </a:solidFill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469" y="164300"/>
            <a:ext cx="14478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2. </a:t>
            </a:r>
            <a:r>
              <a:rPr lang="en-GB" sz="3000" b="1" dirty="0" err="1">
                <a:solidFill>
                  <a:srgbClr val="0070C0"/>
                </a:solidFill>
                <a:cs typeface="Lato" panose="020F0502020204030203" pitchFamily="34" charset="0"/>
              </a:rPr>
              <a:t>Số</a:t>
            </a:r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22219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1422" r="7736" b="9272"/>
          <a:stretch/>
        </p:blipFill>
        <p:spPr>
          <a:xfrm>
            <a:off x="80682" y="959223"/>
            <a:ext cx="8822660" cy="4271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5648083" y="4151908"/>
            <a:ext cx="486154" cy="47572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9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6880657" y="4151908"/>
            <a:ext cx="600145" cy="47572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8057059" y="4151909"/>
            <a:ext cx="496358" cy="47572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5693330" y="2287250"/>
            <a:ext cx="431200" cy="4559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6752059" y="2290175"/>
            <a:ext cx="428671" cy="45302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8076076" y="2287250"/>
            <a:ext cx="458324" cy="46714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22"/>
    </mc:Choice>
    <mc:Fallback xmlns="">
      <p:transition spd="slow" advTm="1468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604" y="4296612"/>
            <a:ext cx="2241176" cy="24136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98181" y="790469"/>
            <a:ext cx="3321504" cy="5217458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860516" y="4645345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75484" y="4645345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4214" y="4645345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5484" y="4641670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762442" y="1891554"/>
            <a:ext cx="3612334" cy="22368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nhỉ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9186" y="1209666"/>
            <a:ext cx="14478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00B050"/>
                </a:solidFill>
                <a:cs typeface="Times New Roman" panose="02020603050405020304" pitchFamily="18" charset="0"/>
              </a:rPr>
              <a:t>3. </a:t>
            </a:r>
            <a:r>
              <a:rPr lang="en-GB" sz="30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GB" sz="3000" b="1" dirty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758" y="304083"/>
            <a:ext cx="2282022" cy="1014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2167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015748" y="1278634"/>
            <a:ext cx="3994651" cy="5382141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556908" cy="349088"/>
              <a:chOff x="5132070" y="1291590"/>
              <a:chExt cx="556908" cy="349088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33058" cy="34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33058" cy="34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41819" cy="34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1"/>
                <a:ext cx="241819" cy="34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565669" cy="352897"/>
                <a:chOff x="5132070" y="1283970"/>
                <a:chExt cx="565669" cy="352897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41819" cy="345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41819" cy="345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565669" cy="352897"/>
                <a:chOff x="5132070" y="1283970"/>
                <a:chExt cx="565669" cy="352897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41819" cy="345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41819" cy="345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565669" cy="352897"/>
                <a:chOff x="5132070" y="1283970"/>
                <a:chExt cx="565669" cy="352897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41819" cy="345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41819" cy="345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565669" cy="352897"/>
                <a:chOff x="5132070" y="1283970"/>
                <a:chExt cx="565669" cy="352897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41819" cy="345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41819" cy="3452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364242" y="400094"/>
            <a:ext cx="1361271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799" b="1" dirty="0">
                <a:solidFill>
                  <a:srgbClr val="00B050"/>
                </a:solidFill>
                <a:cs typeface="Times New Roman" panose="02020603050405020304" pitchFamily="18" charset="0"/>
              </a:rPr>
              <a:t>3. </a:t>
            </a:r>
            <a:r>
              <a:rPr lang="en-GB" sz="2799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GB" sz="2799" b="1" dirty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91928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60960" y="4781425"/>
            <a:ext cx="6885282" cy="11079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Trò</a:t>
            </a:r>
            <a:r>
              <a:rPr lang="en-US" sz="6600" b="1" i="0" u="none" strike="noStrike" cap="none" dirty="0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i="0" u="none" strike="noStrike" cap="none" dirty="0" err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chơi</a:t>
            </a:r>
            <a:r>
              <a:rPr lang="en-US" sz="6600" b="1" i="0" u="none" strike="noStrike" cap="none" dirty="0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6600" b="1" i="0" u="none" strike="noStrike" cap="none" dirty="0" err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Tưới</a:t>
            </a:r>
            <a:r>
              <a:rPr lang="en-US" sz="6600" b="1" i="0" u="none" strike="noStrike" cap="none" dirty="0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i="0" u="none" strike="noStrike" cap="none" dirty="0" err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6600" b="1" i="0" u="none" strike="noStrike" cap="none" dirty="0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6946242" y="2905953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Cloud 1"/>
          <p:cNvSpPr/>
          <p:nvPr/>
        </p:nvSpPr>
        <p:spPr>
          <a:xfrm>
            <a:off x="7541623" y="0"/>
            <a:ext cx="1515291" cy="4441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884" y="3449749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0226" y="3587491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1562" y="3018496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8098" y="5013601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0386" y="4906649"/>
            <a:ext cx="102393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43329" t="19446"/>
          <a:stretch/>
        </p:blipFill>
        <p:spPr>
          <a:xfrm>
            <a:off x="6726696" y="2882588"/>
            <a:ext cx="2669393" cy="404812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5884" y="3449748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20226" y="3596017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3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81562" y="3027022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68098" y="5005075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60386" y="4915175"/>
            <a:ext cx="1023937" cy="218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3630038" y="190086"/>
            <a:ext cx="551396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tưới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giúp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chậu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này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nhé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3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4;p3"/>
          <p:cNvSpPr/>
          <p:nvPr/>
        </p:nvSpPr>
        <p:spPr>
          <a:xfrm>
            <a:off x="2030074" y="501641"/>
            <a:ext cx="5567080" cy="595742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577" y1="78512" x2="42793" y2="89256"/>
                        <a14:foregroundMark x1="59009" y1="78512" x2="73423" y2="87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5203" y="808681"/>
            <a:ext cx="4656821" cy="534334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47246" y="4903695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45740" y="4903695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p3"/>
          <p:cNvSpPr/>
          <p:nvPr/>
        </p:nvSpPr>
        <p:spPr>
          <a:xfrm>
            <a:off x="1837765" y="138571"/>
            <a:ext cx="5674658" cy="671942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47" y1="76884" x2="46471" y2="88945"/>
                        <a14:foregroundMark x1="61176" y1="78392" x2="77647" y2="86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974" y="138571"/>
            <a:ext cx="4672240" cy="61867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26796" y="4881283"/>
            <a:ext cx="865910" cy="775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4023" y="4881283"/>
            <a:ext cx="815789" cy="775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p3"/>
          <p:cNvSpPr/>
          <p:nvPr/>
        </p:nvSpPr>
        <p:spPr>
          <a:xfrm>
            <a:off x="2106364" y="138571"/>
            <a:ext cx="5307447" cy="671942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69" l="0" r="100000">
                        <a14:foregroundMark x1="27907" y1="75258" x2="42442" y2="87629"/>
                        <a14:foregroundMark x1="57558" y1="77320" x2="73256" y2="86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237" y="277105"/>
            <a:ext cx="4439699" cy="62272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66566" y="4903694"/>
            <a:ext cx="860610" cy="8068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65060" y="4903694"/>
            <a:ext cx="860610" cy="8068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"/>
            <a:ext cx="9065622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9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p3"/>
          <p:cNvSpPr/>
          <p:nvPr/>
        </p:nvSpPr>
        <p:spPr>
          <a:xfrm>
            <a:off x="2590458" y="174436"/>
            <a:ext cx="4868177" cy="668356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9" l="0" r="100000">
                        <a14:foregroundMark x1="27778" y1="74519" x2="41111" y2="84615"/>
                        <a14:foregroundMark x1="57222" y1="74519" x2="72222" y2="82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711" y="174436"/>
            <a:ext cx="4653924" cy="62275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16187" y="4796118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14681" y="4796118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p3"/>
          <p:cNvSpPr/>
          <p:nvPr/>
        </p:nvSpPr>
        <p:spPr>
          <a:xfrm>
            <a:off x="2339446" y="138576"/>
            <a:ext cx="5092295" cy="671942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97" l="0" r="100000">
                        <a14:foregroundMark x1="29412" y1="74372" x2="45455" y2="85427"/>
                        <a14:foregroundMark x1="56150" y1="76382" x2="72727" y2="86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000" y="138576"/>
            <a:ext cx="4580482" cy="63829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30610" y="4944037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44352" y="4939554"/>
            <a:ext cx="779929" cy="6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884" y="3449749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0226" y="3587491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1562" y="3018496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8098" y="5013601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0386" y="4906649"/>
            <a:ext cx="102393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43329" t="19446"/>
          <a:stretch/>
        </p:blipFill>
        <p:spPr>
          <a:xfrm>
            <a:off x="6726696" y="2882588"/>
            <a:ext cx="2669393" cy="404812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3899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Tớ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cảm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ơn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9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9878-444C-4078-8C83-C0C685E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00CE0-061B-4A3A-864C-6B7E01F7A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5" b="98848" l="70819" r="99644">
                        <a14:foregroundMark x1="91103" y1="92627" x2="96975" y2="77419"/>
                        <a14:foregroundMark x1="96975" y1="77419" x2="96441" y2="69124"/>
                        <a14:foregroundMark x1="98932" y1="67281" x2="99288" y2="91244"/>
                        <a14:foregroundMark x1="99288" y1="91244" x2="91281" y2="98848"/>
                        <a14:foregroundMark x1="91281" y1="98848" x2="77758" y2="97696"/>
                        <a14:foregroundMark x1="75267" y1="88018" x2="74021" y2="79724"/>
                        <a14:foregroundMark x1="74021" y1="79724" x2="74021" y2="79724"/>
                        <a14:foregroundMark x1="74021" y1="79724" x2="72242" y2="95622"/>
                        <a14:foregroundMark x1="99288" y1="94931" x2="96441" y2="72811"/>
                        <a14:foregroundMark x1="96441" y1="72811" x2="99822" y2="63134"/>
                        <a14:foregroundMark x1="96263" y1="63364" x2="93950" y2="58065"/>
                        <a14:foregroundMark x1="85053" y1="61060" x2="80961" y2="6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7" t="58081"/>
          <a:stretch/>
        </p:blipFill>
        <p:spPr>
          <a:xfrm>
            <a:off x="6538097" y="4235597"/>
            <a:ext cx="2605903" cy="2657475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9E0D586-FC00-4B57-B487-72BB7BE7F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41475" l="178" r="37367">
                        <a14:foregroundMark x1="6406" y1="7604" x2="21530" y2="3917"/>
                        <a14:foregroundMark x1="21530" y1="3917" x2="30427" y2="4378"/>
                        <a14:foregroundMark x1="19573" y1="1843" x2="178" y2="3687"/>
                        <a14:foregroundMark x1="178" y1="3687" x2="178" y2="3687"/>
                        <a14:foregroundMark x1="178" y1="461" x2="21530" y2="0"/>
                        <a14:foregroundMark x1="21530" y1="0" x2="31851" y2="461"/>
                        <a14:foregroundMark x1="31851" y1="461" x2="3363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87" b="53703"/>
          <a:stretch/>
        </p:blipFill>
        <p:spPr>
          <a:xfrm>
            <a:off x="0" y="0"/>
            <a:ext cx="2800350" cy="2394464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98FE7-10DC-49FF-8C23-0C32AD220F2F}"/>
              </a:ext>
            </a:extLst>
          </p:cNvPr>
          <p:cNvSpPr/>
          <p:nvPr/>
        </p:nvSpPr>
        <p:spPr>
          <a:xfrm>
            <a:off x="275034" y="3883685"/>
            <a:ext cx="8593931" cy="265747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9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con!</a:t>
            </a:r>
          </a:p>
          <a:p>
            <a:pPr algn="ctr">
              <a:defRPr/>
            </a:pPr>
            <a:endParaRPr lang="en-US" sz="49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"/>
    </mc:Choice>
    <mc:Fallback xmlns="">
      <p:transition spd="slow" advTm="152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459" y="0"/>
            <a:ext cx="9143084" cy="6940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0331" y="2634616"/>
            <a:ext cx="6055388" cy="1083837"/>
          </a:xfrm>
        </p:spPr>
        <p:txBody>
          <a:bodyPr>
            <a:noAutofit/>
          </a:bodyPr>
          <a:lstStyle/>
          <a:p>
            <a:r>
              <a:rPr lang="en-US" sz="5399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Bài 5: Mấy và mấy</a:t>
            </a:r>
            <a:br>
              <a:rPr lang="en-US" sz="5399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en-US" sz="5399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681532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51" y="3863100"/>
            <a:ext cx="8282549" cy="188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32" y="2546395"/>
            <a:ext cx="3302275" cy="2392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973" y="4364139"/>
            <a:ext cx="1923668" cy="1736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39344" y="-224699"/>
            <a:ext cx="8510264" cy="709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2109326" y="2068049"/>
            <a:ext cx="2640083" cy="5909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solidFill>
                  <a:srgbClr val="0070C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47176" name="TextBox 71"/>
          <p:cNvSpPr txBox="1"/>
          <p:nvPr/>
        </p:nvSpPr>
        <p:spPr>
          <a:xfrm>
            <a:off x="809211" y="2835606"/>
            <a:ext cx="6144226" cy="20868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57175" indent="-2571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mối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hệ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phạm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10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sở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này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7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5"/>
    </mc:Choice>
    <mc:Fallback xmlns="">
      <p:transition spd="slow" advTm="2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1998856" y="818606"/>
            <a:ext cx="6427968" cy="5940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1"/>
            <a:ext cx="2316480" cy="974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3620814" y="3524742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3621415" y="4241267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4398897" y="3877238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3619294" y="5381964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3628860" y="6089524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4415307" y="5743426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6823677" y="1684846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6832041" y="237153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7616886" y="2039117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6832293" y="3524742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6832041" y="4227644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7593396" y="386491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6832041" y="538085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6832041" y="6074790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7616886" y="572742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3616598" y="168050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3610770" y="2371533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4416385" y="2038245"/>
            <a:ext cx="393080" cy="3763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2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9"/>
    </mc:Choice>
    <mc:Fallback xmlns="">
      <p:transition spd="slow" advTm="2556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25" y="170622"/>
            <a:ext cx="7267699" cy="43802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17638" y="1734274"/>
            <a:ext cx="1130959" cy="25022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448597" y="1902511"/>
            <a:ext cx="753762" cy="8227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457562" y="3189731"/>
            <a:ext cx="753762" cy="80989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6992297" y="2495715"/>
            <a:ext cx="753762" cy="84812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03861"/>
            <a:ext cx="2272814" cy="2646494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98416" y="1738378"/>
            <a:ext cx="2540619" cy="21184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đếm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chấm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tròn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tấm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bìa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3967" y="60991"/>
            <a:ext cx="2674292" cy="1004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2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52" y="0"/>
            <a:ext cx="7449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3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672080" y="932330"/>
            <a:ext cx="6867238" cy="5925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0"/>
            <a:ext cx="2160494" cy="10135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2383687" y="3630838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2393253" y="4266678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3260385" y="3911614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8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2391132" y="5470132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2391733" y="6123902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3223005" y="5768839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5842432" y="1757566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5804943" y="2415009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6690875" y="2104705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5804943" y="3572832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5804943" y="4228002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6681641" y="3971106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9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5783163" y="5442529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5803299" y="6123902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6671308" y="5775154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  <a:endParaRPr lang="en-US" sz="1050" b="1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2398506" y="1774527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2398506" y="2470600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2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3257256" y="2104705"/>
            <a:ext cx="445060" cy="4589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</a:t>
            </a:r>
            <a:endParaRPr lang="en-US" sz="105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9"/>
    </mc:Choice>
    <mc:Fallback xmlns="">
      <p:transition spd="slow" advTm="2556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10872" y="1577788"/>
            <a:ext cx="5895368" cy="3684494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32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b="1" dirty="0"/>
                <a:t>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9693" y="944229"/>
            <a:ext cx="14478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2. </a:t>
            </a:r>
            <a:r>
              <a:rPr lang="en-GB" sz="3000" b="1" dirty="0" err="1">
                <a:solidFill>
                  <a:srgbClr val="0070C0"/>
                </a:solidFill>
                <a:cs typeface="Lato" panose="020F0502020204030203" pitchFamily="34" charset="0"/>
              </a:rPr>
              <a:t>Số</a:t>
            </a:r>
            <a:r>
              <a:rPr lang="en-GB" sz="3000" b="1" dirty="0">
                <a:solidFill>
                  <a:srgbClr val="0070C0"/>
                </a:solidFill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0521" y="0"/>
            <a:ext cx="2208261" cy="991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08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13.7|11.3|19.1|11.9|18.1|12.9|3.1|2|24|2|1.5|13.5|1.4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13.7|11.3|19.1|11.9|18.1|12.9|3.1|2|24|2|1.5|13.5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2.8|1.3|20.2|13.9|1.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242</Words>
  <Application>Microsoft Office PowerPoint</Application>
  <PresentationFormat>On-screen Show (4:3)</PresentationFormat>
  <Paragraphs>100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Calibri</vt:lpstr>
      <vt:lpstr>Lato</vt:lpstr>
      <vt:lpstr>Times New Roman</vt:lpstr>
      <vt:lpstr>UTM Avo</vt:lpstr>
      <vt:lpstr>Office Theme</vt:lpstr>
      <vt:lpstr>PowerPoint Presentation</vt:lpstr>
      <vt:lpstr>PowerPoint Presentation</vt:lpstr>
      <vt:lpstr>Bài 5: Mấy và mấy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thanh van</cp:lastModifiedBy>
  <cp:revision>14</cp:revision>
  <dcterms:created xsi:type="dcterms:W3CDTF">2020-04-07T05:32:56Z</dcterms:created>
  <dcterms:modified xsi:type="dcterms:W3CDTF">2024-10-30T07:05:26Z</dcterms:modified>
</cp:coreProperties>
</file>