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80" r:id="rId3"/>
    <p:sldId id="308" r:id="rId4"/>
    <p:sldId id="320" r:id="rId5"/>
    <p:sldId id="310" r:id="rId6"/>
    <p:sldId id="321" r:id="rId7"/>
    <p:sldId id="292" r:id="rId8"/>
    <p:sldId id="307" r:id="rId9"/>
    <p:sldId id="311" r:id="rId10"/>
    <p:sldId id="306" r:id="rId11"/>
    <p:sldId id="314" r:id="rId12"/>
    <p:sldId id="294" r:id="rId13"/>
    <p:sldId id="295" r:id="rId14"/>
    <p:sldId id="315" r:id="rId15"/>
    <p:sldId id="316" r:id="rId16"/>
    <p:sldId id="317" r:id="rId17"/>
    <p:sldId id="32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0066"/>
    <a:srgbClr val="FF9900"/>
    <a:srgbClr val="FF9933"/>
    <a:srgbClr val="FBCDF1"/>
    <a:srgbClr val="FABEED"/>
    <a:srgbClr val="663300"/>
    <a:srgbClr val="996600"/>
    <a:srgbClr val="F9A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 van" userId="146ccfc7c230df6d" providerId="LiveId" clId="{E2755F16-8780-4642-9B5F-E46D5BA68625}"/>
    <pc:docChg chg="delSld modSld">
      <pc:chgData name="thanh van" userId="146ccfc7c230df6d" providerId="LiveId" clId="{E2755F16-8780-4642-9B5F-E46D5BA68625}" dt="2024-10-30T07:18:45.480" v="95" actId="47"/>
      <pc:docMkLst>
        <pc:docMk/>
      </pc:docMkLst>
      <pc:sldChg chg="modSp mod">
        <pc:chgData name="thanh van" userId="146ccfc7c230df6d" providerId="LiveId" clId="{E2755F16-8780-4642-9B5F-E46D5BA68625}" dt="2024-10-30T07:18:41.809" v="94" actId="1076"/>
        <pc:sldMkLst>
          <pc:docMk/>
          <pc:sldMk cId="0" sldId="274"/>
        </pc:sldMkLst>
        <pc:spChg chg="mod">
          <ac:chgData name="thanh van" userId="146ccfc7c230df6d" providerId="LiveId" clId="{E2755F16-8780-4642-9B5F-E46D5BA68625}" dt="2024-10-30T07:18:24.835" v="32" actId="20577"/>
          <ac:spMkLst>
            <pc:docMk/>
            <pc:sldMk cId="0" sldId="274"/>
            <ac:spMk id="3" creationId="{A2648D38-8BBE-48DF-97C2-9245ECC93D93}"/>
          </ac:spMkLst>
        </pc:spChg>
        <pc:spChg chg="mod">
          <ac:chgData name="thanh van" userId="146ccfc7c230df6d" providerId="LiveId" clId="{E2755F16-8780-4642-9B5F-E46D5BA68625}" dt="2024-10-30T07:18:41.809" v="94" actId="1076"/>
          <ac:spMkLst>
            <pc:docMk/>
            <pc:sldMk cId="0" sldId="274"/>
            <ac:spMk id="7" creationId="{2A92A6E1-8CF8-42B6-8A55-E9BB46847AD5}"/>
          </ac:spMkLst>
        </pc:spChg>
      </pc:sldChg>
      <pc:sldChg chg="del">
        <pc:chgData name="thanh van" userId="146ccfc7c230df6d" providerId="LiveId" clId="{E2755F16-8780-4642-9B5F-E46D5BA68625}" dt="2024-10-30T07:18:45.480" v="95" actId="47"/>
        <pc:sldMkLst>
          <pc:docMk/>
          <pc:sldMk cId="426616675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5967-276C-428D-814B-6F161773DF0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DD52-7539-4FA4-9E00-131DDFE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67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BFCB-D631-40C2-A4F4-0E39A1D4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170B7-E61A-435B-BA58-31A968199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1A22-F242-499B-AA17-B8BDC059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65B5D-B282-4B55-996F-1620CA16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4AA9D-C497-40D7-A035-055227BF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A69D-EA97-48A8-8265-F08D348F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3A90D-3A33-4873-90E4-B235638D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121A-BE51-4E83-B6C1-19ACCDDE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152D-042A-4B8A-9D1A-82F6FFE5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78CA4-2D87-4AB9-AE34-6C947B3A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21A9A-0624-4A20-A7BF-71518A221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8B05D-FFD4-47E7-AECF-9DC1174D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DD25-CD83-4120-8099-43956EF8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24EAA-BA4D-4C72-B7AE-A4948EB2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DEA09-3B7D-4EB8-A5F4-20760346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绿优格设计专用\成品\电子小报\积累素材\背景.png"/>
          <p:cNvPicPr>
            <a:picLocks noChangeAspect="1" noChangeArrowheads="1"/>
          </p:cNvPicPr>
          <p:nvPr userDrawn="1"/>
        </p:nvPicPr>
        <p:blipFill>
          <a:blip r:embed="rId2"/>
          <a:srcRect t="24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5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4D47-B8FE-4229-9C9C-ACFDED6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B799-E1ED-4E98-B56C-81DE4D4E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303C-760B-4EBC-B12D-D597846B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B1841-B643-412C-A615-36668A22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4C31-4189-4B52-BB49-3C33B9BE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3335-8AB7-4EC2-94AD-CD3742F3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30B7-CDC4-4241-8807-558CABE2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ED29C-540F-4F14-93F9-287A2481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14F2A-473B-4030-BD96-49D1A34A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5587-5010-4953-83F2-64BF0673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490C-8551-4E06-9826-42F514ED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77263-3847-4A44-B2F6-27F3934F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9AC0C-A1FD-4562-9839-9C83B816F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C007B-69DA-49BB-8072-434B00AC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A804-8614-49D7-9866-25145721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6D443-77C1-4B5A-9899-81C30D46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F1C5-3C1F-4BCA-95AA-359DDF9B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33731-4CC6-4310-BC6E-97E35A68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F1A71-1569-4936-82B4-AD37CDCEA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D7C7B-6F15-45F0-88F3-B2D083791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BD543-DD71-455C-9E91-EEDC725CE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46858-89E8-47DC-8457-CF9F642F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E9678-5D39-4DE5-BBD0-98B1D39E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B26C2-8B37-4D1E-9A2E-8A193667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875B-B343-4D82-9543-EDD24367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C950A-227E-4CDC-BA43-48F458F9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83635-A65D-4419-A5DB-D1033D40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D839F-6FBC-4511-8795-078B84D0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DF93F-E574-47C3-9D6A-F679139B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0E96A-20EF-478B-93D8-A8354B5E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474B3-B61F-41D5-A292-3BE6C214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4D7F-D3DD-4946-B8C3-790A4AAE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2BDC-28B7-4E51-9889-7B54B765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F43BD-2EAE-4738-A0B1-57A6E1FB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0C594-0993-485F-808D-EA04D93F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DFA59-0F94-43A5-91E9-BCD17366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6576A-B815-4B6D-BC0A-4B56F501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8BED-22C2-4CB6-BD18-763DB035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6E0DE-EC4F-4BD5-AACC-A07CBC611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51EE1-501E-4E43-B27E-84928792C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A09DB-08E4-4ED6-9F1E-175DFE74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C497-4720-412D-9935-FD7D2AE7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CA63F-228F-452F-B3C1-6ED24317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D06C0-2E27-479B-B9DB-5A01C53B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3C03-B3B2-4CEE-85A4-3020D7B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177E-B6DD-4613-A9BC-19E2A5A4C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DC73-DBE4-4B0D-9B4E-429FF44D954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540C-F277-4EC7-92BD-B17C032F4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F21F2-617F-4895-BF55-7570731B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1564529" y="1167617"/>
            <a:ext cx="9126918" cy="2013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269833"/>
            <a:ext cx="680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2A6E1-8CF8-42B6-8A55-E9BB46847AD5}"/>
              </a:ext>
            </a:extLst>
          </p:cNvPr>
          <p:cNvSpPr txBox="1"/>
          <p:nvPr/>
        </p:nvSpPr>
        <p:spPr>
          <a:xfrm>
            <a:off x="2995808" y="2194018"/>
            <a:ext cx="993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45: 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CHUYỆN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66CD2E5-5A4D-4F83-B802-F358594478B7}"/>
              </a:ext>
            </a:extLst>
          </p:cNvPr>
          <p:cNvSpPr/>
          <p:nvPr/>
        </p:nvSpPr>
        <p:spPr bwMode="auto">
          <a:xfrm>
            <a:off x="2085693" y="766469"/>
            <a:ext cx="7668502" cy="3878512"/>
          </a:xfrm>
          <a:prstGeom prst="cloudCallout">
            <a:avLst>
              <a:gd name="adj1" fmla="val -45357"/>
              <a:gd name="adj2" fmla="val 69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FD51F-A461-4906-9D15-B00183F2D3BE}"/>
              </a:ext>
            </a:extLst>
          </p:cNvPr>
          <p:cNvSpPr txBox="1"/>
          <p:nvPr/>
        </p:nvSpPr>
        <p:spPr>
          <a:xfrm>
            <a:off x="4258183" y="1920895"/>
            <a:ext cx="924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0860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1D2565B-F962-4B6F-BF85-3960D8E25026}"/>
              </a:ext>
            </a:extLst>
          </p:cNvPr>
          <p:cNvSpPr/>
          <p:nvPr/>
        </p:nvSpPr>
        <p:spPr>
          <a:xfrm>
            <a:off x="2827076" y="1170499"/>
            <a:ext cx="7664958" cy="28943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48320414-7DBB-45D1-BE8B-9A00B3CAB1AE}"/>
              </a:ext>
            </a:extLst>
          </p:cNvPr>
          <p:cNvSpPr/>
          <p:nvPr/>
        </p:nvSpPr>
        <p:spPr>
          <a:xfrm>
            <a:off x="746739" y="262243"/>
            <a:ext cx="2812075" cy="53340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.VnAvant" panose="020B7200000000000000" pitchFamily="34" charset="0"/>
                <a:cs typeface="Times New Roman" panose="02020603050405020304" pitchFamily="18" charset="0"/>
              </a:rPr>
              <a:t>KÓ </a:t>
            </a:r>
            <a:r>
              <a:rPr lang="en-US" sz="36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chuyÖn</a:t>
            </a:r>
            <a:endParaRPr lang="en-US" sz="36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7DF82-27F6-401D-B671-BE46509EFFFA}"/>
              </a:ext>
            </a:extLst>
          </p:cNvPr>
          <p:cNvSpPr/>
          <p:nvPr/>
        </p:nvSpPr>
        <p:spPr>
          <a:xfrm>
            <a:off x="333003" y="245381"/>
            <a:ext cx="575358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5AA1F28-DCC0-49B7-B32B-401A745D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061" y="2232933"/>
            <a:ext cx="74772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Sù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tÝch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tr¾ng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E557001E-F864-4833-9F1F-98C766A83CF4}"/>
              </a:ext>
            </a:extLst>
          </p:cNvPr>
          <p:cNvSpPr/>
          <p:nvPr/>
        </p:nvSpPr>
        <p:spPr>
          <a:xfrm>
            <a:off x="3967566" y="3285640"/>
            <a:ext cx="278970" cy="1879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7E53FCA9-6D02-4ACA-B2D7-5F731B4376DC}"/>
              </a:ext>
            </a:extLst>
          </p:cNvPr>
          <p:cNvSpPr/>
          <p:nvPr/>
        </p:nvSpPr>
        <p:spPr>
          <a:xfrm>
            <a:off x="5765194" y="669110"/>
            <a:ext cx="278970" cy="1879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582F4-C289-4E92-A160-32AED058EB36}"/>
              </a:ext>
            </a:extLst>
          </p:cNvPr>
          <p:cNvSpPr/>
          <p:nvPr/>
        </p:nvSpPr>
        <p:spPr>
          <a:xfrm>
            <a:off x="5253926" y="524289"/>
            <a:ext cx="216976" cy="1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5305273-2E2E-45F6-A65F-A2A1C1F1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067" y="82314"/>
            <a:ext cx="7477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Sù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tÝch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tr¾ng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EA717-11AB-4F1F-8DCC-334B934D3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4" y="664099"/>
            <a:ext cx="5186445" cy="2706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70E86-98D2-4CC8-BE6A-6044645F4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678" y="781230"/>
            <a:ext cx="5034145" cy="2706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ED819-AA8A-42B1-99D2-F4167CBD6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37" y="3393115"/>
            <a:ext cx="5361039" cy="3410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5A071-7F39-47BA-8303-9757EB84D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163" y="3447574"/>
            <a:ext cx="5552197" cy="3410426"/>
          </a:xfrm>
          <a:prstGeom prst="rect">
            <a:avLst/>
          </a:prstGeom>
        </p:spPr>
      </p:pic>
      <p:pic>
        <p:nvPicPr>
          <p:cNvPr id="14" name="Sự tích hoa cúc trắng">
            <a:hlinkClick r:id="" action="ppaction://media"/>
            <a:extLst>
              <a:ext uri="{FF2B5EF4-FFF2-40B4-BE49-F238E27FC236}">
                <a16:creationId xmlns:a16="http://schemas.microsoft.com/office/drawing/2014/main" id="{BE4E3E3B-9882-461C-9D7D-E970D0A87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909" y="3033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22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61FA8B3-64D7-4FF0-B451-275DB9E7B797}"/>
              </a:ext>
            </a:extLst>
          </p:cNvPr>
          <p:cNvSpPr/>
          <p:nvPr/>
        </p:nvSpPr>
        <p:spPr>
          <a:xfrm>
            <a:off x="3378467" y="5638439"/>
            <a:ext cx="6398579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TruyÖn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mÊy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nh©n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vËt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BDC2F7E5-B012-4B5E-9DBA-A78DBFA3DA36}"/>
              </a:ext>
            </a:extLst>
          </p:cNvPr>
          <p:cNvSpPr/>
          <p:nvPr/>
        </p:nvSpPr>
        <p:spPr>
          <a:xfrm>
            <a:off x="3624611" y="5564719"/>
            <a:ext cx="6051615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ng­ùêi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bÞ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èm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4A3B6E-51EF-41EB-81D4-6B6258D6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71" y="-112612"/>
            <a:ext cx="9907596" cy="5517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75DEC6-B675-4897-9EBB-0EE233D2C609}"/>
              </a:ext>
            </a:extLst>
          </p:cNvPr>
          <p:cNvSpPr/>
          <p:nvPr/>
        </p:nvSpPr>
        <p:spPr>
          <a:xfrm>
            <a:off x="6078415" y="6316274"/>
            <a:ext cx="45719" cy="4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D6BE4-EA9E-4C58-8861-CAE22FB2C6E7}"/>
              </a:ext>
            </a:extLst>
          </p:cNvPr>
          <p:cNvSpPr/>
          <p:nvPr/>
        </p:nvSpPr>
        <p:spPr>
          <a:xfrm>
            <a:off x="5873262" y="6135702"/>
            <a:ext cx="205154" cy="15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61FA8B3-64D7-4FF0-B451-275DB9E7B797}"/>
              </a:ext>
            </a:extLst>
          </p:cNvPr>
          <p:cNvSpPr/>
          <p:nvPr/>
        </p:nvSpPr>
        <p:spPr>
          <a:xfrm>
            <a:off x="4261922" y="5762760"/>
            <a:ext cx="3949274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gÆp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BDC2F7E5-B012-4B5E-9DBA-A78DBFA3DA36}"/>
              </a:ext>
            </a:extLst>
          </p:cNvPr>
          <p:cNvSpPr/>
          <p:nvPr/>
        </p:nvSpPr>
        <p:spPr>
          <a:xfrm>
            <a:off x="2647044" y="5575297"/>
            <a:ext cx="7179030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nãi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víi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iÒu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328219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47EB3-F38C-4A0F-B5F0-5AB78044C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73795"/>
            <a:ext cx="9351083" cy="53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861FA8B3-64D7-4FF0-B451-275DB9E7B797}"/>
              </a:ext>
            </a:extLst>
          </p:cNvPr>
          <p:cNvSpPr/>
          <p:nvPr/>
        </p:nvSpPr>
        <p:spPr>
          <a:xfrm>
            <a:off x="304402" y="5404056"/>
            <a:ext cx="11583195" cy="112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ThÊy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b«ng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®·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®Ó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thÓ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l©u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48AAF-18CD-4176-9A5A-CC5F51D8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00" y="-105508"/>
            <a:ext cx="9592777" cy="55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99CBE5-2824-4BE1-8CC2-3BD28A2C4F39}"/>
              </a:ext>
            </a:extLst>
          </p:cNvPr>
          <p:cNvSpPr/>
          <p:nvPr/>
        </p:nvSpPr>
        <p:spPr>
          <a:xfrm>
            <a:off x="7795647" y="5964741"/>
            <a:ext cx="325465" cy="79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6A15034-63D3-4444-8A9A-48830D4FC8E8}"/>
              </a:ext>
            </a:extLst>
          </p:cNvPr>
          <p:cNvSpPr/>
          <p:nvPr/>
        </p:nvSpPr>
        <p:spPr>
          <a:xfrm>
            <a:off x="2597195" y="5625173"/>
            <a:ext cx="7772658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Nhê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®©u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ngù­êi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bÖnh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F80CCA-777C-4E4B-A042-396FDDD63B30}"/>
              </a:ext>
            </a:extLst>
          </p:cNvPr>
          <p:cNvSpPr/>
          <p:nvPr/>
        </p:nvSpPr>
        <p:spPr>
          <a:xfrm>
            <a:off x="5855674" y="6270201"/>
            <a:ext cx="211016" cy="210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2ED118-FE84-408A-A5FF-6AB5A8C5D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6" y="0"/>
            <a:ext cx="9548446" cy="54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7E53FCA9-6D02-4ACA-B2D7-5F731B4376DC}"/>
              </a:ext>
            </a:extLst>
          </p:cNvPr>
          <p:cNvSpPr/>
          <p:nvPr/>
        </p:nvSpPr>
        <p:spPr>
          <a:xfrm>
            <a:off x="5765194" y="669110"/>
            <a:ext cx="278970" cy="1879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582F4-C289-4E92-A160-32AED058EB36}"/>
              </a:ext>
            </a:extLst>
          </p:cNvPr>
          <p:cNvSpPr/>
          <p:nvPr/>
        </p:nvSpPr>
        <p:spPr>
          <a:xfrm>
            <a:off x="5253926" y="524289"/>
            <a:ext cx="216976" cy="1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5305273-2E2E-45F6-A65F-A2A1C1F1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067" y="82314"/>
            <a:ext cx="7477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Sù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tÝch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tr¾ng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EA717-11AB-4F1F-8DCC-334B934D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4" y="664099"/>
            <a:ext cx="5186445" cy="2706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70E86-98D2-4CC8-BE6A-6044645F4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78" y="781230"/>
            <a:ext cx="5034145" cy="2706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ED819-AA8A-42B1-99D2-F4167CBD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37" y="3393115"/>
            <a:ext cx="5361039" cy="3410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5A071-7F39-47BA-8303-9757EB84D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163" y="3447574"/>
            <a:ext cx="5552197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795" y="4595446"/>
            <a:ext cx="6346925" cy="2262554"/>
            <a:chOff x="0" y="4595446"/>
            <a:chExt cx="6346925" cy="2262554"/>
          </a:xfrm>
        </p:grpSpPr>
        <p:sp>
          <p:nvSpPr>
            <p:cNvPr id="44" name="任意多边形 43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17525">
            <a:off x="4302726" y="358681"/>
            <a:ext cx="3372246" cy="1689742"/>
            <a:chOff x="609600" y="420914"/>
            <a:chExt cx="2119086" cy="1045029"/>
          </a:xfrm>
        </p:grpSpPr>
        <p:sp>
          <p:nvSpPr>
            <p:cNvPr id="2" name="圆角矩形 1"/>
            <p:cNvSpPr/>
            <p:nvPr/>
          </p:nvSpPr>
          <p:spPr>
            <a:xfrm rot="21381969">
              <a:off x="609600" y="420914"/>
              <a:ext cx="2119086" cy="104502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75822" y="486230"/>
              <a:ext cx="1986643" cy="914399"/>
            </a:xfrm>
            <a:custGeom>
              <a:avLst/>
              <a:gdLst>
                <a:gd name="connsiteX0" fmla="*/ 1883115 w 1986643"/>
                <a:gd name="connsiteY0" fmla="*/ 742497 h 914400"/>
                <a:gd name="connsiteX1" fmla="*/ 1840818 w 1986643"/>
                <a:gd name="connsiteY1" fmla="*/ 784794 h 914400"/>
                <a:gd name="connsiteX2" fmla="*/ 1883115 w 1986643"/>
                <a:gd name="connsiteY2" fmla="*/ 827091 h 914400"/>
                <a:gd name="connsiteX3" fmla="*/ 1925412 w 1986643"/>
                <a:gd name="connsiteY3" fmla="*/ 784794 h 914400"/>
                <a:gd name="connsiteX4" fmla="*/ 1883115 w 1986643"/>
                <a:gd name="connsiteY4" fmla="*/ 742497 h 914400"/>
                <a:gd name="connsiteX5" fmla="*/ 120309 w 1986643"/>
                <a:gd name="connsiteY5" fmla="*/ 28575 h 914400"/>
                <a:gd name="connsiteX6" fmla="*/ 78012 w 1986643"/>
                <a:gd name="connsiteY6" fmla="*/ 70872 h 914400"/>
                <a:gd name="connsiteX7" fmla="*/ 120309 w 1986643"/>
                <a:gd name="connsiteY7" fmla="*/ 113169 h 914400"/>
                <a:gd name="connsiteX8" fmla="*/ 162606 w 1986643"/>
                <a:gd name="connsiteY8" fmla="*/ 70872 h 914400"/>
                <a:gd name="connsiteX9" fmla="*/ 120309 w 1986643"/>
                <a:gd name="connsiteY9" fmla="*/ 28575 h 914400"/>
                <a:gd name="connsiteX10" fmla="*/ 152403 w 1986643"/>
                <a:gd name="connsiteY10" fmla="*/ 0 h 914400"/>
                <a:gd name="connsiteX11" fmla="*/ 1834240 w 1986643"/>
                <a:gd name="connsiteY11" fmla="*/ 0 h 914400"/>
                <a:gd name="connsiteX12" fmla="*/ 1986643 w 1986643"/>
                <a:gd name="connsiteY12" fmla="*/ 152403 h 914400"/>
                <a:gd name="connsiteX13" fmla="*/ 1986643 w 1986643"/>
                <a:gd name="connsiteY13" fmla="*/ 761997 h 914400"/>
                <a:gd name="connsiteX14" fmla="*/ 1834240 w 1986643"/>
                <a:gd name="connsiteY14" fmla="*/ 914400 h 914400"/>
                <a:gd name="connsiteX15" fmla="*/ 152403 w 1986643"/>
                <a:gd name="connsiteY15" fmla="*/ 914400 h 914400"/>
                <a:gd name="connsiteX16" fmla="*/ 0 w 1986643"/>
                <a:gd name="connsiteY16" fmla="*/ 761997 h 914400"/>
                <a:gd name="connsiteX17" fmla="*/ 0 w 1986643"/>
                <a:gd name="connsiteY17" fmla="*/ 152403 h 914400"/>
                <a:gd name="connsiteX18" fmla="*/ 152403 w 1986643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6643" h="914400">
                  <a:moveTo>
                    <a:pt x="1883115" y="742497"/>
                  </a:moveTo>
                  <a:cubicBezTo>
                    <a:pt x="1859755" y="742497"/>
                    <a:pt x="1840818" y="761434"/>
                    <a:pt x="1840818" y="784794"/>
                  </a:cubicBezTo>
                  <a:cubicBezTo>
                    <a:pt x="1840818" y="808154"/>
                    <a:pt x="1859755" y="827091"/>
                    <a:pt x="1883115" y="827091"/>
                  </a:cubicBezTo>
                  <a:cubicBezTo>
                    <a:pt x="1906475" y="827091"/>
                    <a:pt x="1925412" y="808154"/>
                    <a:pt x="1925412" y="784794"/>
                  </a:cubicBezTo>
                  <a:cubicBezTo>
                    <a:pt x="1925412" y="761434"/>
                    <a:pt x="1906475" y="742497"/>
                    <a:pt x="1883115" y="742497"/>
                  </a:cubicBezTo>
                  <a:close/>
                  <a:moveTo>
                    <a:pt x="120309" y="28575"/>
                  </a:moveTo>
                  <a:cubicBezTo>
                    <a:pt x="96949" y="28575"/>
                    <a:pt x="78012" y="47512"/>
                    <a:pt x="78012" y="70872"/>
                  </a:cubicBezTo>
                  <a:cubicBezTo>
                    <a:pt x="78012" y="94232"/>
                    <a:pt x="96949" y="113169"/>
                    <a:pt x="120309" y="113169"/>
                  </a:cubicBezTo>
                  <a:cubicBezTo>
                    <a:pt x="143669" y="113169"/>
                    <a:pt x="162606" y="94232"/>
                    <a:pt x="162606" y="70872"/>
                  </a:cubicBezTo>
                  <a:cubicBezTo>
                    <a:pt x="162606" y="47512"/>
                    <a:pt x="143669" y="28575"/>
                    <a:pt x="120309" y="28575"/>
                  </a:cubicBezTo>
                  <a:close/>
                  <a:moveTo>
                    <a:pt x="152403" y="0"/>
                  </a:moveTo>
                  <a:lnTo>
                    <a:pt x="1834240" y="0"/>
                  </a:lnTo>
                  <a:cubicBezTo>
                    <a:pt x="1918410" y="0"/>
                    <a:pt x="1986643" y="68233"/>
                    <a:pt x="1986643" y="152403"/>
                  </a:cubicBezTo>
                  <a:lnTo>
                    <a:pt x="1986643" y="761997"/>
                  </a:lnTo>
                  <a:cubicBezTo>
                    <a:pt x="1986643" y="846167"/>
                    <a:pt x="1918410" y="914400"/>
                    <a:pt x="1834240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73363" y="752586"/>
            <a:ext cx="2981322" cy="905734"/>
            <a:chOff x="5174366" y="1411867"/>
            <a:chExt cx="2295870" cy="788641"/>
          </a:xfrm>
        </p:grpSpPr>
        <p:sp>
          <p:nvSpPr>
            <p:cNvPr id="24" name="圆角矩形 23"/>
            <p:cNvSpPr/>
            <p:nvPr/>
          </p:nvSpPr>
          <p:spPr>
            <a:xfrm>
              <a:off x="5174366" y="1411867"/>
              <a:ext cx="2295870" cy="4846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8BB0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25" name="文本框 1"/>
            <p:cNvSpPr txBox="1"/>
            <p:nvPr/>
          </p:nvSpPr>
          <p:spPr>
            <a:xfrm>
              <a:off x="5231812" y="1454329"/>
              <a:ext cx="2079917" cy="74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.VnAvantH" panose="020B7200000000000000" pitchFamily="34" charset="0"/>
                  <a:ea typeface="华康方圆体W7(P)" pitchFamily="82" charset="-122"/>
                </a:rPr>
                <a:t>DÆN </a:t>
              </a:r>
              <a:r>
                <a:rPr lang="en-US" altLang="zh-CN" sz="4400" b="1" dirty="0" err="1">
                  <a:solidFill>
                    <a:srgbClr val="FF0000"/>
                  </a:solidFill>
                  <a:latin typeface=".VnAvantH" panose="020B7200000000000000" pitchFamily="34" charset="0"/>
                  <a:ea typeface="华康方圆体W7(P)" pitchFamily="82" charset="-122"/>
                </a:rPr>
                <a:t>Dß</a:t>
              </a:r>
              <a:endParaRPr lang="zh-CN" altLang="en-US" sz="4400" b="1" dirty="0">
                <a:solidFill>
                  <a:srgbClr val="FF0000"/>
                </a:solidFill>
                <a:latin typeface=".VnAvantH" panose="020B7200000000000000" pitchFamily="34" charset="0"/>
                <a:ea typeface="华康方圆体W7(P)" pitchFamily="82" charset="-122"/>
              </a:endParaRPr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088004" y="0"/>
            <a:ext cx="1061524" cy="1068554"/>
            <a:chOff x="3689" y="2008"/>
            <a:chExt cx="302" cy="304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Group 4"/>
          <p:cNvGrpSpPr>
            <a:grpSpLocks noChangeAspect="1"/>
          </p:cNvGrpSpPr>
          <p:nvPr/>
        </p:nvGrpSpPr>
        <p:grpSpPr bwMode="auto">
          <a:xfrm>
            <a:off x="-449123" y="6000105"/>
            <a:ext cx="1061524" cy="1068554"/>
            <a:chOff x="3689" y="2008"/>
            <a:chExt cx="302" cy="304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824" y="4020489"/>
            <a:ext cx="435427" cy="44233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 rot="2224307">
            <a:off x="11206200" y="4658024"/>
            <a:ext cx="555837" cy="545616"/>
            <a:chOff x="10646778" y="4753862"/>
            <a:chExt cx="751521" cy="737702"/>
          </a:xfrm>
        </p:grpSpPr>
        <p:sp>
          <p:nvSpPr>
            <p:cNvPr id="4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5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0069323" y="4592671"/>
            <a:ext cx="1148113" cy="1482591"/>
            <a:chOff x="0" y="0"/>
            <a:chExt cx="3604899" cy="4899660"/>
          </a:xfrm>
        </p:grpSpPr>
        <p:grpSp>
          <p:nvGrpSpPr>
            <p:cNvPr id="54" name="组合 53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梯形 73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同侧圆角矩形 76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梯形 66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8" name="等腰三角形 67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同侧圆角矩形 69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梯形 59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同侧圆角矩形 62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 flipH="1">
            <a:off x="9876610" y="5438756"/>
            <a:ext cx="2230454" cy="1398934"/>
            <a:chOff x="594424" y="1153191"/>
            <a:chExt cx="2605976" cy="1634460"/>
          </a:xfrm>
        </p:grpSpPr>
        <p:sp>
          <p:nvSpPr>
            <p:cNvPr id="79" name="任意多边形 78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2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AD8A5D-C630-4CE9-8E31-E8BC224BC3A4}"/>
              </a:ext>
            </a:extLst>
          </p:cNvPr>
          <p:cNvSpPr/>
          <p:nvPr/>
        </p:nvSpPr>
        <p:spPr>
          <a:xfrm>
            <a:off x="860124" y="330106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93ACC4-5860-4357-9823-9CD2B7ECA437}"/>
              </a:ext>
            </a:extLst>
          </p:cNvPr>
          <p:cNvSpPr/>
          <p:nvPr/>
        </p:nvSpPr>
        <p:spPr>
          <a:xfrm>
            <a:off x="509395" y="367684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8FF6D6F1-18CA-4613-9DA3-943F63E9B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07945"/>
              </p:ext>
            </p:extLst>
          </p:nvPr>
        </p:nvGraphicFramePr>
        <p:xfrm>
          <a:off x="70340" y="1656034"/>
          <a:ext cx="11980980" cy="90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220">
                  <a:extLst>
                    <a:ext uri="{9D8B030D-6E8A-4147-A177-3AD203B41FA5}">
                      <a16:colId xmlns:a16="http://schemas.microsoft.com/office/drawing/2014/main" val="3773294787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1912064161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3142532362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538047958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1201911441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3345197466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639228285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2173656984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val="120953039"/>
                    </a:ext>
                  </a:extLst>
                </a:gridCol>
              </a:tblGrid>
              <a:tr h="904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107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91D5DA7-7979-4706-ACC8-248A1C5C7E64}"/>
              </a:ext>
            </a:extLst>
          </p:cNvPr>
          <p:cNvSpPr txBox="1"/>
          <p:nvPr/>
        </p:nvSpPr>
        <p:spPr>
          <a:xfrm>
            <a:off x="331980" y="1706138"/>
            <a:ext cx="1171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cñi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cöi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chµo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Ïo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rau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c©u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rªu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dÞu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s­ùu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1B09C-CA28-4FAD-83C6-87BBE8DCCD57}"/>
              </a:ext>
            </a:extLst>
          </p:cNvPr>
          <p:cNvSpPr/>
          <p:nvPr/>
        </p:nvSpPr>
        <p:spPr>
          <a:xfrm>
            <a:off x="11254153" y="2278966"/>
            <a:ext cx="239151" cy="149126"/>
          </a:xfrm>
          <a:prstGeom prst="rect">
            <a:avLst/>
          </a:prstGeom>
          <a:solidFill>
            <a:srgbClr val="FBCDF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8150B30-FC53-4386-8F39-0AEF1C5D4E99}"/>
              </a:ext>
            </a:extLst>
          </p:cNvPr>
          <p:cNvGrpSpPr/>
          <p:nvPr/>
        </p:nvGrpSpPr>
        <p:grpSpPr>
          <a:xfrm>
            <a:off x="0" y="568203"/>
            <a:ext cx="12176634" cy="6395596"/>
            <a:chOff x="-534572" y="-246743"/>
            <a:chExt cx="13153291" cy="7373691"/>
          </a:xfrm>
        </p:grpSpPr>
        <p:pic>
          <p:nvPicPr>
            <p:cNvPr id="5" name="Picture 4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50F9530E-C0CE-4842-B7F4-1BA303ADB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" t="1587" r="50000" b="12346"/>
            <a:stretch/>
          </p:blipFill>
          <p:spPr>
            <a:xfrm>
              <a:off x="-534572" y="-246743"/>
              <a:ext cx="8271803" cy="7373691"/>
            </a:xfrm>
            <a:prstGeom prst="rect">
              <a:avLst/>
            </a:prstGeom>
          </p:spPr>
        </p:pic>
        <p:pic>
          <p:nvPicPr>
            <p:cNvPr id="7" name="Picture 6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749868C3-C296-4BD0-833B-25BE8A196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7" r="991" b="10264"/>
            <a:stretch/>
          </p:blipFill>
          <p:spPr>
            <a:xfrm>
              <a:off x="7737230" y="-246743"/>
              <a:ext cx="4881489" cy="7329713"/>
            </a:xfrm>
            <a:prstGeom prst="rect">
              <a:avLst/>
            </a:prstGeom>
          </p:spPr>
        </p:pic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5A62AA6A-CF5C-4910-A254-2F416024797B}"/>
              </a:ext>
            </a:extLst>
          </p:cNvPr>
          <p:cNvSpPr/>
          <p:nvPr/>
        </p:nvSpPr>
        <p:spPr>
          <a:xfrm>
            <a:off x="885859" y="1430096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EA516-63B6-46B7-8AE1-D5D4C15AEDB9}"/>
              </a:ext>
            </a:extLst>
          </p:cNvPr>
          <p:cNvSpPr txBox="1"/>
          <p:nvPr/>
        </p:nvSpPr>
        <p:spPr>
          <a:xfrm>
            <a:off x="900002" y="161182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9900"/>
                </a:solidFill>
                <a:latin typeface=".VnAvant" panose="020B7200000000000000" pitchFamily="34" charset="0"/>
              </a:rPr>
              <a:t>kh©u</a:t>
            </a:r>
            <a:r>
              <a:rPr lang="en-US" sz="4400" b="1" dirty="0">
                <a:solidFill>
                  <a:srgbClr val="FF9900"/>
                </a:solidFill>
                <a:latin typeface=".VnAvant" panose="020B7200000000000000" pitchFamily="34" charset="0"/>
              </a:rPr>
              <a:t> v¸</a:t>
            </a: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7C784CB1-84F0-47F2-A6F7-52157057AE86}"/>
              </a:ext>
            </a:extLst>
          </p:cNvPr>
          <p:cNvSpPr/>
          <p:nvPr/>
        </p:nvSpPr>
        <p:spPr>
          <a:xfrm>
            <a:off x="4455823" y="1660548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716B2-1651-4311-9070-FA099AC470A7}"/>
              </a:ext>
            </a:extLst>
          </p:cNvPr>
          <p:cNvSpPr txBox="1"/>
          <p:nvPr/>
        </p:nvSpPr>
        <p:spPr>
          <a:xfrm>
            <a:off x="4488203" y="1714605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göi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qu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8E4938AC-ADF7-40BA-A828-774EABA2B41B}"/>
              </a:ext>
            </a:extLst>
          </p:cNvPr>
          <p:cNvSpPr/>
          <p:nvPr/>
        </p:nvSpPr>
        <p:spPr>
          <a:xfrm>
            <a:off x="8672429" y="1391686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3523A-F962-4CE2-961F-F95C586B3D13}"/>
              </a:ext>
            </a:extLst>
          </p:cNvPr>
          <p:cNvSpPr txBox="1"/>
          <p:nvPr/>
        </p:nvSpPr>
        <p:spPr>
          <a:xfrm>
            <a:off x="8643922" y="1571124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ng«i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sao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650B0B65-2D60-4E2D-96A3-C81BEC73F1D3}"/>
              </a:ext>
            </a:extLst>
          </p:cNvPr>
          <p:cNvSpPr/>
          <p:nvPr/>
        </p:nvSpPr>
        <p:spPr>
          <a:xfrm>
            <a:off x="8911956" y="3401016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DBF9B-CF58-4F35-B4D8-BFB286AAE7F8}"/>
              </a:ext>
            </a:extLst>
          </p:cNvPr>
          <p:cNvSpPr txBox="1"/>
          <p:nvPr/>
        </p:nvSpPr>
        <p:spPr>
          <a:xfrm>
            <a:off x="9094832" y="3555009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kÐo</a:t>
            </a:r>
            <a:r>
              <a:rPr lang="en-US" sz="4400" b="1" dirty="0">
                <a:solidFill>
                  <a:srgbClr val="FF0066"/>
                </a:solidFill>
                <a:latin typeface=".VnAvant" panose="020B7200000000000000" pitchFamily="34" charset="0"/>
              </a:rPr>
              <a:t> co</a:t>
            </a:r>
          </a:p>
        </p:txBody>
      </p:sp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id="{3466E311-7F03-4493-B90D-F2210A0E5C3F}"/>
              </a:ext>
            </a:extLst>
          </p:cNvPr>
          <p:cNvSpPr/>
          <p:nvPr/>
        </p:nvSpPr>
        <p:spPr>
          <a:xfrm>
            <a:off x="4907725" y="3517874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C9DE16-3130-4B31-82B5-44256C3D687A}"/>
              </a:ext>
            </a:extLst>
          </p:cNvPr>
          <p:cNvSpPr txBox="1"/>
          <p:nvPr/>
        </p:nvSpPr>
        <p:spPr>
          <a:xfrm>
            <a:off x="4871886" y="3752437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cau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: Single Corner Snipped 26">
            <a:extLst>
              <a:ext uri="{FF2B5EF4-FFF2-40B4-BE49-F238E27FC236}">
                <a16:creationId xmlns:a16="http://schemas.microsoft.com/office/drawing/2014/main" id="{05B8199D-19F7-45FF-9636-A8750E88BDAF}"/>
              </a:ext>
            </a:extLst>
          </p:cNvPr>
          <p:cNvSpPr/>
          <p:nvPr/>
        </p:nvSpPr>
        <p:spPr>
          <a:xfrm>
            <a:off x="9094832" y="5500879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2DA62F-E01B-4C68-82E8-2A39CD9A1442}"/>
              </a:ext>
            </a:extLst>
          </p:cNvPr>
          <p:cNvSpPr txBox="1"/>
          <p:nvPr/>
        </p:nvSpPr>
        <p:spPr>
          <a:xfrm>
            <a:off x="9363432" y="558825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mùu</a:t>
            </a:r>
            <a:r>
              <a:rPr lang="en-US" sz="44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trÝ</a:t>
            </a:r>
            <a:endParaRPr lang="en-US" sz="44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1A5246-266E-47BC-855A-D23C4321AE13}"/>
              </a:ext>
            </a:extLst>
          </p:cNvPr>
          <p:cNvSpPr/>
          <p:nvPr/>
        </p:nvSpPr>
        <p:spPr>
          <a:xfrm>
            <a:off x="10058447" y="6220991"/>
            <a:ext cx="182876" cy="9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84F5954E-A73D-41B4-9CE2-1A60D98A606C}"/>
              </a:ext>
            </a:extLst>
          </p:cNvPr>
          <p:cNvSpPr/>
          <p:nvPr/>
        </p:nvSpPr>
        <p:spPr>
          <a:xfrm>
            <a:off x="1163449" y="3569429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BA4A0-283D-47C3-A124-FD7D940636CC}"/>
              </a:ext>
            </a:extLst>
          </p:cNvPr>
          <p:cNvSpPr txBox="1"/>
          <p:nvPr/>
        </p:nvSpPr>
        <p:spPr>
          <a:xfrm>
            <a:off x="1497416" y="3679500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vui</a:t>
            </a: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vÎ</a:t>
            </a:r>
            <a:endParaRPr lang="en-US" sz="4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Rectangle: Single Corner Snipped 35">
            <a:extLst>
              <a:ext uri="{FF2B5EF4-FFF2-40B4-BE49-F238E27FC236}">
                <a16:creationId xmlns:a16="http://schemas.microsoft.com/office/drawing/2014/main" id="{16E59C2C-1F5D-4748-8DFD-95FDE3C2E6F1}"/>
              </a:ext>
            </a:extLst>
          </p:cNvPr>
          <p:cNvSpPr/>
          <p:nvPr/>
        </p:nvSpPr>
        <p:spPr>
          <a:xfrm>
            <a:off x="955756" y="5588258"/>
            <a:ext cx="2489926" cy="808642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70345A-0BBC-410B-8F57-6B617C2C04FD}"/>
              </a:ext>
            </a:extLst>
          </p:cNvPr>
          <p:cNvSpPr txBox="1"/>
          <p:nvPr/>
        </p:nvSpPr>
        <p:spPr>
          <a:xfrm>
            <a:off x="955483" y="566692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chÞu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khã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Rectangle: Single Corner Snipped 37">
            <a:extLst>
              <a:ext uri="{FF2B5EF4-FFF2-40B4-BE49-F238E27FC236}">
                <a16:creationId xmlns:a16="http://schemas.microsoft.com/office/drawing/2014/main" id="{0DC188E7-5319-4EB7-B2D4-1B304FCED051}"/>
              </a:ext>
            </a:extLst>
          </p:cNvPr>
          <p:cNvSpPr/>
          <p:nvPr/>
        </p:nvSpPr>
        <p:spPr>
          <a:xfrm>
            <a:off x="4703568" y="5801162"/>
            <a:ext cx="2489926" cy="729972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EF0099-9113-483E-B0B2-D2B892D67251}"/>
              </a:ext>
            </a:extLst>
          </p:cNvPr>
          <p:cNvSpPr txBox="1"/>
          <p:nvPr/>
        </p:nvSpPr>
        <p:spPr>
          <a:xfrm>
            <a:off x="4844131" y="576301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kªu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gäi</a:t>
            </a:r>
            <a:endParaRPr lang="en-US" sz="44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706948B-33A2-460D-9520-32E92183599A}"/>
              </a:ext>
            </a:extLst>
          </p:cNvPr>
          <p:cNvSpPr/>
          <p:nvPr/>
        </p:nvSpPr>
        <p:spPr>
          <a:xfrm>
            <a:off x="796770" y="121391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98F880C-02C9-48DC-BA30-8A0549EB3CE1}"/>
              </a:ext>
            </a:extLst>
          </p:cNvPr>
          <p:cNvSpPr/>
          <p:nvPr/>
        </p:nvSpPr>
        <p:spPr>
          <a:xfrm>
            <a:off x="384705" y="1753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94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5" grpId="0" animBg="1"/>
      <p:bldP spid="26" grpId="0"/>
      <p:bldP spid="27" grpId="0" animBg="1"/>
      <p:bldP spid="28" grpId="0"/>
      <p:bldP spid="33" grpId="0" animBg="1"/>
      <p:bldP spid="34" grpId="0"/>
      <p:bldP spid="36" grpId="0" animBg="1"/>
      <p:bldP spid="37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551FD48A-34E6-4970-B145-E8887A75D7A5}"/>
              </a:ext>
            </a:extLst>
          </p:cNvPr>
          <p:cNvSpPr/>
          <p:nvPr/>
        </p:nvSpPr>
        <p:spPr>
          <a:xfrm>
            <a:off x="468923" y="1352166"/>
            <a:ext cx="11254154" cy="3938953"/>
          </a:xfrm>
          <a:prstGeom prst="round2SameRect">
            <a:avLst>
              <a:gd name="adj1" fmla="val 16667"/>
              <a:gd name="adj2" fmla="val 11345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NghØ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µ Hµ ®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Tam §¶o.  Khi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t¸n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c©y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ngän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cá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cßn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ngñ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Hµ ®·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dËy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ng¾m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m©y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mï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 §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Õn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trùa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nhù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Mïa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ë Tam §¶o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¶ lµ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dÔ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chÞu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E0AE12-A244-4B8A-90E1-E206FBA747AD}"/>
              </a:ext>
            </a:extLst>
          </p:cNvPr>
          <p:cNvCxnSpPr>
            <a:cxnSpLocks/>
          </p:cNvCxnSpPr>
          <p:nvPr/>
        </p:nvCxnSpPr>
        <p:spPr>
          <a:xfrm flipH="1">
            <a:off x="7003003" y="3629296"/>
            <a:ext cx="139962" cy="54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8DF76-4988-49C1-BE98-42A7B1AA6664}"/>
              </a:ext>
            </a:extLst>
          </p:cNvPr>
          <p:cNvGrpSpPr/>
          <p:nvPr/>
        </p:nvGrpSpPr>
        <p:grpSpPr>
          <a:xfrm>
            <a:off x="8457438" y="1683195"/>
            <a:ext cx="262761" cy="549054"/>
            <a:chOff x="7170550" y="5051168"/>
            <a:chExt cx="262761" cy="54905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629671-9D13-40B0-89FA-BA36C0F0D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83C17D-DA47-4133-B4D2-44E8A2ABD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6E40EF8-C7DD-4CFC-86A9-90DE15E4FCE6}"/>
              </a:ext>
            </a:extLst>
          </p:cNvPr>
          <p:cNvGrpSpPr/>
          <p:nvPr/>
        </p:nvGrpSpPr>
        <p:grpSpPr>
          <a:xfrm>
            <a:off x="11230241" y="3556407"/>
            <a:ext cx="262761" cy="549054"/>
            <a:chOff x="7170550" y="5051168"/>
            <a:chExt cx="262761" cy="5490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E50DF1-A6CD-4D00-8EA9-54C24EBCC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F3F679-6B89-465D-A67F-0EA572021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C23BD8-2DA5-41D9-8057-B795E3BA8F76}"/>
              </a:ext>
            </a:extLst>
          </p:cNvPr>
          <p:cNvGrpSpPr/>
          <p:nvPr/>
        </p:nvGrpSpPr>
        <p:grpSpPr>
          <a:xfrm>
            <a:off x="4516528" y="3595423"/>
            <a:ext cx="262761" cy="549054"/>
            <a:chOff x="7170550" y="5051168"/>
            <a:chExt cx="262761" cy="54905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BDBDA9-8A42-447C-88FB-DF6574C62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EE43DE-92E2-47E7-995E-62D81F1BA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A28C9-ECFF-4015-A31F-84D517CE3B86}"/>
              </a:ext>
            </a:extLst>
          </p:cNvPr>
          <p:cNvGrpSpPr/>
          <p:nvPr/>
        </p:nvGrpSpPr>
        <p:grpSpPr>
          <a:xfrm>
            <a:off x="9317889" y="4472243"/>
            <a:ext cx="262761" cy="549054"/>
            <a:chOff x="7170550" y="5051168"/>
            <a:chExt cx="262761" cy="54905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B6EA64C-9595-4BFA-8C15-043E1844C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FC0CC7-567C-48A8-8DB4-1AE63C832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CFF54F-715F-4B56-A41A-E99791D52DD2}"/>
              </a:ext>
            </a:extLst>
          </p:cNvPr>
          <p:cNvCxnSpPr>
            <a:cxnSpLocks/>
          </p:cNvCxnSpPr>
          <p:nvPr/>
        </p:nvCxnSpPr>
        <p:spPr>
          <a:xfrm flipH="1">
            <a:off x="8426659" y="2585264"/>
            <a:ext cx="139962" cy="54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D72607-BB55-4EC0-A9DF-5B09136D34F5}"/>
              </a:ext>
            </a:extLst>
          </p:cNvPr>
          <p:cNvCxnSpPr>
            <a:cxnSpLocks/>
          </p:cNvCxnSpPr>
          <p:nvPr/>
        </p:nvCxnSpPr>
        <p:spPr>
          <a:xfrm flipH="1">
            <a:off x="1824969" y="2678288"/>
            <a:ext cx="139962" cy="54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3B337F6-0B01-4250-AE04-1D389DA3CFBB}"/>
              </a:ext>
            </a:extLst>
          </p:cNvPr>
          <p:cNvSpPr/>
          <p:nvPr/>
        </p:nvSpPr>
        <p:spPr>
          <a:xfrm>
            <a:off x="6276109" y="4099891"/>
            <a:ext cx="374020" cy="37235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7BEBF-E639-4D4C-A680-D7DF64106EA9}"/>
              </a:ext>
            </a:extLst>
          </p:cNvPr>
          <p:cNvSpPr/>
          <p:nvPr/>
        </p:nvSpPr>
        <p:spPr>
          <a:xfrm>
            <a:off x="8686972" y="4053397"/>
            <a:ext cx="374020" cy="37235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E09977-FF91-4DDA-85C1-ABA64739CDF6}"/>
              </a:ext>
            </a:extLst>
          </p:cNvPr>
          <p:cNvSpPr/>
          <p:nvPr/>
        </p:nvSpPr>
        <p:spPr>
          <a:xfrm>
            <a:off x="961378" y="316733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C61A9D-788D-48D8-8A5F-359E61DF0A50}"/>
              </a:ext>
            </a:extLst>
          </p:cNvPr>
          <p:cNvSpPr/>
          <p:nvPr/>
        </p:nvSpPr>
        <p:spPr>
          <a:xfrm>
            <a:off x="549313" y="37072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39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8">
            <a:extLst>
              <a:ext uri="{FF2B5EF4-FFF2-40B4-BE49-F238E27FC236}">
                <a16:creationId xmlns:a16="http://schemas.microsoft.com/office/drawing/2014/main" id="{431FBB79-1E3A-4A84-BE8B-0A98AF5B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54920"/>
              </p:ext>
            </p:extLst>
          </p:nvPr>
        </p:nvGraphicFramePr>
        <p:xfrm>
          <a:off x="607553" y="1220458"/>
          <a:ext cx="10625733" cy="90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637">
                  <a:extLst>
                    <a:ext uri="{9D8B030D-6E8A-4147-A177-3AD203B41FA5}">
                      <a16:colId xmlns:a16="http://schemas.microsoft.com/office/drawing/2014/main" val="3773294787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1912064161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3142532362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538047958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1201911441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3345197466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639228285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2173656984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val="120953039"/>
                    </a:ext>
                  </a:extLst>
                </a:gridCol>
              </a:tblGrid>
              <a:tr h="904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1076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3C57D30D-901B-44CD-AB35-F08727139421}"/>
              </a:ext>
            </a:extLst>
          </p:cNvPr>
          <p:cNvSpPr txBox="1"/>
          <p:nvPr/>
        </p:nvSpPr>
        <p:spPr>
          <a:xfrm>
            <a:off x="883126" y="1381690"/>
            <a:ext cx="1092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cñi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cöi</a:t>
            </a:r>
            <a:r>
              <a:rPr lang="en-US" sz="3600" b="1" dirty="0">
                <a:latin typeface=".VnAvant" panose="020B7200000000000000" pitchFamily="34" charset="0"/>
              </a:rPr>
              <a:t>  </a:t>
            </a:r>
            <a:r>
              <a:rPr lang="en-US" sz="3600" b="1" dirty="0" err="1">
                <a:latin typeface=".VnAvant" panose="020B7200000000000000" pitchFamily="34" charset="0"/>
              </a:rPr>
              <a:t>chµo</a:t>
            </a:r>
            <a:r>
              <a:rPr lang="en-US" sz="3600" b="1" dirty="0"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latin typeface=".VnAvant" panose="020B7200000000000000" pitchFamily="34" charset="0"/>
              </a:rPr>
              <a:t>Ïo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rau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c©u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rªu</a:t>
            </a:r>
            <a:r>
              <a:rPr lang="en-US" sz="3600" b="1" dirty="0">
                <a:latin typeface=".VnAvant" panose="020B7200000000000000" pitchFamily="34" charset="0"/>
              </a:rPr>
              <a:t>    </a:t>
            </a:r>
            <a:r>
              <a:rPr lang="en-US" sz="3600" b="1" dirty="0" err="1">
                <a:latin typeface=".VnAvant" panose="020B7200000000000000" pitchFamily="34" charset="0"/>
              </a:rPr>
              <a:t>dÞu</a:t>
            </a:r>
            <a:r>
              <a:rPr lang="en-US" sz="3600" b="1" dirty="0">
                <a:latin typeface=".VnAvant" panose="020B7200000000000000" pitchFamily="34" charset="0"/>
              </a:rPr>
              <a:t>    </a:t>
            </a:r>
            <a:r>
              <a:rPr lang="en-US" sz="3600" b="1" dirty="0" err="1">
                <a:latin typeface=".VnAvant" panose="020B7200000000000000" pitchFamily="34" charset="0"/>
              </a:rPr>
              <a:t>s­ùu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3ABEA34-0719-4CD2-A245-50A78DA516A5}"/>
              </a:ext>
            </a:extLst>
          </p:cNvPr>
          <p:cNvSpPr/>
          <p:nvPr/>
        </p:nvSpPr>
        <p:spPr>
          <a:xfrm>
            <a:off x="682709" y="267761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1D7B09-48B4-4F52-9C26-D38AC9C79853}"/>
              </a:ext>
            </a:extLst>
          </p:cNvPr>
          <p:cNvSpPr/>
          <p:nvPr/>
        </p:nvSpPr>
        <p:spPr>
          <a:xfrm>
            <a:off x="331980" y="3053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CF495E-371D-4B2A-8C05-8A46E34D1BC9}"/>
              </a:ext>
            </a:extLst>
          </p:cNvPr>
          <p:cNvSpPr/>
          <p:nvPr/>
        </p:nvSpPr>
        <p:spPr>
          <a:xfrm>
            <a:off x="10531018" y="1900831"/>
            <a:ext cx="239151" cy="149126"/>
          </a:xfrm>
          <a:prstGeom prst="rect">
            <a:avLst/>
          </a:prstGeom>
          <a:solidFill>
            <a:srgbClr val="FBCDF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48FD4A-126C-4675-ACEB-5586D5F7A474}"/>
              </a:ext>
            </a:extLst>
          </p:cNvPr>
          <p:cNvSpPr txBox="1"/>
          <p:nvPr/>
        </p:nvSpPr>
        <p:spPr>
          <a:xfrm>
            <a:off x="909412" y="2402967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kh©u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v¸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A736D1-FC5E-49A3-B872-FF044A593CFC}"/>
              </a:ext>
            </a:extLst>
          </p:cNvPr>
          <p:cNvSpPr txBox="1"/>
          <p:nvPr/>
        </p:nvSpPr>
        <p:spPr>
          <a:xfrm>
            <a:off x="3906312" y="2359545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6F1EE4-BE05-43BF-B482-3FBE84C24429}"/>
              </a:ext>
            </a:extLst>
          </p:cNvPr>
          <p:cNvSpPr txBox="1"/>
          <p:nvPr/>
        </p:nvSpPr>
        <p:spPr>
          <a:xfrm>
            <a:off x="6549957" y="2317742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ng«i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sao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591787-F76D-40A6-AAE4-4AB91F6AF778}"/>
              </a:ext>
            </a:extLst>
          </p:cNvPr>
          <p:cNvSpPr txBox="1"/>
          <p:nvPr/>
        </p:nvSpPr>
        <p:spPr>
          <a:xfrm>
            <a:off x="9531251" y="2359545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kÐo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co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704472-7E2A-4654-BD63-37838EC8C725}"/>
              </a:ext>
            </a:extLst>
          </p:cNvPr>
          <p:cNvSpPr txBox="1"/>
          <p:nvPr/>
        </p:nvSpPr>
        <p:spPr>
          <a:xfrm>
            <a:off x="2017353" y="3093214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cau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2FD797-617E-475E-9403-1B92A33D32CD}"/>
              </a:ext>
            </a:extLst>
          </p:cNvPr>
          <p:cNvSpPr txBox="1"/>
          <p:nvPr/>
        </p:nvSpPr>
        <p:spPr>
          <a:xfrm>
            <a:off x="9378525" y="3009572"/>
            <a:ext cx="281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mùu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trÝ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D61E69-2868-4D33-8643-615893E52858}"/>
              </a:ext>
            </a:extLst>
          </p:cNvPr>
          <p:cNvSpPr txBox="1"/>
          <p:nvPr/>
        </p:nvSpPr>
        <p:spPr>
          <a:xfrm>
            <a:off x="117646" y="3105834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vÎ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58B1C6-5B8B-4E9C-B818-91B25BF67552}"/>
              </a:ext>
            </a:extLst>
          </p:cNvPr>
          <p:cNvSpPr txBox="1"/>
          <p:nvPr/>
        </p:nvSpPr>
        <p:spPr>
          <a:xfrm>
            <a:off x="4513681" y="3093214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chÞu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khã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7F88B6-0B5B-4E50-8B6E-AA0125396301}"/>
              </a:ext>
            </a:extLst>
          </p:cNvPr>
          <p:cNvSpPr txBox="1"/>
          <p:nvPr/>
        </p:nvSpPr>
        <p:spPr>
          <a:xfrm>
            <a:off x="7132318" y="3093213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kªu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gäi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D55DB2-070F-44FE-97FB-E067C3EBDE45}"/>
              </a:ext>
            </a:extLst>
          </p:cNvPr>
          <p:cNvSpPr/>
          <p:nvPr/>
        </p:nvSpPr>
        <p:spPr>
          <a:xfrm>
            <a:off x="10046368" y="3633537"/>
            <a:ext cx="324853" cy="106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A46959B3-F799-4B9E-9B10-4EF2A951A382}"/>
              </a:ext>
            </a:extLst>
          </p:cNvPr>
          <p:cNvSpPr/>
          <p:nvPr/>
        </p:nvSpPr>
        <p:spPr>
          <a:xfrm>
            <a:off x="117646" y="4005262"/>
            <a:ext cx="11805649" cy="2608752"/>
          </a:xfrm>
          <a:prstGeom prst="round2SameRect">
            <a:avLst>
              <a:gd name="adj1" fmla="val 16667"/>
              <a:gd name="adj2" fmla="val 11345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    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NghØ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µ Hµ ®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Tam §¶o. Khi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t¸n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c©y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ngän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cá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cßn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ngñ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Hµ ®·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dËy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ng¾m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m©y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mï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.  §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Õn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trùa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nhù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thu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Mïa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ë Tam §¶o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qu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¶ lµ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dÔ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chÞu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124AAB-58EB-4A55-8F74-2AB4C1378DEE}"/>
              </a:ext>
            </a:extLst>
          </p:cNvPr>
          <p:cNvSpPr/>
          <p:nvPr/>
        </p:nvSpPr>
        <p:spPr>
          <a:xfrm>
            <a:off x="1692079" y="5811255"/>
            <a:ext cx="273848" cy="20103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968422-533C-4163-9EE8-46F4BF9F79A8}"/>
              </a:ext>
            </a:extLst>
          </p:cNvPr>
          <p:cNvSpPr/>
          <p:nvPr/>
        </p:nvSpPr>
        <p:spPr>
          <a:xfrm>
            <a:off x="3947186" y="5791235"/>
            <a:ext cx="273848" cy="20103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66CD2E5-5A4D-4F83-B802-F358594478B7}"/>
              </a:ext>
            </a:extLst>
          </p:cNvPr>
          <p:cNvSpPr/>
          <p:nvPr/>
        </p:nvSpPr>
        <p:spPr bwMode="auto">
          <a:xfrm>
            <a:off x="2554086" y="689491"/>
            <a:ext cx="7668502" cy="3878512"/>
          </a:xfrm>
          <a:prstGeom prst="cloudCallout">
            <a:avLst>
              <a:gd name="adj1" fmla="val -45357"/>
              <a:gd name="adj2" fmla="val 69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C022C-FB6A-48FF-A470-233BB39A0771}"/>
              </a:ext>
            </a:extLst>
          </p:cNvPr>
          <p:cNvSpPr txBox="1"/>
          <p:nvPr/>
        </p:nvSpPr>
        <p:spPr>
          <a:xfrm>
            <a:off x="3413408" y="19054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LUYÖN VIÕT</a:t>
            </a:r>
          </a:p>
        </p:txBody>
      </p:sp>
    </p:spTree>
    <p:extLst>
      <p:ext uri="{BB962C8B-B14F-4D97-AF65-F5344CB8AC3E}">
        <p14:creationId xmlns:p14="http://schemas.microsoft.com/office/powerpoint/2010/main" val="36627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FEAC3-6B12-4148-A480-68CB1048EC0C}"/>
              </a:ext>
            </a:extLst>
          </p:cNvPr>
          <p:cNvSpPr txBox="1"/>
          <p:nvPr/>
        </p:nvSpPr>
        <p:spPr>
          <a:xfrm>
            <a:off x="1716984" y="144155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HP001 4 hang 1 ô ly" panose="020B0603050302020204" pitchFamily="34" charset="0"/>
              </a:rPr>
              <a:t>tàu</a:t>
            </a:r>
            <a:r>
              <a:rPr lang="en-US" sz="8000" dirty="0">
                <a:latin typeface="HP001 4 hang 1 ô ly" panose="020B0603050302020204" pitchFamily="34" charset="0"/>
              </a:rPr>
              <a:t> neo </a:t>
            </a:r>
            <a:r>
              <a:rPr lang="en-US" sz="8000" dirty="0" err="1">
                <a:latin typeface="HP001 4 hang 1 ô ly" panose="020B0603050302020204" pitchFamily="34" charset="0"/>
              </a:rPr>
              <a:t>đậu</a:t>
            </a:r>
            <a:r>
              <a:rPr lang="en-US" sz="8000" dirty="0">
                <a:latin typeface="HP001 4 hang 1 ô ly" panose="020B0603050302020204" pitchFamily="34" charset="0"/>
              </a:rPr>
              <a:t> </a:t>
            </a:r>
            <a:r>
              <a:rPr lang="en-US" sz="8000" dirty="0" err="1">
                <a:latin typeface="HP001 4 hang 1 ô ly" panose="020B0603050302020204" pitchFamily="34" charset="0"/>
              </a:rPr>
              <a:t>ven</a:t>
            </a:r>
            <a:r>
              <a:rPr lang="en-US" sz="8000" dirty="0">
                <a:latin typeface="HP001 4 hang 1 ô ly" panose="020B0603050302020204" pitchFamily="34" charset="0"/>
              </a:rPr>
              <a:t> </a:t>
            </a:r>
            <a:r>
              <a:rPr lang="en-US" sz="8000" dirty="0" err="1">
                <a:latin typeface="HP001 4 hang 1 ô ly" panose="020B0603050302020204" pitchFamily="34" charset="0"/>
              </a:rPr>
              <a:t>bờ</a:t>
            </a:r>
            <a:r>
              <a:rPr lang="en-US" sz="8000" dirty="0">
                <a:latin typeface="HP001 4 hang 1 ô ly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2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346</Words>
  <Application>Microsoft Office PowerPoint</Application>
  <PresentationFormat>Widescreen</PresentationFormat>
  <Paragraphs>53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.VnAvant</vt:lpstr>
      <vt:lpstr>.VnAvantH</vt:lpstr>
      <vt:lpstr>Arial</vt:lpstr>
      <vt:lpstr>Arial-Rounded</vt:lpstr>
      <vt:lpstr>Calibri</vt:lpstr>
      <vt:lpstr>Calibri Light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thanh van</cp:lastModifiedBy>
  <cp:revision>16</cp:revision>
  <dcterms:created xsi:type="dcterms:W3CDTF">2020-08-24T15:34:55Z</dcterms:created>
  <dcterms:modified xsi:type="dcterms:W3CDTF">2024-10-30T07:18:50Z</dcterms:modified>
</cp:coreProperties>
</file>