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534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Rau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020" y="7818103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9783</TotalTime>
  <Words>305</Words>
  <Application>Microsoft Office PowerPoint</Application>
  <PresentationFormat>Custom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1103</cp:revision>
  <dcterms:created xsi:type="dcterms:W3CDTF">2008-09-09T22:52:10Z</dcterms:created>
  <dcterms:modified xsi:type="dcterms:W3CDTF">2024-04-04T08:24:34Z</dcterms:modified>
</cp:coreProperties>
</file>