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4/5/2024</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4/5/2024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4/5/2024</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4/5/2024</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4/5/2024</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4/5/2024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14.emf"/><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9.jpe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4.emf"/><Relationship Id="rId7"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1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FFFFF"/>
                </a:solidFill>
                <a:latin typeface="Calibri"/>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197700" y="425734"/>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666579" y="1997213"/>
            <a:ext cx="3526805" cy="2019297"/>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3226648" y="1860414"/>
            <a:ext cx="4619627" cy="26431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171449" y="1800225"/>
            <a:ext cx="2862264" cy="20859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642</Words>
  <Application>Microsoft Office PowerPoint</Application>
  <PresentationFormat>Widescreen</PresentationFormat>
  <Paragraphs>72</Paragraphs>
  <Slides>23</Slides>
  <Notes>22</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23</vt:i4>
      </vt:variant>
    </vt:vector>
  </HeadingPairs>
  <TitlesOfParts>
    <vt:vector size="46" baseType="lpstr">
      <vt:lpstr>Microsoft YaHei</vt:lpstr>
      <vt:lpstr>Microsoft YaHei</vt:lpstr>
      <vt:lpstr>宋体</vt:lpstr>
      <vt:lpstr>Anaheim</vt:lpstr>
      <vt:lpstr>Annie Use Your Telescope</vt:lpstr>
      <vt:lpstr>Arial</vt:lpstr>
      <vt:lpstr>Barlow Condensed</vt:lpstr>
      <vt:lpstr>Barriecito</vt:lpstr>
      <vt:lpstr>Boogaloo</vt:lpstr>
      <vt:lpstr>Calibri</vt:lpstr>
      <vt:lpstr>Dekko</vt:lpstr>
      <vt:lpstr>等线</vt:lpstr>
      <vt:lpstr>等线 Light</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2023-02-05T05:33:30Z</dcterms:created>
  <dcterms:modified xsi:type="dcterms:W3CDTF">2024-04-05T03:12:25Z</dcterms:modified>
</cp:coreProperties>
</file>