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openxmlformats.org/officeDocument/2006/relationships/image" Target="../media/image7.gif"/><Relationship Id="rId1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53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C1E80-A854-7EA2-2457-91CC6CDC4453}"/>
              </a:ext>
            </a:extLst>
          </p:cNvPr>
          <p:cNvSpPr txBox="1"/>
          <p:nvPr/>
        </p:nvSpPr>
        <p:spPr>
          <a:xfrm>
            <a:off x="2447778" y="2782902"/>
            <a:ext cx="67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234</Words>
  <Application>Microsoft Office PowerPoint</Application>
  <PresentationFormat>Widescreen</PresentationFormat>
  <Paragraphs>71</Paragraphs>
  <Slides>24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iCiel Crocante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2023-02-05T02:18:46Z</dcterms:created>
  <dcterms:modified xsi:type="dcterms:W3CDTF">2023-03-09T02:19:01Z</dcterms:modified>
</cp:coreProperties>
</file>