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93" r:id="rId2"/>
  </p:sldMasterIdLst>
  <p:notesMasterIdLst>
    <p:notesMasterId r:id="rId12"/>
  </p:notesMasterIdLst>
  <p:sldIdLst>
    <p:sldId id="337" r:id="rId3"/>
    <p:sldId id="346" r:id="rId4"/>
    <p:sldId id="354" r:id="rId5"/>
    <p:sldId id="329" r:id="rId6"/>
    <p:sldId id="269" r:id="rId7"/>
    <p:sldId id="268" r:id="rId8"/>
    <p:sldId id="343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56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868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643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962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775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9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750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3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38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95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5" r:id="rId12"/>
    <p:sldLayoutId id="2147483779" r:id="rId13"/>
    <p:sldLayoutId id="2147483780" r:id="rId14"/>
    <p:sldLayoutId id="2147483781" r:id="rId15"/>
    <p:sldLayoutId id="2147483783" r:id="rId16"/>
    <p:sldLayoutId id="2147483668" r:id="rId17"/>
    <p:sldLayoutId id="2147483673" r:id="rId18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29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676" y="225445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157193"/>
            <a:ext cx="108518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4658"/>
            <a:ext cx="1440160" cy="16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5230940"/>
            <a:ext cx="1627061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7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75260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7140" y="111283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" y="107492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3951" y="1991766"/>
            <a:ext cx="6717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chung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(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tiết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3)</a:t>
            </a:r>
            <a:endParaRPr kumimoji="0" lang="en-US" sz="4400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459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56" y="964916"/>
            <a:ext cx="7726308" cy="4600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5" y="1890232"/>
            <a:ext cx="10182018" cy="212758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0" y="778835"/>
            <a:ext cx="9712023" cy="42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72" y="263236"/>
            <a:ext cx="9103510" cy="61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8078" y="166200"/>
            <a:ext cx="8195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 BIỆT 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21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Techsi.vn</cp:lastModifiedBy>
  <cp:revision>164</cp:revision>
  <dcterms:created xsi:type="dcterms:W3CDTF">2021-05-12T04:19:00Z</dcterms:created>
  <dcterms:modified xsi:type="dcterms:W3CDTF">2023-04-12T00:26:37Z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