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317" r:id="rId4"/>
    <p:sldId id="31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7" r:id="rId14"/>
    <p:sldId id="269" r:id="rId15"/>
    <p:sldId id="281" r:id="rId16"/>
    <p:sldId id="300" r:id="rId17"/>
    <p:sldId id="312" r:id="rId18"/>
    <p:sldId id="328" r:id="rId19"/>
    <p:sldId id="266" r:id="rId20"/>
    <p:sldId id="270" r:id="rId21"/>
    <p:sldId id="26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3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24407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2297485"/>
            <a:ext cx="10024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NHÓM &amp;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THI ĐỌC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20" y="519001"/>
            <a:ext cx="1998496" cy="461217"/>
            <a:chOff x="6651116" y="743102"/>
            <a:chExt cx="2623025" cy="616519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5" cy="616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3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 MẪU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NHƯ THẾ NÀO LÀ ĐẸP?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GÀY NHƯ THẾ NÀO LÀ ĐẸP?</a:t>
            </a:r>
            <a:endParaRPr lang="vi-V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742123" y="1809823"/>
            <a:ext cx="111911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TỪNG ĐOẠN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+mj-lt"/>
              </a:rPr>
              <a:t>N</a:t>
            </a:r>
            <a:r>
              <a:rPr lang="vi-VN" sz="2400" b="1" dirty="0">
                <a:latin typeface="+mj-lt"/>
              </a:rPr>
              <a:t>GÀY NHƯ THẾ NÀO LÀ ĐẸP</a:t>
            </a:r>
            <a:r>
              <a:rPr lang="en-US" sz="2400" b="1" dirty="0">
                <a:latin typeface="+mj-lt"/>
              </a:rPr>
              <a:t>?</a:t>
            </a:r>
            <a:endParaRPr lang="vi-VN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953</Words>
  <Application>Microsoft Office PowerPoint</Application>
  <PresentationFormat>Widescreen</PresentationFormat>
  <Paragraphs>81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Calibri Light</vt:lpstr>
      <vt:lpstr>等线</vt:lpstr>
      <vt:lpstr>Times New Roman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2022-07-11T07:44:40Z</dcterms:created>
  <dcterms:modified xsi:type="dcterms:W3CDTF">2023-03-13T00:38:39Z</dcterms:modified>
</cp:coreProperties>
</file>