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2/15/2023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2/15/2023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8.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7"/>
            <a:ext cx="8494665" cy="250037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366327"/>
            <a:ext cx="8494665" cy="179647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143746" y="5133752"/>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330035" y="1968103"/>
            <a:ext cx="9929091"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mj-lt"/>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mj-lt"/>
                <a:ea typeface="Arial-Rounded" panose="020B0500000000000000" pitchFamily="34" charset="0"/>
                <a:cs typeface="Arial-Rounded" panose="020B0500000000000000" pitchFamily="34" charset="0"/>
              </a:rPr>
              <a:t>Quả</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hồng</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của</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thỏ</a:t>
            </a:r>
            <a:r>
              <a:rPr lang="en-US" sz="4000" b="1" i="1" dirty="0">
                <a:solidFill>
                  <a:srgbClr val="FF0000"/>
                </a:solidFill>
                <a:latin typeface="+mj-lt"/>
                <a:ea typeface="Arial-Rounded" panose="020B0500000000000000" pitchFamily="34" charset="0"/>
                <a:cs typeface="Arial-Rounded" panose="020B0500000000000000" pitchFamily="34" charset="0"/>
              </a:rPr>
              <a:t> con</a:t>
            </a:r>
            <a:r>
              <a:rPr lang="vi-VN" sz="4000" i="1" dirty="0">
                <a:solidFill>
                  <a:srgbClr val="FF0000"/>
                </a:solidFill>
                <a:latin typeface="+mj-lt"/>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2292</Words>
  <Application>Microsoft Office PowerPoint</Application>
  <PresentationFormat>Widescreen</PresentationFormat>
  <Paragraphs>172</Paragraphs>
  <Slides>35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微软雅黑</vt:lpstr>
      <vt:lpstr>宋体</vt:lpstr>
      <vt:lpstr>Arial</vt:lpstr>
      <vt:lpstr>Arial-Rounded</vt:lpstr>
      <vt:lpstr>Calibri</vt:lpstr>
      <vt:lpstr>Calibri Light</vt:lpstr>
      <vt:lpstr>Tahoma</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2022-11-13T02:17:39Z</dcterms:created>
  <dcterms:modified xsi:type="dcterms:W3CDTF">2023-02-15T16:46:44Z</dcterms:modified>
</cp:coreProperties>
</file>