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slide" Target="slide8.xml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cm2;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524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SVN-Cookies</vt:lpstr>
      <vt:lpstr>Tahoma</vt:lpstr>
      <vt:lpstr>字魂130号-快乐俏黑体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2022-11-07T09:21:50Z</dcterms:created>
  <dcterms:modified xsi:type="dcterms:W3CDTF">2023-02-19T09:28:44Z</dcterms:modified>
</cp:coreProperties>
</file>