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29" r:id="rId5"/>
    <p:sldId id="344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</a:t>
            </a:r>
            <a:r>
              <a:rPr kumimoji="0" lang="en-US" sz="4400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29: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810750"/>
            <a:chOff x="2647247" y="-39334"/>
            <a:chExt cx="4968552" cy="210806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7986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Tiết</a:t>
              </a:r>
              <a:r>
                <a:rPr lang="en-US" altLang="zh-CN" sz="54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7677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0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1757" y="2064470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63477" y="256880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2386" y="318657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36536" y="32015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8421" y="320591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28059" y="1917742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66996" y="1991783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42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Giảm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Bớt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đơn</a:t>
            </a:r>
            <a:r>
              <a:rPr lang="en-GB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96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14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22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11 bộ quần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mét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</a:t>
            </a:r>
            <a:r>
              <a:rPr lang="vi-VN" sz="32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số: 20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291</Words>
  <Application>Microsoft Office PowerPoint</Application>
  <PresentationFormat>Widescreen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Techsi.vn</cp:lastModifiedBy>
  <cp:revision>165</cp:revision>
  <dcterms:created xsi:type="dcterms:W3CDTF">2021-05-12T04:19:00Z</dcterms:created>
  <dcterms:modified xsi:type="dcterms:W3CDTF">2024-11-28T08:03:29Z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