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85" r:id="rId2"/>
    <p:sldId id="257" r:id="rId3"/>
    <p:sldId id="286" r:id="rId4"/>
    <p:sldId id="287" r:id="rId5"/>
    <p:sldId id="288" r:id="rId6"/>
    <p:sldId id="260" r:id="rId7"/>
    <p:sldId id="258" r:id="rId8"/>
    <p:sldId id="256" r:id="rId9"/>
    <p:sldId id="280" r:id="rId10"/>
    <p:sldId id="272" r:id="rId11"/>
    <p:sldId id="281" r:id="rId12"/>
    <p:sldId id="289" r:id="rId13"/>
  </p:sldIdLst>
  <p:sldSz cx="12192000" cy="6858000"/>
  <p:notesSz cx="6858000" cy="9144000"/>
  <p:embeddedFontLst>
    <p:embeddedFont>
      <p:font typeface="等线" panose="020B0604020202020204" charset="-122"/>
      <p:regular r:id="rId15"/>
    </p:embeddedFont>
    <p:embeddedFont>
      <p:font typeface="等线 Light" panose="020B0604020202020204" charset="-122"/>
      <p:regular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F58"/>
    <a:srgbClr val="FEBA02"/>
    <a:srgbClr val="FAE9DC"/>
    <a:srgbClr val="65AEF5"/>
    <a:srgbClr val="FE622A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744" y="78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1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14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0880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-AVO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-AVO"/>
                <a:ea typeface="Arial-Rounded" panose="020B0500000000000000" pitchFamily="34" charset="0"/>
                <a:cs typeface="Arial-Rounded" panose="020B0500000000000000" pitchFamily="34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-AVO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1929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2658" y="712694"/>
            <a:ext cx="10381130" cy="127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C:\Users\hp\Pictures\Screenshots\Screenshot (5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967117">
            <a:off x="1002913" y="4873475"/>
            <a:ext cx="1654203" cy="868457"/>
          </a:xfrm>
          <a:prstGeom prst="rect">
            <a:avLst/>
          </a:prstGeom>
          <a:noFill/>
        </p:spPr>
      </p:pic>
      <p:sp>
        <p:nvSpPr>
          <p:cNvPr id="11" name="6-Point Star 10"/>
          <p:cNvSpPr/>
          <p:nvPr/>
        </p:nvSpPr>
        <p:spPr>
          <a:xfrm>
            <a:off x="941294" y="1640541"/>
            <a:ext cx="2675965" cy="29718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 smtClean="0">
                <a:latin typeface="UTM-AVO"/>
              </a:rPr>
              <a:t>Bài toán cho các em biết điều gì?</a:t>
            </a:r>
            <a:endParaRPr lang="en-US" sz="2800" dirty="0">
              <a:latin typeface="UTM-AVO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3751728" y="1729500"/>
            <a:ext cx="2662518" cy="30524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UTM-AVO"/>
              </a:rPr>
              <a:t>Bài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toán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hỏi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các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em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điều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gì</a:t>
            </a:r>
            <a:r>
              <a:rPr lang="en-US" sz="2800" dirty="0" smtClean="0">
                <a:latin typeface="UTM-AVO"/>
              </a:rPr>
              <a:t>?</a:t>
            </a:r>
            <a:endParaRPr lang="en-US" sz="2800" dirty="0">
              <a:latin typeface="UTM-AVO"/>
            </a:endParaRPr>
          </a:p>
        </p:txBody>
      </p:sp>
      <p:sp>
        <p:nvSpPr>
          <p:cNvPr id="16" name="6-Point Star 15"/>
          <p:cNvSpPr/>
          <p:nvPr/>
        </p:nvSpPr>
        <p:spPr>
          <a:xfrm>
            <a:off x="676834" y="1411941"/>
            <a:ext cx="3169026" cy="341555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600" i="1" dirty="0" smtClean="0">
                <a:latin typeface="UTM-AVO"/>
              </a:rPr>
              <a:t>Mai làm được 27 tấm thiệp. Rô – bốt làm gấp 3 lần</a:t>
            </a:r>
            <a:r>
              <a:rPr lang="nl-NL" sz="2800" i="1" dirty="0" smtClean="0">
                <a:latin typeface="UTM-AVO"/>
              </a:rPr>
              <a:t>.</a:t>
            </a:r>
            <a:endParaRPr lang="en-US" sz="2800" dirty="0">
              <a:latin typeface="UTM-AVO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3617258" y="1694329"/>
            <a:ext cx="2904565" cy="3119718"/>
          </a:xfrm>
          <a:prstGeom prst="star6">
            <a:avLst>
              <a:gd name="adj" fmla="val 29749"/>
              <a:gd name="h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 smtClean="0">
                <a:latin typeface="UTM-AVO"/>
              </a:rPr>
              <a:t>Rô – Bốt làm được bao nhiêu tấm thiệp.</a:t>
            </a:r>
            <a:endParaRPr lang="en-US" sz="2800" dirty="0">
              <a:latin typeface="UTM-AV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04965" y="2138082"/>
            <a:ext cx="53653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Rô – bốt làm được số </a:t>
            </a:r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tấm </a:t>
            </a:r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thiệp là: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27 x 3 = </a:t>
            </a:r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81 </a:t>
            </a:r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( tấm thiệp)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                 Đáp số: </a:t>
            </a:r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81 </a:t>
            </a:r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tấm thiệp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42247" y="1237129"/>
            <a:ext cx="3267635" cy="1588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26741" y="1210235"/>
            <a:ext cx="5755341" cy="13447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25588" y="1627094"/>
            <a:ext cx="5123330" cy="26894"/>
          </a:xfrm>
          <a:prstGeom prst="line">
            <a:avLst/>
          </a:prstGeom>
          <a:ln w="2540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38638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4504" y="0"/>
            <a:ext cx="11177496" cy="18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hp\Pictures\Screenshots\Screenshot (8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849" y="4541761"/>
            <a:ext cx="1304363" cy="1616991"/>
          </a:xfrm>
          <a:prstGeom prst="rect">
            <a:avLst/>
          </a:prstGeom>
          <a:noFill/>
        </p:spPr>
      </p:pic>
      <p:sp>
        <p:nvSpPr>
          <p:cNvPr id="12" name="8-Point Star 11"/>
          <p:cNvSpPr/>
          <p:nvPr/>
        </p:nvSpPr>
        <p:spPr>
          <a:xfrm>
            <a:off x="685800" y="2178424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200" i="1" dirty="0" smtClean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Bài toán cho các em biết điều gì?</a:t>
            </a:r>
            <a:endParaRPr lang="nl-NL" sz="3200" dirty="0" smtClean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075765" y="2334410"/>
            <a:ext cx="80682" cy="457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/>
          <p:cNvSpPr/>
          <p:nvPr/>
        </p:nvSpPr>
        <p:spPr>
          <a:xfrm>
            <a:off x="779930" y="1842248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smtClean="0">
                <a:latin typeface="UTM-AVO"/>
              </a:rPr>
              <a:t> </a:t>
            </a:r>
            <a:r>
              <a:rPr lang="nl-NL" sz="2600" i="1" dirty="0" smtClean="0">
                <a:latin typeface="UTM-AVO"/>
              </a:rPr>
              <a:t>Buổi sáng cửa hàng bán được 30kg gạo. Buổi chiều Giảm 2 lần</a:t>
            </a:r>
            <a:endParaRPr lang="en-US" sz="2600" dirty="0">
              <a:latin typeface="UTM-AVO"/>
            </a:endParaRPr>
          </a:p>
        </p:txBody>
      </p:sp>
      <p:sp>
        <p:nvSpPr>
          <p:cNvPr id="17" name="8-Point Star 16"/>
          <p:cNvSpPr/>
          <p:nvPr/>
        </p:nvSpPr>
        <p:spPr>
          <a:xfrm>
            <a:off x="3715870" y="2156012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 smtClean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</a:t>
            </a:r>
            <a:r>
              <a:rPr lang="nl-NL" sz="2800" i="1" dirty="0" smtClean="0">
                <a:latin typeface="UTM-AVO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 smtClean="0">
                <a:latin typeface="UTM-AVO"/>
              </a:rPr>
              <a:t>Bài toán hỏi các em điểu gì?</a:t>
            </a:r>
            <a:endParaRPr lang="en-US" sz="2800" dirty="0" smtClean="0">
              <a:latin typeface="UTM-AVO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nl-NL" sz="3200" dirty="0" smtClean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3769659" y="2021541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smtClean="0">
                <a:latin typeface="UTM-AVO"/>
              </a:rPr>
              <a:t> </a:t>
            </a:r>
            <a:r>
              <a:rPr lang="nl-NL" sz="2800" i="1" dirty="0" smtClean="0">
                <a:latin typeface="UTM-AVO"/>
              </a:rPr>
              <a:t>Buổi chiều cửa hàng bán được bao nhiêu ki- lô – gam gạo?</a:t>
            </a:r>
            <a:endParaRPr lang="en-US" sz="2600" dirty="0">
              <a:latin typeface="UTM-AV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5648" y="1532965"/>
            <a:ext cx="58225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 Buổi chiều cửa hàng bán được số ki- lô – gam gạo  là: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30 : 2 = 15 (ki- lô – gam)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                  Đáp số: 15 ki- lô – gam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775012" y="753035"/>
            <a:ext cx="5634317" cy="13447"/>
          </a:xfrm>
          <a:prstGeom prst="line">
            <a:avLst/>
          </a:prstGeom>
          <a:ln w="2540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64071" y="712694"/>
            <a:ext cx="3267635" cy="26894"/>
          </a:xfrm>
          <a:prstGeom prst="line">
            <a:avLst/>
          </a:prstGeom>
          <a:ln w="34925" cmpd="sng">
            <a:solidFill>
              <a:schemeClr val="accent1">
                <a:alpha val="7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61565" y="1237129"/>
            <a:ext cx="4988859" cy="26895"/>
          </a:xfrm>
          <a:prstGeom prst="line">
            <a:avLst/>
          </a:prstGeom>
          <a:ln w="34925" cmpd="sng">
            <a:solidFill>
              <a:schemeClr val="accent1"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436224" y="1304365"/>
            <a:ext cx="4114800" cy="26894"/>
          </a:xfrm>
          <a:prstGeom prst="line">
            <a:avLst/>
          </a:prstGeom>
          <a:ln w="25400">
            <a:solidFill>
              <a:srgbClr val="FF0000">
                <a:alpha val="8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94329" y="1775012"/>
            <a:ext cx="4101353" cy="13447"/>
          </a:xfrm>
          <a:prstGeom prst="line">
            <a:avLst/>
          </a:prstGeom>
          <a:ln w="25400">
            <a:solidFill>
              <a:srgbClr val="FF0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22875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4942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8914938" y="1921466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16180" y="2257471"/>
            <a:ext cx="57270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161814"/>
              </a:avLst>
            </a:prstTxWarp>
            <a:spAutoFit/>
          </a:bodyPr>
          <a:lstStyle/>
          <a:p>
            <a:pPr algn="ctr"/>
            <a:r>
              <a:rPr lang="en-US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KHỞI ĐỘNG</a:t>
            </a:r>
            <a:endParaRPr lang="en-US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-AVO"/>
            </a:endParaRPr>
          </a:p>
        </p:txBody>
      </p:sp>
    </p:spTree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13" y="3619342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7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 flipH="1">
            <a:off x="-2371214" y="364111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12257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4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380" y="239294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36 giảm đi 9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149614" y="3355504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8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1769563" y="3813275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9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259381" y="533704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6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8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48 giảm đi 8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2070352" y="3873433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3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303020" y="3429397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5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35 giảm đi 7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132359" y="412833"/>
            <a:ext cx="1768500" cy="13178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49030" y="1197150"/>
            <a:ext cx="2288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TOÁN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-AVO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57642" y="2317630"/>
            <a:ext cx="76989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UTM-AVO"/>
              </a:rPr>
              <a:t>BÀI 29: LUYỆN TẬP CHUNG</a:t>
            </a:r>
          </a:p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-AVO"/>
              </a:rPr>
              <a:t>TIẾT 1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UTM-AVO"/>
            </a:endParaRPr>
          </a:p>
        </p:txBody>
      </p:sp>
    </p:spTree>
    <p:extLst>
      <p:ext uri="{BB962C8B-B14F-4D97-AF65-F5344CB8AC3E}">
        <p14:creationId xmlns:p14="http://schemas.microsoft.com/office/powerpoint/2010/main" val="340253311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82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 descr="C:\Users\hp\Pictures\Screenshots\Screenshot (2)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2685" y="721895"/>
            <a:ext cx="8831178" cy="195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96788" y="2971800"/>
            <a:ext cx="100852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latin typeface="UTM-AVO"/>
              </a:rPr>
              <a:t>a) 10 x 7 = 70      20 x 4 = 80</a:t>
            </a:r>
            <a:r>
              <a:rPr lang="en-US" sz="2800" b="1" dirty="0" smtClean="0">
                <a:latin typeface="UTM-AVO"/>
              </a:rPr>
              <a:t>       </a:t>
            </a:r>
            <a:r>
              <a:rPr lang="nl-NL" sz="2800" b="1" dirty="0" smtClean="0">
                <a:latin typeface="UTM-AVO"/>
              </a:rPr>
              <a:t>40 x 2 = 80        30 x 3 = 90</a:t>
            </a:r>
            <a:endParaRPr lang="en-US" sz="2800" b="1" dirty="0" smtClean="0">
              <a:latin typeface="UTM-AVO"/>
            </a:endParaRPr>
          </a:p>
          <a:p>
            <a:endParaRPr lang="nl-NL" sz="2800" b="1" dirty="0" smtClean="0">
              <a:latin typeface="UTM-AVO"/>
            </a:endParaRPr>
          </a:p>
          <a:p>
            <a:r>
              <a:rPr lang="nl-NL" sz="2800" b="1" dirty="0" smtClean="0">
                <a:latin typeface="UTM-AVO"/>
              </a:rPr>
              <a:t>b) 60 : 2 = 30      90 : 3 = 30</a:t>
            </a:r>
            <a:r>
              <a:rPr lang="en-US" sz="2800" b="1" dirty="0" smtClean="0">
                <a:latin typeface="UTM-AVO"/>
              </a:rPr>
              <a:t>        </a:t>
            </a:r>
            <a:r>
              <a:rPr lang="nl-NL" sz="2800" b="1" dirty="0" smtClean="0">
                <a:latin typeface="UTM-AVO"/>
              </a:rPr>
              <a:t>70 : 7 = 10          40 : 2 = 20</a:t>
            </a:r>
            <a:endParaRPr lang="en-US" sz="2800" b="1" dirty="0" smtClean="0">
              <a:latin typeface="UTM-AV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2444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hp\Pictures\Screenshots\Screenshot (3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55" y="443753"/>
            <a:ext cx="11533092" cy="641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649" name="Picture 1" descr="C:\Users\hp\Pictures\Screenshots\Screenshot (9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559" y="545053"/>
            <a:ext cx="2546653" cy="2157805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6576" y="699248"/>
            <a:ext cx="1247737" cy="238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823" y="2864224"/>
            <a:ext cx="1317811" cy="283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2528047"/>
            <a:ext cx="1600200" cy="283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677263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62  E" pathEditMode="relative" ptsTypes="">
                                      <p:cBhvr>
                                        <p:cTn id="10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917E-6 0.44468 L 0.25003 0.444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22 0.54259 L 0.49225 0.542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21 0.08056 L 0.63621 0.525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1 -0.10602 L 0.04191 -0.31366 C 0.04191 -0.40695 0.25927 -0.52107 0.43563 -0.52107 L 0.83001 -0.52107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7 0.23334 L 0.18977 0.23334 C 0.29325 0.23334 0.4208 0.11065 0.4208 0.01111 L 0.4208 -0.21134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262</Words>
  <Application>Microsoft Office PowerPoint</Application>
  <PresentationFormat>Widescreen</PresentationFormat>
  <Paragraphs>49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UTM-AVO</vt:lpstr>
      <vt:lpstr>等线</vt:lpstr>
      <vt:lpstr>Arial</vt:lpstr>
      <vt:lpstr>Times New Roman</vt:lpstr>
      <vt:lpstr>Arial-Rounded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Techsi.vn</cp:lastModifiedBy>
  <cp:revision>32</cp:revision>
  <dcterms:created xsi:type="dcterms:W3CDTF">2019-12-28T02:24:06Z</dcterms:created>
  <dcterms:modified xsi:type="dcterms:W3CDTF">2022-11-23T04:02:09Z</dcterms:modified>
</cp:coreProperties>
</file>