
<file path=[Content_Types].xml><?xml version="1.0" encoding="utf-8"?>
<Types xmlns="http://schemas.openxmlformats.org/package/2006/content-types">
  <Default Extension="png" ContentType="image/png"/>
  <Default Extension="mp3" ContentType="audio/mpeg"/>
  <Default Extension="jpeg" ContentType="image/jpeg"/>
  <Default Extension="emf" ContentType="image/x-emf"/>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2.xml" ContentType="application/vnd.openxmlformats-officedocument.themeOverride+xml"/>
  <Override PartName="/ppt/notesSlides/notesSlide6.xml" ContentType="application/vnd.openxmlformats-officedocument.presentationml.notesSlide+xml"/>
  <Override PartName="/ppt/theme/themeOverride3.xml" ContentType="application/vnd.openxmlformats-officedocument.themeOverride+xml"/>
  <Override PartName="/ppt/notesSlides/notesSlide7.xml" ContentType="application/vnd.openxmlformats-officedocument.presentationml.notesSlide+xml"/>
  <Override PartName="/ppt/theme/themeOverride4.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heme/themeOverride5.xml" ContentType="application/vnd.openxmlformats-officedocument.themeOverride+xml"/>
  <Override PartName="/ppt/notesSlides/notesSlide11.xml" ContentType="application/vnd.openxmlformats-officedocument.presentationml.notesSlide+xml"/>
  <Override PartName="/ppt/theme/themeOverride6.xml" ContentType="application/vnd.openxmlformats-officedocument.themeOverride+xml"/>
  <Override PartName="/ppt/notesSlides/notesSlide12.xml" ContentType="application/vnd.openxmlformats-officedocument.presentationml.notesSlide+xml"/>
  <Override PartName="/ppt/theme/themeOverride7.xml" ContentType="application/vnd.openxmlformats-officedocument.themeOverr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0" r:id="rId2"/>
    <p:sldMasterId id="2147483693" r:id="rId3"/>
    <p:sldMasterId id="2147483695" r:id="rId4"/>
  </p:sldMasterIdLst>
  <p:notesMasterIdLst>
    <p:notesMasterId r:id="rId24"/>
  </p:notesMasterIdLst>
  <p:sldIdLst>
    <p:sldId id="304" r:id="rId5"/>
    <p:sldId id="305" r:id="rId6"/>
    <p:sldId id="307" r:id="rId7"/>
    <p:sldId id="306" r:id="rId8"/>
    <p:sldId id="308" r:id="rId9"/>
    <p:sldId id="259" r:id="rId10"/>
    <p:sldId id="286" r:id="rId11"/>
    <p:sldId id="263" r:id="rId12"/>
    <p:sldId id="309" r:id="rId13"/>
    <p:sldId id="310" r:id="rId14"/>
    <p:sldId id="311" r:id="rId15"/>
    <p:sldId id="298" r:id="rId16"/>
    <p:sldId id="313" r:id="rId17"/>
    <p:sldId id="260" r:id="rId18"/>
    <p:sldId id="314" r:id="rId19"/>
    <p:sldId id="315" r:id="rId20"/>
    <p:sldId id="316" r:id="rId21"/>
    <p:sldId id="317" r:id="rId22"/>
    <p:sldId id="293"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65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FC546C-C4A1-40B6-A26D-49D18D8074A7}" type="datetimeFigureOut">
              <a:rPr lang="en-US" smtClean="0"/>
              <a:t>10/27/2023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9AA8CB-3075-4E07-82EC-9DADFF70BFB8}" type="slidenum">
              <a:rPr lang="en-US" smtClean="0"/>
              <a:t>‹#›</a:t>
            </a:fld>
            <a:endParaRPr lang="en-US"/>
          </a:p>
        </p:txBody>
      </p:sp>
    </p:spTree>
    <p:extLst>
      <p:ext uri="{BB962C8B-B14F-4D97-AF65-F5344CB8AC3E}">
        <p14:creationId xmlns:p14="http://schemas.microsoft.com/office/powerpoint/2010/main" val="5542368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err="1">
                <a:solidFill>
                  <a:prstClr val="black">
                    <a:lumMod val="95000"/>
                    <a:lumOff val="5000"/>
                  </a:prstClr>
                </a:solidFill>
                <a:latin typeface="+mn-lt"/>
              </a:rPr>
              <a:t>Ghi</a:t>
            </a:r>
            <a:r>
              <a:rPr lang="en-US" sz="1200" dirty="0">
                <a:solidFill>
                  <a:prstClr val="black">
                    <a:lumMod val="95000"/>
                    <a:lumOff val="5000"/>
                  </a:prstClr>
                </a:solidFill>
                <a:latin typeface="+mn-lt"/>
              </a:rPr>
              <a:t> </a:t>
            </a:r>
            <a:r>
              <a:rPr lang="en-US" sz="1200" dirty="0" err="1">
                <a:solidFill>
                  <a:prstClr val="black">
                    <a:lumMod val="95000"/>
                    <a:lumOff val="5000"/>
                  </a:prstClr>
                </a:solidFill>
                <a:latin typeface="+mn-lt"/>
              </a:rPr>
              <a:t>chú</a:t>
            </a:r>
            <a:r>
              <a:rPr lang="en-US" sz="1200" dirty="0">
                <a:solidFill>
                  <a:prstClr val="black">
                    <a:lumMod val="95000"/>
                    <a:lumOff val="5000"/>
                  </a:prstClr>
                </a:solidFill>
                <a:latin typeface="+mn-lt"/>
              </a:rPr>
              <a:t>: Click </a:t>
            </a:r>
            <a:r>
              <a:rPr lang="en-US" sz="1200" dirty="0" err="1">
                <a:solidFill>
                  <a:prstClr val="black">
                    <a:lumMod val="95000"/>
                    <a:lumOff val="5000"/>
                  </a:prstClr>
                </a:solidFill>
                <a:latin typeface="+mn-lt"/>
              </a:rPr>
              <a:t>vào</a:t>
            </a:r>
            <a:r>
              <a:rPr lang="en-US" sz="1200" dirty="0">
                <a:solidFill>
                  <a:prstClr val="black">
                    <a:lumMod val="95000"/>
                    <a:lumOff val="5000"/>
                  </a:prstClr>
                </a:solidFill>
                <a:latin typeface="+mn-lt"/>
              </a:rPr>
              <a:t> ô </a:t>
            </a:r>
            <a:r>
              <a:rPr lang="en-US" sz="1200" dirty="0" err="1">
                <a:solidFill>
                  <a:prstClr val="black">
                    <a:lumMod val="95000"/>
                    <a:lumOff val="5000"/>
                  </a:prstClr>
                </a:solidFill>
                <a:latin typeface="+mn-lt"/>
              </a:rPr>
              <a:t>số</a:t>
            </a:r>
            <a:r>
              <a:rPr lang="en-US" sz="1200" dirty="0">
                <a:solidFill>
                  <a:prstClr val="black">
                    <a:lumMod val="95000"/>
                    <a:lumOff val="5000"/>
                  </a:prstClr>
                </a:solidFill>
                <a:latin typeface="+mn-lt"/>
              </a:rPr>
              <a:t> =&gt; </a:t>
            </a:r>
            <a:r>
              <a:rPr lang="en-US" sz="1200" dirty="0" err="1">
                <a:solidFill>
                  <a:prstClr val="black">
                    <a:lumMod val="95000"/>
                    <a:lumOff val="5000"/>
                  </a:prstClr>
                </a:solidFill>
                <a:latin typeface="+mn-lt"/>
              </a:rPr>
              <a:t>hiện</a:t>
            </a:r>
            <a:r>
              <a:rPr lang="en-US" sz="1200" dirty="0">
                <a:solidFill>
                  <a:prstClr val="black">
                    <a:lumMod val="95000"/>
                    <a:lumOff val="5000"/>
                  </a:prstClr>
                </a:solidFill>
                <a:latin typeface="+mn-lt"/>
              </a:rPr>
              <a:t> </a:t>
            </a:r>
            <a:r>
              <a:rPr lang="en-US" sz="1200" dirty="0" err="1">
                <a:solidFill>
                  <a:prstClr val="black">
                    <a:lumMod val="95000"/>
                    <a:lumOff val="5000"/>
                  </a:prstClr>
                </a:solidFill>
                <a:latin typeface="+mn-lt"/>
              </a:rPr>
              <a:t>câu</a:t>
            </a:r>
            <a:r>
              <a:rPr lang="en-US" sz="1200" dirty="0">
                <a:solidFill>
                  <a:prstClr val="black">
                    <a:lumMod val="95000"/>
                    <a:lumOff val="5000"/>
                  </a:prstClr>
                </a:solidFill>
                <a:latin typeface="+mn-lt"/>
              </a:rPr>
              <a:t> </a:t>
            </a:r>
            <a:r>
              <a:rPr lang="en-US" sz="1200" dirty="0" err="1">
                <a:solidFill>
                  <a:prstClr val="black">
                    <a:lumMod val="95000"/>
                    <a:lumOff val="5000"/>
                  </a:prstClr>
                </a:solidFill>
                <a:latin typeface="+mn-lt"/>
              </a:rPr>
              <a:t>hỏi</a:t>
            </a:r>
            <a:r>
              <a:rPr lang="en-US" sz="1200" dirty="0">
                <a:solidFill>
                  <a:prstClr val="black">
                    <a:lumMod val="95000"/>
                    <a:lumOff val="5000"/>
                  </a:prstClr>
                </a:solidFill>
                <a:latin typeface="+mn-lt"/>
              </a:rPr>
              <a: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err="1">
                <a:solidFill>
                  <a:prstClr val="black">
                    <a:lumMod val="95000"/>
                    <a:lumOff val="5000"/>
                  </a:prstClr>
                </a:solidFill>
                <a:latin typeface="+mn-lt"/>
              </a:rPr>
              <a:t>Ghi</a:t>
            </a:r>
            <a:r>
              <a:rPr lang="en-US" sz="1200" dirty="0">
                <a:solidFill>
                  <a:prstClr val="black">
                    <a:lumMod val="95000"/>
                    <a:lumOff val="5000"/>
                  </a:prstClr>
                </a:solidFill>
                <a:latin typeface="+mn-lt"/>
              </a:rPr>
              <a:t> </a:t>
            </a:r>
            <a:r>
              <a:rPr lang="en-US" sz="1200" dirty="0" err="1">
                <a:solidFill>
                  <a:prstClr val="black">
                    <a:lumMod val="95000"/>
                    <a:lumOff val="5000"/>
                  </a:prstClr>
                </a:solidFill>
                <a:latin typeface="+mn-lt"/>
              </a:rPr>
              <a:t>chú</a:t>
            </a:r>
            <a:r>
              <a:rPr lang="en-US" sz="1200" dirty="0">
                <a:solidFill>
                  <a:prstClr val="black">
                    <a:lumMod val="95000"/>
                    <a:lumOff val="5000"/>
                  </a:prstClr>
                </a:solidFill>
                <a:latin typeface="+mn-lt"/>
              </a:rPr>
              <a:t>: Click </a:t>
            </a:r>
            <a:r>
              <a:rPr lang="en-US" sz="1200" dirty="0" err="1">
                <a:solidFill>
                  <a:prstClr val="black">
                    <a:lumMod val="95000"/>
                    <a:lumOff val="5000"/>
                  </a:prstClr>
                </a:solidFill>
                <a:latin typeface="+mn-lt"/>
              </a:rPr>
              <a:t>vào</a:t>
            </a:r>
            <a:r>
              <a:rPr lang="en-US" sz="1200" dirty="0">
                <a:solidFill>
                  <a:prstClr val="black">
                    <a:lumMod val="95000"/>
                    <a:lumOff val="5000"/>
                  </a:prstClr>
                </a:solidFill>
                <a:latin typeface="+mn-lt"/>
              </a:rPr>
              <a:t> ô </a:t>
            </a:r>
            <a:r>
              <a:rPr lang="en-US" sz="1200" dirty="0" err="1">
                <a:solidFill>
                  <a:prstClr val="black">
                    <a:lumMod val="95000"/>
                    <a:lumOff val="5000"/>
                  </a:prstClr>
                </a:solidFill>
                <a:latin typeface="+mn-lt"/>
              </a:rPr>
              <a:t>số</a:t>
            </a:r>
            <a:r>
              <a:rPr lang="en-US" sz="1200" dirty="0">
                <a:solidFill>
                  <a:prstClr val="black">
                    <a:lumMod val="95000"/>
                    <a:lumOff val="5000"/>
                  </a:prstClr>
                </a:solidFill>
                <a:latin typeface="+mn-lt"/>
              </a:rPr>
              <a:t> =&gt; </a:t>
            </a:r>
            <a:r>
              <a:rPr lang="en-US" sz="1200" dirty="0" err="1">
                <a:solidFill>
                  <a:prstClr val="black">
                    <a:lumMod val="95000"/>
                    <a:lumOff val="5000"/>
                  </a:prstClr>
                </a:solidFill>
                <a:latin typeface="+mn-lt"/>
              </a:rPr>
              <a:t>hiện</a:t>
            </a:r>
            <a:r>
              <a:rPr lang="en-US" sz="1200" dirty="0">
                <a:solidFill>
                  <a:prstClr val="black">
                    <a:lumMod val="95000"/>
                    <a:lumOff val="5000"/>
                  </a:prstClr>
                </a:solidFill>
                <a:latin typeface="+mn-lt"/>
              </a:rPr>
              <a:t> </a:t>
            </a:r>
            <a:r>
              <a:rPr lang="en-US" sz="1200" dirty="0" err="1">
                <a:solidFill>
                  <a:prstClr val="black">
                    <a:lumMod val="95000"/>
                    <a:lumOff val="5000"/>
                  </a:prstClr>
                </a:solidFill>
                <a:latin typeface="+mn-lt"/>
              </a:rPr>
              <a:t>câu</a:t>
            </a:r>
            <a:r>
              <a:rPr lang="en-US" sz="1200" dirty="0">
                <a:solidFill>
                  <a:prstClr val="black">
                    <a:lumMod val="95000"/>
                    <a:lumOff val="5000"/>
                  </a:prstClr>
                </a:solidFill>
                <a:latin typeface="+mn-lt"/>
              </a:rPr>
              <a:t> </a:t>
            </a:r>
            <a:r>
              <a:rPr lang="en-US" sz="1200" dirty="0" err="1">
                <a:solidFill>
                  <a:prstClr val="black">
                    <a:lumMod val="95000"/>
                    <a:lumOff val="5000"/>
                  </a:prstClr>
                </a:solidFill>
                <a:latin typeface="+mn-lt"/>
              </a:rPr>
              <a:t>hỏi</a:t>
            </a:r>
            <a:r>
              <a:rPr lang="en-US" sz="1200" dirty="0">
                <a:solidFill>
                  <a:prstClr val="black">
                    <a:lumMod val="95000"/>
                    <a:lumOff val="5000"/>
                  </a:prstClr>
                </a:solidFill>
                <a:latin typeface="+mn-lt"/>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prstClr val="black">
                    <a:lumMod val="95000"/>
                    <a:lumOff val="5000"/>
                  </a:prstClr>
                </a:solidFill>
                <a:latin typeface="+mn-lt"/>
              </a:rPr>
              <a:t>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54CAC0-CD85-4696-9F8B-48E8E3C0943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84102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1F1075-DF17-4AAA-9A7D-F8B846E4CDF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3867091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98F875-E561-406E-994F-D0D034794FB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6254536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98F875-E561-406E-994F-D0D034794FB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5965123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2723878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9790673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1F1075-DF17-4AAA-9A7D-F8B846E4CDF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5697072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1F1075-DF17-4AAA-9A7D-F8B846E4CDF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2607220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1F1075-DF17-4AAA-9A7D-F8B846E4CDF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2607220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98F875-E561-406E-994F-D0D034794FB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5708375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98F875-E561-406E-994F-D0D034794FB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1231821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738359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AC6D98-046A-405E-9FCB-494EC8D89F4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236316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2023/10/27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468805957"/>
      </p:ext>
    </p:extLst>
  </p:cSld>
  <p:clrMapOvr>
    <a:masterClrMapping/>
  </p:clrMapOvr>
  <p:transition spd="slow">
    <p:comb/>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10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2023/10/27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797986570"/>
      </p:ext>
    </p:extLst>
  </p:cSld>
  <p:clrMapOvr>
    <a:masterClrMapping/>
  </p:clrMapOvr>
  <p:transition spd="slow">
    <p:comb/>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9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2023/10/27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468482893"/>
      </p:ext>
    </p:extLst>
  </p:cSld>
  <p:clrMapOvr>
    <a:masterClrMapping/>
  </p:clrMapOvr>
  <p:transition spd="slow">
    <p:comb/>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8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2023/10/27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416271593"/>
      </p:ext>
    </p:extLst>
  </p:cSld>
  <p:clrMapOvr>
    <a:masterClrMapping/>
  </p:clrMapOvr>
  <p:transition spd="slow">
    <p:comb/>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7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2023/10/27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4111272131"/>
      </p:ext>
    </p:extLst>
  </p:cSld>
  <p:clrMapOvr>
    <a:masterClrMapping/>
  </p:clrMapOvr>
  <p:transition spd="slow">
    <p:comb/>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6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2023/10/27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900099530"/>
      </p:ext>
    </p:extLst>
  </p:cSld>
  <p:clrMapOvr>
    <a:masterClrMapping/>
  </p:clrMapOvr>
  <p:transition spd="slow">
    <p:comb/>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5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2023/10/27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113052148"/>
      </p:ext>
    </p:extLst>
  </p:cSld>
  <p:clrMapOvr>
    <a:masterClrMapping/>
  </p:clrMapOvr>
  <p:transition spd="slow">
    <p:comb/>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4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2023/10/27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624410162"/>
      </p:ext>
    </p:extLst>
  </p:cSld>
  <p:clrMapOvr>
    <a:masterClrMapping/>
  </p:clrMapOvr>
  <p:transition spd="slow">
    <p:comb/>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3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2023/10/27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113197899"/>
      </p:ext>
    </p:extLst>
  </p:cSld>
  <p:clrMapOvr>
    <a:masterClrMapping/>
  </p:clrMapOvr>
  <p:transition spd="slow">
    <p:comb/>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2023/10/27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205249515"/>
      </p:ext>
    </p:extLst>
  </p:cSld>
  <p:clrMapOvr>
    <a:masterClrMapping/>
  </p:clrMapOvr>
  <p:transition spd="slow">
    <p:comb/>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2023/10/27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460812873"/>
      </p:ext>
    </p:extLst>
  </p:cSld>
  <p:clrMapOvr>
    <a:masterClrMapping/>
  </p:clrMapOvr>
  <p:transition spd="slow">
    <p:comb/>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8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2023/10/27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987530958"/>
      </p:ext>
    </p:extLst>
  </p:cSld>
  <p:clrMapOvr>
    <a:masterClrMapping/>
  </p:clrMapOvr>
  <p:transition spd="slow">
    <p:comb/>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2023/10/27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487233145"/>
      </p:ext>
    </p:extLst>
  </p:cSld>
  <p:clrMapOvr>
    <a:masterClrMapping/>
  </p:clrMapOvr>
  <p:transition spd="slow">
    <p:comb/>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3"/>
            <a:ext cx="10363200" cy="1362075"/>
          </a:xfrm>
        </p:spPr>
        <p:txBody>
          <a:bodyPr anchor="t"/>
          <a:lstStyle>
            <a:lvl1pPr algn="l">
              <a:defRPr sz="4010" b="1" cap="all"/>
            </a:lvl1pPr>
          </a:lstStyle>
          <a:p>
            <a:r>
              <a:rPr lang="zh-CN" altLang="en-US"/>
              <a:t>单击此处编辑母版标题样式</a:t>
            </a:r>
          </a:p>
        </p:txBody>
      </p:sp>
      <p:sp>
        <p:nvSpPr>
          <p:cNvPr id="3" name="文本占位符 2"/>
          <p:cNvSpPr>
            <a:spLocks noGrp="1"/>
          </p:cNvSpPr>
          <p:nvPr>
            <p:ph type="body" idx="1"/>
          </p:nvPr>
        </p:nvSpPr>
        <p:spPr>
          <a:xfrm>
            <a:off x="963084" y="2906716"/>
            <a:ext cx="10363200" cy="1500187"/>
          </a:xfrm>
        </p:spPr>
        <p:txBody>
          <a:bodyPr anchor="b"/>
          <a:lstStyle>
            <a:lvl1pPr marL="0" indent="0">
              <a:buNone/>
              <a:defRPr sz="2005">
                <a:solidFill>
                  <a:schemeClr val="tx1">
                    <a:tint val="75000"/>
                  </a:schemeClr>
                </a:solidFill>
              </a:defRPr>
            </a:lvl1pPr>
            <a:lvl2pPr marL="458389" indent="0">
              <a:buNone/>
              <a:defRPr sz="1805">
                <a:solidFill>
                  <a:schemeClr val="tx1">
                    <a:tint val="75000"/>
                  </a:schemeClr>
                </a:solidFill>
              </a:defRPr>
            </a:lvl2pPr>
            <a:lvl3pPr marL="916777" indent="0">
              <a:buNone/>
              <a:defRPr sz="1604">
                <a:solidFill>
                  <a:schemeClr val="tx1">
                    <a:tint val="75000"/>
                  </a:schemeClr>
                </a:solidFill>
              </a:defRPr>
            </a:lvl3pPr>
            <a:lvl4pPr marL="1375166" indent="0">
              <a:buNone/>
              <a:defRPr sz="1404">
                <a:solidFill>
                  <a:schemeClr val="tx1">
                    <a:tint val="75000"/>
                  </a:schemeClr>
                </a:solidFill>
              </a:defRPr>
            </a:lvl4pPr>
            <a:lvl5pPr marL="1833555" indent="0">
              <a:buNone/>
              <a:defRPr sz="1404">
                <a:solidFill>
                  <a:schemeClr val="tx1">
                    <a:tint val="75000"/>
                  </a:schemeClr>
                </a:solidFill>
              </a:defRPr>
            </a:lvl5pPr>
            <a:lvl6pPr marL="2291944" indent="0">
              <a:buNone/>
              <a:defRPr sz="1404">
                <a:solidFill>
                  <a:schemeClr val="tx1">
                    <a:tint val="75000"/>
                  </a:schemeClr>
                </a:solidFill>
              </a:defRPr>
            </a:lvl6pPr>
            <a:lvl7pPr marL="2750332" indent="0">
              <a:buNone/>
              <a:defRPr sz="1404">
                <a:solidFill>
                  <a:schemeClr val="tx1">
                    <a:tint val="75000"/>
                  </a:schemeClr>
                </a:solidFill>
              </a:defRPr>
            </a:lvl7pPr>
            <a:lvl8pPr marL="3208721" indent="0">
              <a:buNone/>
              <a:defRPr sz="1404">
                <a:solidFill>
                  <a:schemeClr val="tx1">
                    <a:tint val="75000"/>
                  </a:schemeClr>
                </a:solidFill>
              </a:defRPr>
            </a:lvl8pPr>
            <a:lvl9pPr marL="3667110" indent="0">
              <a:buNone/>
              <a:defRPr sz="1404">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2023/10/27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336957029"/>
      </p:ext>
    </p:extLst>
  </p:cSld>
  <p:clrMapOvr>
    <a:masterClrMapping/>
  </p:clrMapOvr>
  <p:transition spd="slow">
    <p:comb/>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3"/>
            <a:ext cx="5384800" cy="4525963"/>
          </a:xfrm>
        </p:spPr>
        <p:txBody>
          <a:bodyPr/>
          <a:lstStyle>
            <a:lvl1pPr>
              <a:defRPr sz="2807"/>
            </a:lvl1pPr>
            <a:lvl2pPr>
              <a:defRPr sz="2406"/>
            </a:lvl2pPr>
            <a:lvl3pPr>
              <a:defRPr sz="2005"/>
            </a:lvl3pPr>
            <a:lvl4pPr>
              <a:defRPr sz="1805"/>
            </a:lvl4pPr>
            <a:lvl5pPr>
              <a:defRPr sz="1805"/>
            </a:lvl5pPr>
            <a:lvl6pPr>
              <a:defRPr sz="1805"/>
            </a:lvl6pPr>
            <a:lvl7pPr>
              <a:defRPr sz="1805"/>
            </a:lvl7pPr>
            <a:lvl8pPr>
              <a:defRPr sz="1805"/>
            </a:lvl8pPr>
            <a:lvl9pPr>
              <a:defRPr sz="180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1" y="1600203"/>
            <a:ext cx="5384800" cy="4525963"/>
          </a:xfrm>
        </p:spPr>
        <p:txBody>
          <a:bodyPr/>
          <a:lstStyle>
            <a:lvl1pPr>
              <a:defRPr sz="2807"/>
            </a:lvl1pPr>
            <a:lvl2pPr>
              <a:defRPr sz="2406"/>
            </a:lvl2pPr>
            <a:lvl3pPr>
              <a:defRPr sz="2005"/>
            </a:lvl3pPr>
            <a:lvl4pPr>
              <a:defRPr sz="1805"/>
            </a:lvl4pPr>
            <a:lvl5pPr>
              <a:defRPr sz="1805"/>
            </a:lvl5pPr>
            <a:lvl6pPr>
              <a:defRPr sz="1805"/>
            </a:lvl6pPr>
            <a:lvl7pPr>
              <a:defRPr sz="1805"/>
            </a:lvl7pPr>
            <a:lvl8pPr>
              <a:defRPr sz="1805"/>
            </a:lvl8pPr>
            <a:lvl9pPr>
              <a:defRPr sz="180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2023/10/27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721586354"/>
      </p:ext>
    </p:extLst>
  </p:cSld>
  <p:clrMapOvr>
    <a:masterClrMapping/>
  </p:clrMapOvr>
  <p:transition spd="slow">
    <p:comb/>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2" y="1535113"/>
            <a:ext cx="5386917" cy="639762"/>
          </a:xfrm>
        </p:spPr>
        <p:txBody>
          <a:bodyPr anchor="b"/>
          <a:lstStyle>
            <a:lvl1pPr marL="0" indent="0">
              <a:buNone/>
              <a:defRPr sz="2406" b="1"/>
            </a:lvl1pPr>
            <a:lvl2pPr marL="458389" indent="0">
              <a:buNone/>
              <a:defRPr sz="2005" b="1"/>
            </a:lvl2pPr>
            <a:lvl3pPr marL="916777" indent="0">
              <a:buNone/>
              <a:defRPr sz="1805" b="1"/>
            </a:lvl3pPr>
            <a:lvl4pPr marL="1375166" indent="0">
              <a:buNone/>
              <a:defRPr sz="1604" b="1"/>
            </a:lvl4pPr>
            <a:lvl5pPr marL="1833555" indent="0">
              <a:buNone/>
              <a:defRPr sz="1604" b="1"/>
            </a:lvl5pPr>
            <a:lvl6pPr marL="2291944" indent="0">
              <a:buNone/>
              <a:defRPr sz="1604" b="1"/>
            </a:lvl6pPr>
            <a:lvl7pPr marL="2750332" indent="0">
              <a:buNone/>
              <a:defRPr sz="1604" b="1"/>
            </a:lvl7pPr>
            <a:lvl8pPr marL="3208721" indent="0">
              <a:buNone/>
              <a:defRPr sz="1604" b="1"/>
            </a:lvl8pPr>
            <a:lvl9pPr marL="3667110" indent="0">
              <a:buNone/>
              <a:defRPr sz="1604" b="1"/>
            </a:lvl9pPr>
          </a:lstStyle>
          <a:p>
            <a:pPr lvl="0"/>
            <a:r>
              <a:rPr lang="zh-CN" altLang="en-US"/>
              <a:t>单击此处编辑母版文本样式</a:t>
            </a:r>
          </a:p>
        </p:txBody>
      </p:sp>
      <p:sp>
        <p:nvSpPr>
          <p:cNvPr id="4" name="内容占位符 3"/>
          <p:cNvSpPr>
            <a:spLocks noGrp="1"/>
          </p:cNvSpPr>
          <p:nvPr>
            <p:ph sz="half" idx="2"/>
          </p:nvPr>
        </p:nvSpPr>
        <p:spPr>
          <a:xfrm>
            <a:off x="609602" y="2174875"/>
            <a:ext cx="5386917" cy="3951288"/>
          </a:xfrm>
        </p:spPr>
        <p:txBody>
          <a:bodyPr/>
          <a:lstStyle>
            <a:lvl1pPr>
              <a:defRPr sz="2406"/>
            </a:lvl1pPr>
            <a:lvl2pPr>
              <a:defRPr sz="2005"/>
            </a:lvl2pPr>
            <a:lvl3pPr>
              <a:defRPr sz="1805"/>
            </a:lvl3pPr>
            <a:lvl4pPr>
              <a:defRPr sz="1604"/>
            </a:lvl4pPr>
            <a:lvl5pPr>
              <a:defRPr sz="1604"/>
            </a:lvl5pPr>
            <a:lvl6pPr>
              <a:defRPr sz="1604"/>
            </a:lvl6pPr>
            <a:lvl7pPr>
              <a:defRPr sz="1604"/>
            </a:lvl7pPr>
            <a:lvl8pPr>
              <a:defRPr sz="1604"/>
            </a:lvl8pPr>
            <a:lvl9pPr>
              <a:defRPr sz="1604"/>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9" y="1535113"/>
            <a:ext cx="5389033" cy="639762"/>
          </a:xfrm>
        </p:spPr>
        <p:txBody>
          <a:bodyPr anchor="b"/>
          <a:lstStyle>
            <a:lvl1pPr marL="0" indent="0">
              <a:buNone/>
              <a:defRPr sz="2406" b="1"/>
            </a:lvl1pPr>
            <a:lvl2pPr marL="458389" indent="0">
              <a:buNone/>
              <a:defRPr sz="2005" b="1"/>
            </a:lvl2pPr>
            <a:lvl3pPr marL="916777" indent="0">
              <a:buNone/>
              <a:defRPr sz="1805" b="1"/>
            </a:lvl3pPr>
            <a:lvl4pPr marL="1375166" indent="0">
              <a:buNone/>
              <a:defRPr sz="1604" b="1"/>
            </a:lvl4pPr>
            <a:lvl5pPr marL="1833555" indent="0">
              <a:buNone/>
              <a:defRPr sz="1604" b="1"/>
            </a:lvl5pPr>
            <a:lvl6pPr marL="2291944" indent="0">
              <a:buNone/>
              <a:defRPr sz="1604" b="1"/>
            </a:lvl6pPr>
            <a:lvl7pPr marL="2750332" indent="0">
              <a:buNone/>
              <a:defRPr sz="1604" b="1"/>
            </a:lvl7pPr>
            <a:lvl8pPr marL="3208721" indent="0">
              <a:buNone/>
              <a:defRPr sz="1604" b="1"/>
            </a:lvl8pPr>
            <a:lvl9pPr marL="3667110" indent="0">
              <a:buNone/>
              <a:defRPr sz="1604" b="1"/>
            </a:lvl9pPr>
          </a:lstStyle>
          <a:p>
            <a:pPr lvl="0"/>
            <a:r>
              <a:rPr lang="zh-CN" altLang="en-US"/>
              <a:t>单击此处编辑母版文本样式</a:t>
            </a:r>
          </a:p>
        </p:txBody>
      </p:sp>
      <p:sp>
        <p:nvSpPr>
          <p:cNvPr id="6" name="内容占位符 5"/>
          <p:cNvSpPr>
            <a:spLocks noGrp="1"/>
          </p:cNvSpPr>
          <p:nvPr>
            <p:ph sz="quarter" idx="4"/>
          </p:nvPr>
        </p:nvSpPr>
        <p:spPr>
          <a:xfrm>
            <a:off x="6193369" y="2174875"/>
            <a:ext cx="5389033" cy="3951288"/>
          </a:xfrm>
        </p:spPr>
        <p:txBody>
          <a:bodyPr/>
          <a:lstStyle>
            <a:lvl1pPr>
              <a:defRPr sz="2406"/>
            </a:lvl1pPr>
            <a:lvl2pPr>
              <a:defRPr sz="2005"/>
            </a:lvl2pPr>
            <a:lvl3pPr>
              <a:defRPr sz="1805"/>
            </a:lvl3pPr>
            <a:lvl4pPr>
              <a:defRPr sz="1604"/>
            </a:lvl4pPr>
            <a:lvl5pPr>
              <a:defRPr sz="1604"/>
            </a:lvl5pPr>
            <a:lvl6pPr>
              <a:defRPr sz="1604"/>
            </a:lvl6pPr>
            <a:lvl7pPr>
              <a:defRPr sz="1604"/>
            </a:lvl7pPr>
            <a:lvl8pPr>
              <a:defRPr sz="1604"/>
            </a:lvl8pPr>
            <a:lvl9pPr>
              <a:defRPr sz="1604"/>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t>2023/10/27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271334522"/>
      </p:ext>
    </p:extLst>
  </p:cSld>
  <p:clrMapOvr>
    <a:masterClrMapping/>
  </p:clrMapOvr>
  <p:transition spd="slow">
    <p:comb/>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2023/10/27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151632821"/>
      </p:ext>
    </p:extLst>
  </p:cSld>
  <p:clrMapOvr>
    <a:masterClrMapping/>
  </p:clrMapOvr>
  <p:transition spd="slow">
    <p:comb/>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2023/10/27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835310708"/>
      </p:ext>
    </p:extLst>
  </p:cSld>
  <p:clrMapOvr>
    <a:masterClrMapping/>
  </p:clrMapOvr>
  <p:transition spd="slow">
    <p:comb/>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2" y="273051"/>
            <a:ext cx="4011084" cy="1162050"/>
          </a:xfrm>
        </p:spPr>
        <p:txBody>
          <a:bodyPr anchor="b"/>
          <a:lstStyle>
            <a:lvl1pPr algn="l">
              <a:defRPr sz="2005" b="1"/>
            </a:lvl1pPr>
          </a:lstStyle>
          <a:p>
            <a:r>
              <a:rPr lang="zh-CN" altLang="en-US"/>
              <a:t>单击此处编辑母版标题样式</a:t>
            </a:r>
          </a:p>
        </p:txBody>
      </p:sp>
      <p:sp>
        <p:nvSpPr>
          <p:cNvPr id="3" name="内容占位符 2"/>
          <p:cNvSpPr>
            <a:spLocks noGrp="1"/>
          </p:cNvSpPr>
          <p:nvPr>
            <p:ph idx="1"/>
          </p:nvPr>
        </p:nvSpPr>
        <p:spPr>
          <a:xfrm>
            <a:off x="4766735" y="273052"/>
            <a:ext cx="6815667" cy="5853113"/>
          </a:xfrm>
        </p:spPr>
        <p:txBody>
          <a:bodyPr/>
          <a:lstStyle>
            <a:lvl1pPr>
              <a:defRPr sz="3208"/>
            </a:lvl1pPr>
            <a:lvl2pPr>
              <a:defRPr sz="2807"/>
            </a:lvl2pPr>
            <a:lvl3pPr>
              <a:defRPr sz="2406"/>
            </a:lvl3pPr>
            <a:lvl4pPr>
              <a:defRPr sz="2005"/>
            </a:lvl4pPr>
            <a:lvl5pPr>
              <a:defRPr sz="2005"/>
            </a:lvl5pPr>
            <a:lvl6pPr>
              <a:defRPr sz="2005"/>
            </a:lvl6pPr>
            <a:lvl7pPr>
              <a:defRPr sz="2005"/>
            </a:lvl7pPr>
            <a:lvl8pPr>
              <a:defRPr sz="2005"/>
            </a:lvl8pPr>
            <a:lvl9pPr>
              <a:defRPr sz="200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2" y="1435103"/>
            <a:ext cx="4011084" cy="4691063"/>
          </a:xfrm>
        </p:spPr>
        <p:txBody>
          <a:bodyPr/>
          <a:lstStyle>
            <a:lvl1pPr marL="0" indent="0">
              <a:buNone/>
              <a:defRPr sz="1404"/>
            </a:lvl1pPr>
            <a:lvl2pPr marL="458389" indent="0">
              <a:buNone/>
              <a:defRPr sz="1203"/>
            </a:lvl2pPr>
            <a:lvl3pPr marL="916777" indent="0">
              <a:buNone/>
              <a:defRPr sz="1003"/>
            </a:lvl3pPr>
            <a:lvl4pPr marL="1375166" indent="0">
              <a:buNone/>
              <a:defRPr sz="902"/>
            </a:lvl4pPr>
            <a:lvl5pPr marL="1833555" indent="0">
              <a:buNone/>
              <a:defRPr sz="902"/>
            </a:lvl5pPr>
            <a:lvl6pPr marL="2291944" indent="0">
              <a:buNone/>
              <a:defRPr sz="902"/>
            </a:lvl6pPr>
            <a:lvl7pPr marL="2750332" indent="0">
              <a:buNone/>
              <a:defRPr sz="902"/>
            </a:lvl7pPr>
            <a:lvl8pPr marL="3208721" indent="0">
              <a:buNone/>
              <a:defRPr sz="902"/>
            </a:lvl8pPr>
            <a:lvl9pPr marL="3667110" indent="0">
              <a:buNone/>
              <a:defRPr sz="902"/>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2023/10/27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733965167"/>
      </p:ext>
    </p:extLst>
  </p:cSld>
  <p:clrMapOvr>
    <a:masterClrMapping/>
  </p:clrMapOvr>
  <p:transition spd="slow">
    <p:comb/>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9" y="4800601"/>
            <a:ext cx="7315200" cy="566738"/>
          </a:xfrm>
        </p:spPr>
        <p:txBody>
          <a:bodyPr anchor="b"/>
          <a:lstStyle>
            <a:lvl1pPr algn="l">
              <a:defRPr sz="2005" b="1"/>
            </a:lvl1pPr>
          </a:lstStyle>
          <a:p>
            <a:r>
              <a:rPr lang="zh-CN" altLang="en-US"/>
              <a:t>单击此处编辑母版标题样式</a:t>
            </a:r>
          </a:p>
        </p:txBody>
      </p:sp>
      <p:sp>
        <p:nvSpPr>
          <p:cNvPr id="3" name="图片占位符 2"/>
          <p:cNvSpPr>
            <a:spLocks noGrp="1"/>
          </p:cNvSpPr>
          <p:nvPr>
            <p:ph type="pic" idx="1"/>
          </p:nvPr>
        </p:nvSpPr>
        <p:spPr>
          <a:xfrm>
            <a:off x="2389719" y="612776"/>
            <a:ext cx="7315200" cy="4114800"/>
          </a:xfrm>
        </p:spPr>
        <p:txBody>
          <a:bodyPr/>
          <a:lstStyle>
            <a:lvl1pPr marL="0" indent="0">
              <a:buNone/>
              <a:defRPr sz="3208"/>
            </a:lvl1pPr>
            <a:lvl2pPr marL="458389" indent="0">
              <a:buNone/>
              <a:defRPr sz="2807"/>
            </a:lvl2pPr>
            <a:lvl3pPr marL="916777" indent="0">
              <a:buNone/>
              <a:defRPr sz="2406"/>
            </a:lvl3pPr>
            <a:lvl4pPr marL="1375166" indent="0">
              <a:buNone/>
              <a:defRPr sz="2005"/>
            </a:lvl4pPr>
            <a:lvl5pPr marL="1833555" indent="0">
              <a:buNone/>
              <a:defRPr sz="2005"/>
            </a:lvl5pPr>
            <a:lvl6pPr marL="2291944" indent="0">
              <a:buNone/>
              <a:defRPr sz="2005"/>
            </a:lvl6pPr>
            <a:lvl7pPr marL="2750332" indent="0">
              <a:buNone/>
              <a:defRPr sz="2005"/>
            </a:lvl7pPr>
            <a:lvl8pPr marL="3208721" indent="0">
              <a:buNone/>
              <a:defRPr sz="2005"/>
            </a:lvl8pPr>
            <a:lvl9pPr marL="3667110" indent="0">
              <a:buNone/>
              <a:defRPr sz="2005"/>
            </a:lvl9pPr>
          </a:lstStyle>
          <a:p>
            <a:endParaRPr lang="zh-CN" altLang="en-US"/>
          </a:p>
        </p:txBody>
      </p:sp>
      <p:sp>
        <p:nvSpPr>
          <p:cNvPr id="4" name="文本占位符 3"/>
          <p:cNvSpPr>
            <a:spLocks noGrp="1"/>
          </p:cNvSpPr>
          <p:nvPr>
            <p:ph type="body" sz="half" idx="2"/>
          </p:nvPr>
        </p:nvSpPr>
        <p:spPr>
          <a:xfrm>
            <a:off x="2389719" y="5367338"/>
            <a:ext cx="7315200" cy="804862"/>
          </a:xfrm>
        </p:spPr>
        <p:txBody>
          <a:bodyPr/>
          <a:lstStyle>
            <a:lvl1pPr marL="0" indent="0">
              <a:buNone/>
              <a:defRPr sz="1404"/>
            </a:lvl1pPr>
            <a:lvl2pPr marL="458389" indent="0">
              <a:buNone/>
              <a:defRPr sz="1203"/>
            </a:lvl2pPr>
            <a:lvl3pPr marL="916777" indent="0">
              <a:buNone/>
              <a:defRPr sz="1003"/>
            </a:lvl3pPr>
            <a:lvl4pPr marL="1375166" indent="0">
              <a:buNone/>
              <a:defRPr sz="902"/>
            </a:lvl4pPr>
            <a:lvl5pPr marL="1833555" indent="0">
              <a:buNone/>
              <a:defRPr sz="902"/>
            </a:lvl5pPr>
            <a:lvl6pPr marL="2291944" indent="0">
              <a:buNone/>
              <a:defRPr sz="902"/>
            </a:lvl6pPr>
            <a:lvl7pPr marL="2750332" indent="0">
              <a:buNone/>
              <a:defRPr sz="902"/>
            </a:lvl7pPr>
            <a:lvl8pPr marL="3208721" indent="0">
              <a:buNone/>
              <a:defRPr sz="902"/>
            </a:lvl8pPr>
            <a:lvl9pPr marL="3667110" indent="0">
              <a:buNone/>
              <a:defRPr sz="902"/>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2023/10/27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431462540"/>
      </p:ext>
    </p:extLst>
  </p:cSld>
  <p:clrMapOvr>
    <a:masterClrMapping/>
  </p:clrMapOvr>
  <p:transition spd="slow">
    <p:comb/>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2023/10/27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807864364"/>
      </p:ext>
    </p:extLst>
  </p:cSld>
  <p:clrMapOvr>
    <a:masterClrMapping/>
  </p:clrMapOvr>
  <p:transition spd="slow">
    <p:comb/>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0"/>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1" y="274640"/>
            <a:ext cx="80264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2023/10/27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573407555"/>
      </p:ext>
    </p:extLst>
  </p:cSld>
  <p:clrMapOvr>
    <a:masterClrMapping/>
  </p:clrMapOvr>
  <p:transition spd="slow">
    <p:comb/>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7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2023/10/27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201985464"/>
      </p:ext>
    </p:extLst>
  </p:cSld>
  <p:clrMapOvr>
    <a:masterClrMapping/>
  </p:clrMapOvr>
  <p:transition spd="slow">
    <p:comb/>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4_空白">
    <p:bg>
      <p:bgRef idx="1001">
        <a:schemeClr val="bg1"/>
      </p:bgRef>
    </p:bg>
    <p:spTree>
      <p:nvGrpSpPr>
        <p:cNvPr id="1" name=""/>
        <p:cNvGrpSpPr/>
        <p:nvPr/>
      </p:nvGrpSpPr>
      <p:grpSpPr>
        <a:xfrm>
          <a:off x="0" y="0"/>
          <a:ext cx="0" cy="0"/>
          <a:chOff x="0" y="0"/>
          <a:chExt cx="0" cy="0"/>
        </a:xfrm>
      </p:grpSpPr>
      <p:sp>
        <p:nvSpPr>
          <p:cNvPr id="5" name="矩形 4"/>
          <p:cNvSpPr/>
          <p:nvPr userDrawn="1"/>
        </p:nvSpPr>
        <p:spPr>
          <a:xfrm>
            <a:off x="7893549" y="6206376"/>
            <a:ext cx="734944" cy="246221"/>
          </a:xfrm>
          <a:prstGeom prst="rect">
            <a:avLst/>
          </a:prstGeom>
        </p:spPr>
        <p:txBody>
          <a:bodyPr wrap="square">
            <a:spAutoFit/>
          </a:bodyPr>
          <a:lstStyle/>
          <a:p>
            <a:pPr marL="0" marR="0" lvl="0" indent="0" algn="l" defTabSz="866943" rtl="0" eaLnBrk="1" fontAlgn="auto" latinLnBrk="0" hangingPunct="1">
              <a:lnSpc>
                <a:spcPct val="100000"/>
              </a:lnSpc>
              <a:spcBef>
                <a:spcPts val="0"/>
              </a:spcBef>
              <a:spcAft>
                <a:spcPts val="0"/>
              </a:spcAft>
              <a:buClrTx/>
              <a:buSzTx/>
              <a:buFontTx/>
              <a:buNone/>
              <a:tabLst/>
              <a:defRPr/>
            </a:pP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模板下载：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www.1ppt.com/moban/     </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行业</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模板：</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www.1ppt.com/hangye/ </a:t>
            </a:r>
          </a:p>
          <a:p>
            <a:pPr marL="0" marR="0" lvl="0" indent="0" algn="l" defTabSz="866943"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节日</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模板：</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www.1ppt.com/jieri/           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素材下载：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www.1ppt.com/sucai/</a:t>
            </a:r>
          </a:p>
          <a:p>
            <a:pPr marL="0" marR="0" lvl="0" indent="0" algn="l" defTabSz="866943" rtl="0" eaLnBrk="1" fontAlgn="auto" latinLnBrk="0" hangingPunct="1">
              <a:lnSpc>
                <a:spcPct val="100000"/>
              </a:lnSpc>
              <a:spcBef>
                <a:spcPts val="0"/>
              </a:spcBef>
              <a:spcAft>
                <a:spcPts val="0"/>
              </a:spcAft>
              <a:buClrTx/>
              <a:buSzTx/>
              <a:buFontTx/>
              <a:buNone/>
              <a:tabLst/>
              <a:defRPr/>
            </a:pP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背景图片：</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www.1ppt.com/beijing/      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图表下载：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www.1ppt.com/tubiao/      </a:t>
            </a:r>
          </a:p>
          <a:p>
            <a:pPr marL="0" marR="0" lvl="0" indent="0" algn="l" defTabSz="866943"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优秀</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www.1ppt.com/xiazai/        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教程： </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www.1ppt.com/powerpoint/      </a:t>
            </a:r>
          </a:p>
          <a:p>
            <a:pPr marL="0" marR="0" lvl="0" indent="0" algn="l" defTabSz="866943" rtl="0" eaLnBrk="1" fontAlgn="auto" latinLnBrk="0" hangingPunct="1">
              <a:lnSpc>
                <a:spcPct val="100000"/>
              </a:lnSpc>
              <a:spcBef>
                <a:spcPts val="0"/>
              </a:spcBef>
              <a:spcAft>
                <a:spcPts val="0"/>
              </a:spcAft>
              <a:buClrTx/>
              <a:buSzTx/>
              <a:buFontTx/>
              <a:buNone/>
              <a:tabLst/>
              <a:defRPr/>
            </a:pP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Word</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教程： </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www.1ppt.com/word/              Excel</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教程：</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www.1ppt.com/excel/  </a:t>
            </a:r>
          </a:p>
          <a:p>
            <a:pPr marL="0" marR="0" lvl="0" indent="0" algn="l" defTabSz="866943"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资料下载：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www.1ppt.com/ziliao/                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课件下载：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www.1ppt.com/kejian/ </a:t>
            </a:r>
          </a:p>
          <a:p>
            <a:pPr marL="0" marR="0" lvl="0" indent="0" algn="l" defTabSz="866943"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范文下载：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www.1ppt.com/fanwen/             </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试卷下载：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www.1ppt.com/shiti/  </a:t>
            </a:r>
          </a:p>
          <a:p>
            <a:pPr marL="0" marR="0" lvl="0" indent="0" algn="l" defTabSz="866943"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教案下载：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www.1ppt.com/jiaoan/        </a:t>
            </a:r>
          </a:p>
          <a:p>
            <a:pPr marL="0" marR="0" lvl="0" indent="0" algn="l" defTabSz="866943"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字体下载：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www.1ppt.com/ziti/</a:t>
            </a:r>
          </a:p>
          <a:p>
            <a:pPr marL="0" marR="0" lvl="0" indent="0" algn="l" defTabSz="866943" rtl="0" eaLnBrk="1" fontAlgn="auto" latinLnBrk="0" hangingPunct="1">
              <a:lnSpc>
                <a:spcPct val="100000"/>
              </a:lnSpc>
              <a:spcBef>
                <a:spcPts val="0"/>
              </a:spcBef>
              <a:spcAft>
                <a:spcPts val="0"/>
              </a:spcAft>
              <a:buClrTx/>
              <a:buSzTx/>
              <a:buFontTx/>
              <a:buNone/>
              <a:tabLst/>
              <a:defRPr/>
            </a:pP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 </a:t>
            </a:r>
            <a:endPar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4" name="矩形 3"/>
          <p:cNvSpPr/>
          <p:nvPr userDrawn="1"/>
        </p:nvSpPr>
        <p:spPr>
          <a:xfrm>
            <a:off x="0" y="0"/>
            <a:ext cx="12192000" cy="6858000"/>
          </a:xfrm>
          <a:prstGeom prst="rect">
            <a:avLst/>
          </a:prstGeom>
          <a:blipFill dpi="0" rotWithShape="1">
            <a:blip r:embed="rId2"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endParaRPr kumimoji="0" lang="zh-CN" altLang="en-US" sz="1707"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995805445"/>
      </p:ext>
    </p:extLst>
  </p:cSld>
  <p:clrMapOvr>
    <a:overrideClrMapping bg1="lt1" tx1="dk1" bg2="lt2" tx2="dk2" accent1="accent1" accent2="accent2" accent3="accent3" accent4="accent4" accent5="accent5" accent6="accent6" hlink="hlink" folHlink="folHlink"/>
  </p:clrMapOvr>
  <p:transition spd="slow">
    <p:comb/>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7817271"/>
      </p:ext>
    </p:extLst>
  </p:cSld>
  <p:clrMapOvr>
    <a:masterClrMapping/>
  </p:clrMapOvr>
  <p:transition spd="slow">
    <p:comb/>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2023/10/27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443681091"/>
      </p:ext>
    </p:extLst>
  </p:cSld>
  <p:clrMapOvr>
    <a:masterClrMapping/>
  </p:clrMapOvr>
  <p:transition spd="slow">
    <p:comb/>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2"/>
            <a:ext cx="2743200" cy="365125"/>
          </a:xfrm>
        </p:spPr>
        <p:txBody>
          <a:bodyPr/>
          <a:lstStyle/>
          <a:p>
            <a:fld id="{82F288E0-7875-42C4-84C8-98DBBD3BF4D2}" type="datetimeFigureOut">
              <a:rPr lang="zh-CN" altLang="en-US" smtClean="0"/>
              <a:t>2023/10/27</a:t>
            </a:fld>
            <a:endParaRPr lang="zh-CN" altLang="en-US"/>
          </a:p>
        </p:txBody>
      </p:sp>
      <p:sp>
        <p:nvSpPr>
          <p:cNvPr id="5" name="页脚占位符 4"/>
          <p:cNvSpPr>
            <a:spLocks noGrp="1"/>
          </p:cNvSpPr>
          <p:nvPr>
            <p:ph type="ftr" sz="quarter" idx="11"/>
          </p:nvPr>
        </p:nvSpPr>
        <p:spPr>
          <a:xfrm>
            <a:off x="4038600" y="6356352"/>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2"/>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29650010"/>
      </p:ext>
    </p:extLst>
  </p:cSld>
  <p:clrMapOvr>
    <a:masterClrMapping/>
  </p:clrMapOvr>
  <p:transition spd="slow">
    <p:comb/>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2"/>
            <a:ext cx="2743200" cy="365125"/>
          </a:xfrm>
        </p:spPr>
        <p:txBody>
          <a:bodyPr/>
          <a:lstStyle/>
          <a:p>
            <a:fld id="{82F288E0-7875-42C4-84C8-98DBBD3BF4D2}" type="datetimeFigureOut">
              <a:rPr lang="zh-CN" altLang="en-US" smtClean="0"/>
              <a:t>2023/10/27</a:t>
            </a:fld>
            <a:endParaRPr lang="zh-CN" altLang="en-US"/>
          </a:p>
        </p:txBody>
      </p:sp>
      <p:sp>
        <p:nvSpPr>
          <p:cNvPr id="3" name="页脚占位符 2"/>
          <p:cNvSpPr>
            <a:spLocks noGrp="1"/>
          </p:cNvSpPr>
          <p:nvPr>
            <p:ph type="ftr" sz="quarter" idx="11"/>
          </p:nvPr>
        </p:nvSpPr>
        <p:spPr>
          <a:xfrm>
            <a:off x="4038600" y="6356352"/>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2"/>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511019326"/>
      </p:ext>
    </p:extLst>
  </p:cSld>
  <p:clrMapOvr>
    <a:masterClrMapping/>
  </p:clrMapOvr>
  <p:transition spd="slow">
    <p:comb/>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6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2023/10/27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833875992"/>
      </p:ext>
    </p:extLst>
  </p:cSld>
  <p:clrMapOvr>
    <a:masterClrMapping/>
  </p:clrMapOvr>
  <p:transition spd="slow">
    <p:comb/>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15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2023/10/27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703261785"/>
      </p:ext>
    </p:extLst>
  </p:cSld>
  <p:clrMapOvr>
    <a:masterClrMapping/>
  </p:clrMapOvr>
  <p:transition spd="slow">
    <p:comb/>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14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2023/10/27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512114768"/>
      </p:ext>
    </p:extLst>
  </p:cSld>
  <p:clrMapOvr>
    <a:masterClrMapping/>
  </p:clrMapOvr>
  <p:transition spd="slow">
    <p:comb/>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13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2023/10/27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946856795"/>
      </p:ext>
    </p:extLst>
  </p:cSld>
  <p:clrMapOvr>
    <a:masterClrMapping/>
  </p:clrMapOvr>
  <p:transition spd="slow">
    <p:comb/>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1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2023/10/27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441318413"/>
      </p:ext>
    </p:extLst>
  </p:cSld>
  <p:clrMapOvr>
    <a:masterClrMapping/>
  </p:clrMapOvr>
  <p:transition spd="slow">
    <p:comb/>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1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2023/10/27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757039840"/>
      </p:ext>
    </p:extLst>
  </p:cSld>
  <p:clrMapOvr>
    <a:masterClrMapping/>
  </p:clrMapOvr>
  <p:transition spd="slow">
    <p:comb/>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1.xml"/><Relationship Id="rId1"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5" Type="http://schemas.openxmlformats.org/officeDocument/2006/relationships/image" Target="../media/image1.png"/><Relationship Id="rId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1" y="274638"/>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1" y="1600203"/>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1" y="6356353"/>
            <a:ext cx="2844800" cy="365125"/>
          </a:xfrm>
          <a:prstGeom prst="rect">
            <a:avLst/>
          </a:prstGeom>
        </p:spPr>
        <p:txBody>
          <a:bodyPr vert="horz" lIns="91440" tIns="45720" rIns="91440" bIns="45720" rtlCol="0" anchor="ctr"/>
          <a:lstStyle>
            <a:lvl1pPr algn="l">
              <a:defRPr sz="1203">
                <a:solidFill>
                  <a:schemeClr val="tx1">
                    <a:tint val="75000"/>
                  </a:schemeClr>
                </a:solidFill>
              </a:defRPr>
            </a:lvl1pPr>
          </a:lstStyle>
          <a:p>
            <a:fld id="{530820CF-B880-4189-942D-D702A7CBA730}" type="datetimeFigureOut">
              <a:rPr lang="zh-CN" altLang="en-US" smtClean="0"/>
              <a:t>2023/10/27</a:t>
            </a:fld>
            <a:endParaRPr lang="zh-CN" altLang="en-US"/>
          </a:p>
        </p:txBody>
      </p:sp>
      <p:sp>
        <p:nvSpPr>
          <p:cNvPr id="5" name="页脚占位符 4"/>
          <p:cNvSpPr>
            <a:spLocks noGrp="1"/>
          </p:cNvSpPr>
          <p:nvPr>
            <p:ph type="ftr" sz="quarter" idx="3"/>
          </p:nvPr>
        </p:nvSpPr>
        <p:spPr>
          <a:xfrm>
            <a:off x="4165601" y="6356353"/>
            <a:ext cx="3860800" cy="365125"/>
          </a:xfrm>
          <a:prstGeom prst="rect">
            <a:avLst/>
          </a:prstGeom>
        </p:spPr>
        <p:txBody>
          <a:bodyPr vert="horz" lIns="91440" tIns="45720" rIns="91440" bIns="45720" rtlCol="0" anchor="ctr"/>
          <a:lstStyle>
            <a:lvl1pPr algn="ctr">
              <a:defRPr sz="1203">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1" y="6356353"/>
            <a:ext cx="2844800" cy="365125"/>
          </a:xfrm>
          <a:prstGeom prst="rect">
            <a:avLst/>
          </a:prstGeom>
        </p:spPr>
        <p:txBody>
          <a:bodyPr vert="horz" lIns="91440" tIns="45720" rIns="91440" bIns="45720" rtlCol="0" anchor="ctr"/>
          <a:lstStyle>
            <a:lvl1pPr algn="r">
              <a:defRPr sz="1203">
                <a:solidFill>
                  <a:schemeClr val="tx1">
                    <a:tint val="75000"/>
                  </a:schemeClr>
                </a:solidFill>
              </a:defRPr>
            </a:lvl1pPr>
          </a:lstStyle>
          <a:p>
            <a:fld id="{0C913308-F349-4B6D-A68A-DD1791B4A57B}" type="slidenum">
              <a:rPr lang="zh-CN" altLang="en-US" smtClean="0"/>
              <a:t>‹#›</a:t>
            </a:fld>
            <a:endParaRPr lang="zh-CN" altLang="en-US"/>
          </a:p>
        </p:txBody>
      </p:sp>
      <p:pic>
        <p:nvPicPr>
          <p:cNvPr id="8" name="Picture 7" descr="Shape&#10;&#10;Description automatically generated with medium confidence">
            <a:extLst>
              <a:ext uri="{FF2B5EF4-FFF2-40B4-BE49-F238E27FC236}">
                <a16:creationId xmlns:a16="http://schemas.microsoft.com/office/drawing/2014/main" id="{6E864AD1-E57F-4CA7-BD24-F1D3AAF0F0FD}"/>
              </a:ext>
            </a:extLst>
          </p:cNvPr>
          <p:cNvPicPr>
            <a:picLocks noChangeAspect="1"/>
          </p:cNvPicPr>
          <p:nvPr userDrawn="1"/>
        </p:nvPicPr>
        <p:blipFill>
          <a:blip r:embed="rId31" cstate="hqprint">
            <a:extLst>
              <a:ext uri="{28A0092B-C50C-407E-A947-70E740481C1C}">
                <a14:useLocalDpi xmlns:a14="http://schemas.microsoft.com/office/drawing/2010/main" val="0"/>
              </a:ext>
            </a:extLst>
          </a:blip>
          <a:stretch>
            <a:fillRect/>
          </a:stretch>
        </p:blipFill>
        <p:spPr>
          <a:xfrm>
            <a:off x="-1752303" y="428624"/>
            <a:ext cx="1276053" cy="1276053"/>
          </a:xfrm>
          <a:prstGeom prst="rect">
            <a:avLst/>
          </a:prstGeom>
        </p:spPr>
      </p:pic>
    </p:spTree>
    <p:extLst>
      <p:ext uri="{BB962C8B-B14F-4D97-AF65-F5344CB8AC3E}">
        <p14:creationId xmlns:p14="http://schemas.microsoft.com/office/powerpoint/2010/main" val="6304559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Lst>
  <p:transition spd="slow">
    <p:comb/>
  </p:transition>
  <p:txStyles>
    <p:titleStyle>
      <a:lvl1pPr algn="ctr" defTabSz="916777" rtl="0" eaLnBrk="1" latinLnBrk="0" hangingPunct="1">
        <a:spcBef>
          <a:spcPct val="0"/>
        </a:spcBef>
        <a:buNone/>
        <a:defRPr sz="4411" kern="1200">
          <a:solidFill>
            <a:schemeClr val="tx1"/>
          </a:solidFill>
          <a:latin typeface="+mj-lt"/>
          <a:ea typeface="+mj-ea"/>
          <a:cs typeface="+mj-cs"/>
        </a:defRPr>
      </a:lvl1pPr>
    </p:titleStyle>
    <p:bodyStyle>
      <a:lvl1pPr marL="343792" indent="-343792" algn="l" defTabSz="916777" rtl="0" eaLnBrk="1" latinLnBrk="0" hangingPunct="1">
        <a:spcBef>
          <a:spcPct val="20000"/>
        </a:spcBef>
        <a:buFont typeface="Arial" pitchFamily="34" charset="0"/>
        <a:buChar char="•"/>
        <a:defRPr sz="3208" kern="1200">
          <a:solidFill>
            <a:schemeClr val="tx1"/>
          </a:solidFill>
          <a:latin typeface="+mn-lt"/>
          <a:ea typeface="+mn-ea"/>
          <a:cs typeface="+mn-cs"/>
        </a:defRPr>
      </a:lvl1pPr>
      <a:lvl2pPr marL="744882" indent="-286493" algn="l" defTabSz="916777" rtl="0" eaLnBrk="1" latinLnBrk="0" hangingPunct="1">
        <a:spcBef>
          <a:spcPct val="20000"/>
        </a:spcBef>
        <a:buFont typeface="Arial" pitchFamily="34" charset="0"/>
        <a:buChar char="–"/>
        <a:defRPr sz="2807" kern="1200">
          <a:solidFill>
            <a:schemeClr val="tx1"/>
          </a:solidFill>
          <a:latin typeface="+mn-lt"/>
          <a:ea typeface="+mn-ea"/>
          <a:cs typeface="+mn-cs"/>
        </a:defRPr>
      </a:lvl2pPr>
      <a:lvl3pPr marL="1145972" indent="-229194" algn="l" defTabSz="916777" rtl="0" eaLnBrk="1" latinLnBrk="0" hangingPunct="1">
        <a:spcBef>
          <a:spcPct val="20000"/>
        </a:spcBef>
        <a:buFont typeface="Arial" pitchFamily="34" charset="0"/>
        <a:buChar char="•"/>
        <a:defRPr sz="2406" kern="1200">
          <a:solidFill>
            <a:schemeClr val="tx1"/>
          </a:solidFill>
          <a:latin typeface="+mn-lt"/>
          <a:ea typeface="+mn-ea"/>
          <a:cs typeface="+mn-cs"/>
        </a:defRPr>
      </a:lvl3pPr>
      <a:lvl4pPr marL="1604361" indent="-229194" algn="l" defTabSz="916777" rtl="0" eaLnBrk="1" latinLnBrk="0" hangingPunct="1">
        <a:spcBef>
          <a:spcPct val="20000"/>
        </a:spcBef>
        <a:buFont typeface="Arial" pitchFamily="34" charset="0"/>
        <a:buChar char="–"/>
        <a:defRPr sz="2005" kern="1200">
          <a:solidFill>
            <a:schemeClr val="tx1"/>
          </a:solidFill>
          <a:latin typeface="+mn-lt"/>
          <a:ea typeface="+mn-ea"/>
          <a:cs typeface="+mn-cs"/>
        </a:defRPr>
      </a:lvl4pPr>
      <a:lvl5pPr marL="2062749" indent="-229194" algn="l" defTabSz="916777" rtl="0" eaLnBrk="1" latinLnBrk="0" hangingPunct="1">
        <a:spcBef>
          <a:spcPct val="20000"/>
        </a:spcBef>
        <a:buFont typeface="Arial" pitchFamily="34" charset="0"/>
        <a:buChar char="»"/>
        <a:defRPr sz="2005" kern="1200">
          <a:solidFill>
            <a:schemeClr val="tx1"/>
          </a:solidFill>
          <a:latin typeface="+mn-lt"/>
          <a:ea typeface="+mn-ea"/>
          <a:cs typeface="+mn-cs"/>
        </a:defRPr>
      </a:lvl5pPr>
      <a:lvl6pPr marL="2521138" indent="-229194" algn="l" defTabSz="916777" rtl="0" eaLnBrk="1" latinLnBrk="0" hangingPunct="1">
        <a:spcBef>
          <a:spcPct val="20000"/>
        </a:spcBef>
        <a:buFont typeface="Arial" pitchFamily="34" charset="0"/>
        <a:buChar char="•"/>
        <a:defRPr sz="2005" kern="1200">
          <a:solidFill>
            <a:schemeClr val="tx1"/>
          </a:solidFill>
          <a:latin typeface="+mn-lt"/>
          <a:ea typeface="+mn-ea"/>
          <a:cs typeface="+mn-cs"/>
        </a:defRPr>
      </a:lvl6pPr>
      <a:lvl7pPr marL="2979527" indent="-229194" algn="l" defTabSz="916777" rtl="0" eaLnBrk="1" latinLnBrk="0" hangingPunct="1">
        <a:spcBef>
          <a:spcPct val="20000"/>
        </a:spcBef>
        <a:buFont typeface="Arial" pitchFamily="34" charset="0"/>
        <a:buChar char="•"/>
        <a:defRPr sz="2005" kern="1200">
          <a:solidFill>
            <a:schemeClr val="tx1"/>
          </a:solidFill>
          <a:latin typeface="+mn-lt"/>
          <a:ea typeface="+mn-ea"/>
          <a:cs typeface="+mn-cs"/>
        </a:defRPr>
      </a:lvl7pPr>
      <a:lvl8pPr marL="3437915" indent="-229194" algn="l" defTabSz="916777" rtl="0" eaLnBrk="1" latinLnBrk="0" hangingPunct="1">
        <a:spcBef>
          <a:spcPct val="20000"/>
        </a:spcBef>
        <a:buFont typeface="Arial" pitchFamily="34" charset="0"/>
        <a:buChar char="•"/>
        <a:defRPr sz="2005" kern="1200">
          <a:solidFill>
            <a:schemeClr val="tx1"/>
          </a:solidFill>
          <a:latin typeface="+mn-lt"/>
          <a:ea typeface="+mn-ea"/>
          <a:cs typeface="+mn-cs"/>
        </a:defRPr>
      </a:lvl8pPr>
      <a:lvl9pPr marL="3896304" indent="-229194" algn="l" defTabSz="916777" rtl="0" eaLnBrk="1" latinLnBrk="0" hangingPunct="1">
        <a:spcBef>
          <a:spcPct val="20000"/>
        </a:spcBef>
        <a:buFont typeface="Arial" pitchFamily="34" charset="0"/>
        <a:buChar char="•"/>
        <a:defRPr sz="2005" kern="1200">
          <a:solidFill>
            <a:schemeClr val="tx1"/>
          </a:solidFill>
          <a:latin typeface="+mn-lt"/>
          <a:ea typeface="+mn-ea"/>
          <a:cs typeface="+mn-cs"/>
        </a:defRPr>
      </a:lvl9pPr>
    </p:bodyStyle>
    <p:otherStyle>
      <a:defPPr>
        <a:defRPr lang="zh-CN"/>
      </a:defPPr>
      <a:lvl1pPr marL="0" algn="l" defTabSz="916777" rtl="0" eaLnBrk="1" latinLnBrk="0" hangingPunct="1">
        <a:defRPr sz="1805" kern="1200">
          <a:solidFill>
            <a:schemeClr val="tx1"/>
          </a:solidFill>
          <a:latin typeface="+mn-lt"/>
          <a:ea typeface="+mn-ea"/>
          <a:cs typeface="+mn-cs"/>
        </a:defRPr>
      </a:lvl1pPr>
      <a:lvl2pPr marL="458389" algn="l" defTabSz="916777" rtl="0" eaLnBrk="1" latinLnBrk="0" hangingPunct="1">
        <a:defRPr sz="1805" kern="1200">
          <a:solidFill>
            <a:schemeClr val="tx1"/>
          </a:solidFill>
          <a:latin typeface="+mn-lt"/>
          <a:ea typeface="+mn-ea"/>
          <a:cs typeface="+mn-cs"/>
        </a:defRPr>
      </a:lvl2pPr>
      <a:lvl3pPr marL="916777" algn="l" defTabSz="916777" rtl="0" eaLnBrk="1" latinLnBrk="0" hangingPunct="1">
        <a:defRPr sz="1805" kern="1200">
          <a:solidFill>
            <a:schemeClr val="tx1"/>
          </a:solidFill>
          <a:latin typeface="+mn-lt"/>
          <a:ea typeface="+mn-ea"/>
          <a:cs typeface="+mn-cs"/>
        </a:defRPr>
      </a:lvl3pPr>
      <a:lvl4pPr marL="1375166" algn="l" defTabSz="916777" rtl="0" eaLnBrk="1" latinLnBrk="0" hangingPunct="1">
        <a:defRPr sz="1805" kern="1200">
          <a:solidFill>
            <a:schemeClr val="tx1"/>
          </a:solidFill>
          <a:latin typeface="+mn-lt"/>
          <a:ea typeface="+mn-ea"/>
          <a:cs typeface="+mn-cs"/>
        </a:defRPr>
      </a:lvl4pPr>
      <a:lvl5pPr marL="1833555" algn="l" defTabSz="916777" rtl="0" eaLnBrk="1" latinLnBrk="0" hangingPunct="1">
        <a:defRPr sz="1805" kern="1200">
          <a:solidFill>
            <a:schemeClr val="tx1"/>
          </a:solidFill>
          <a:latin typeface="+mn-lt"/>
          <a:ea typeface="+mn-ea"/>
          <a:cs typeface="+mn-cs"/>
        </a:defRPr>
      </a:lvl5pPr>
      <a:lvl6pPr marL="2291944" algn="l" defTabSz="916777" rtl="0" eaLnBrk="1" latinLnBrk="0" hangingPunct="1">
        <a:defRPr sz="1805" kern="1200">
          <a:solidFill>
            <a:schemeClr val="tx1"/>
          </a:solidFill>
          <a:latin typeface="+mn-lt"/>
          <a:ea typeface="+mn-ea"/>
          <a:cs typeface="+mn-cs"/>
        </a:defRPr>
      </a:lvl6pPr>
      <a:lvl7pPr marL="2750332" algn="l" defTabSz="916777" rtl="0" eaLnBrk="1" latinLnBrk="0" hangingPunct="1">
        <a:defRPr sz="1805" kern="1200">
          <a:solidFill>
            <a:schemeClr val="tx1"/>
          </a:solidFill>
          <a:latin typeface="+mn-lt"/>
          <a:ea typeface="+mn-ea"/>
          <a:cs typeface="+mn-cs"/>
        </a:defRPr>
      </a:lvl7pPr>
      <a:lvl8pPr marL="3208721" algn="l" defTabSz="916777" rtl="0" eaLnBrk="1" latinLnBrk="0" hangingPunct="1">
        <a:defRPr sz="1805" kern="1200">
          <a:solidFill>
            <a:schemeClr val="tx1"/>
          </a:solidFill>
          <a:latin typeface="+mn-lt"/>
          <a:ea typeface="+mn-ea"/>
          <a:cs typeface="+mn-cs"/>
        </a:defRPr>
      </a:lvl8pPr>
      <a:lvl9pPr marL="3667110" algn="l" defTabSz="916777" rtl="0" eaLnBrk="1" latinLnBrk="0" hangingPunct="1">
        <a:defRPr sz="1805"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389" y="365780"/>
            <a:ext cx="10515224" cy="1324636"/>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389" y="1825891"/>
            <a:ext cx="10515224" cy="4351729"/>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390" y="6356749"/>
            <a:ext cx="2742447" cy="364275"/>
          </a:xfrm>
          <a:prstGeom prst="rect">
            <a:avLst/>
          </a:prstGeom>
        </p:spPr>
        <p:txBody>
          <a:bodyPr vert="horz" lIns="91440" tIns="45720" rIns="91440" bIns="45720" rtlCol="0" anchor="ctr"/>
          <a:lstStyle>
            <a:lvl1pPr algn="l">
              <a:defRPr sz="1138">
                <a:solidFill>
                  <a:schemeClr val="tx1">
                    <a:tint val="75000"/>
                  </a:schemeClr>
                </a:solidFill>
              </a:defRPr>
            </a:lvl1pPr>
          </a:lstStyle>
          <a:p>
            <a:pPr defTabSz="866943" fontAlgn="base">
              <a:spcBef>
                <a:spcPct val="0"/>
              </a:spcBef>
              <a:spcAft>
                <a:spcPct val="0"/>
              </a:spcAft>
            </a:pPr>
            <a:fld id="{43A93E93-166D-47F5-9EF1-ACEABE24AEEA}" type="datetimeFigureOut">
              <a:rPr lang="zh-CN" altLang="en-US" smtClean="0">
                <a:solidFill>
                  <a:prstClr val="black">
                    <a:tint val="75000"/>
                  </a:prstClr>
                </a:solidFill>
              </a:rPr>
              <a:pPr defTabSz="866943" fontAlgn="base">
                <a:spcBef>
                  <a:spcPct val="0"/>
                </a:spcBef>
                <a:spcAft>
                  <a:spcPct val="0"/>
                </a:spcAft>
              </a:pPr>
              <a:t>2023/10/27</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413" y="6356749"/>
            <a:ext cx="4115176" cy="364275"/>
          </a:xfrm>
          <a:prstGeom prst="rect">
            <a:avLst/>
          </a:prstGeom>
        </p:spPr>
        <p:txBody>
          <a:bodyPr vert="horz" lIns="91440" tIns="45720" rIns="91440" bIns="45720" rtlCol="0" anchor="ctr"/>
          <a:lstStyle>
            <a:lvl1pPr algn="ctr">
              <a:defRPr sz="1138">
                <a:solidFill>
                  <a:schemeClr val="tx1">
                    <a:tint val="75000"/>
                  </a:schemeClr>
                </a:solidFill>
              </a:defRPr>
            </a:lvl1pPr>
          </a:lstStyle>
          <a:p>
            <a:pPr defTabSz="866943" fontAlgn="base">
              <a:spcBef>
                <a:spcPct val="0"/>
              </a:spcBef>
              <a:spcAft>
                <a:spcPct val="0"/>
              </a:spcAft>
            </a:pPr>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1167" y="6356749"/>
            <a:ext cx="2742447" cy="364275"/>
          </a:xfrm>
          <a:prstGeom prst="rect">
            <a:avLst/>
          </a:prstGeom>
        </p:spPr>
        <p:txBody>
          <a:bodyPr vert="horz" lIns="91440" tIns="45720" rIns="91440" bIns="45720" rtlCol="0" anchor="ctr"/>
          <a:lstStyle>
            <a:lvl1pPr algn="r">
              <a:defRPr sz="1138">
                <a:solidFill>
                  <a:schemeClr val="tx1">
                    <a:tint val="75000"/>
                  </a:schemeClr>
                </a:solidFill>
              </a:defRPr>
            </a:lvl1pPr>
          </a:lstStyle>
          <a:p>
            <a:pPr defTabSz="866943" fontAlgn="base">
              <a:spcBef>
                <a:spcPct val="0"/>
              </a:spcBef>
              <a:spcAft>
                <a:spcPct val="0"/>
              </a:spcAft>
            </a:pPr>
            <a:fld id="{118D5ACA-62CA-46DB-AD6B-12EDD6D51A23}" type="slidenum">
              <a:rPr lang="zh-CN" altLang="en-US" smtClean="0">
                <a:solidFill>
                  <a:prstClr val="black">
                    <a:tint val="75000"/>
                  </a:prstClr>
                </a:solidFill>
              </a:rPr>
              <a:pPr defTabSz="866943" fontAlgn="base">
                <a:spcBef>
                  <a:spcPct val="0"/>
                </a:spcBef>
                <a:spcAft>
                  <a:spcPct val="0"/>
                </a:spcAft>
              </a:pPr>
              <a:t>‹#›</a:t>
            </a:fld>
            <a:endParaRPr lang="zh-CN" altLang="en-US">
              <a:solidFill>
                <a:prstClr val="black">
                  <a:tint val="75000"/>
                </a:prstClr>
              </a:solidFill>
            </a:endParaRPr>
          </a:p>
        </p:txBody>
      </p:sp>
    </p:spTree>
    <p:extLst>
      <p:ext uri="{BB962C8B-B14F-4D97-AF65-F5344CB8AC3E}">
        <p14:creationId xmlns:p14="http://schemas.microsoft.com/office/powerpoint/2010/main" val="1082030286"/>
      </p:ext>
    </p:extLst>
  </p:cSld>
  <p:clrMap bg1="lt1" tx1="dk1" bg2="lt2" tx2="dk2" accent1="accent1" accent2="accent2" accent3="accent3" accent4="accent4" accent5="accent5" accent6="accent6" hlink="hlink" folHlink="folHlink"/>
  <p:sldLayoutIdLst>
    <p:sldLayoutId id="2147483691" r:id="rId1"/>
    <p:sldLayoutId id="2147483692" r:id="rId2"/>
  </p:sldLayoutIdLst>
  <p:transition spd="slow">
    <p:comb/>
  </p:transition>
  <p:txStyles>
    <p:titleStyle>
      <a:lvl1pPr algn="l" defTabSz="866943" rtl="0" eaLnBrk="1" latinLnBrk="0" hangingPunct="1">
        <a:lnSpc>
          <a:spcPct val="90000"/>
        </a:lnSpc>
        <a:spcBef>
          <a:spcPct val="0"/>
        </a:spcBef>
        <a:buNone/>
        <a:defRPr sz="4172" kern="1200">
          <a:solidFill>
            <a:schemeClr val="tx1"/>
          </a:solidFill>
          <a:latin typeface="+mj-lt"/>
          <a:ea typeface="+mj-ea"/>
          <a:cs typeface="+mj-cs"/>
        </a:defRPr>
      </a:lvl1pPr>
    </p:titleStyle>
    <p:bodyStyle>
      <a:lvl1pPr marL="216736" indent="-216736" algn="l" defTabSz="866943" rtl="0" eaLnBrk="1" latinLnBrk="0" hangingPunct="1">
        <a:lnSpc>
          <a:spcPct val="90000"/>
        </a:lnSpc>
        <a:spcBef>
          <a:spcPts val="948"/>
        </a:spcBef>
        <a:buFont typeface="Arial" panose="020B0604020202020204" pitchFamily="34" charset="0"/>
        <a:buChar char="•"/>
        <a:defRPr sz="2655" kern="1200">
          <a:solidFill>
            <a:schemeClr val="tx1"/>
          </a:solidFill>
          <a:latin typeface="+mn-lt"/>
          <a:ea typeface="+mn-ea"/>
          <a:cs typeface="+mn-cs"/>
        </a:defRPr>
      </a:lvl1pPr>
      <a:lvl2pPr marL="650207" indent="-216736" algn="l" defTabSz="866943" rtl="0" eaLnBrk="1" latinLnBrk="0" hangingPunct="1">
        <a:lnSpc>
          <a:spcPct val="90000"/>
        </a:lnSpc>
        <a:spcBef>
          <a:spcPts val="474"/>
        </a:spcBef>
        <a:buFont typeface="Arial" panose="020B0604020202020204" pitchFamily="34" charset="0"/>
        <a:buChar char="•"/>
        <a:defRPr sz="2275" kern="1200">
          <a:solidFill>
            <a:schemeClr val="tx1"/>
          </a:solidFill>
          <a:latin typeface="+mn-lt"/>
          <a:ea typeface="+mn-ea"/>
          <a:cs typeface="+mn-cs"/>
        </a:defRPr>
      </a:lvl2pPr>
      <a:lvl3pPr marL="1083678" indent="-216736" algn="l" defTabSz="866943" rtl="0" eaLnBrk="1" latinLnBrk="0" hangingPunct="1">
        <a:lnSpc>
          <a:spcPct val="90000"/>
        </a:lnSpc>
        <a:spcBef>
          <a:spcPts val="474"/>
        </a:spcBef>
        <a:buFont typeface="Arial" panose="020B0604020202020204" pitchFamily="34" charset="0"/>
        <a:buChar char="•"/>
        <a:defRPr sz="1896" kern="1200">
          <a:solidFill>
            <a:schemeClr val="tx1"/>
          </a:solidFill>
          <a:latin typeface="+mn-lt"/>
          <a:ea typeface="+mn-ea"/>
          <a:cs typeface="+mn-cs"/>
        </a:defRPr>
      </a:lvl3pPr>
      <a:lvl4pPr marL="1517150"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4pPr>
      <a:lvl5pPr marL="1950621"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5pPr>
      <a:lvl6pPr marL="2384092"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6pPr>
      <a:lvl7pPr marL="2817564"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7pPr>
      <a:lvl8pPr marL="3251035"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8pPr>
      <a:lvl9pPr marL="3684506"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9pPr>
    </p:bodyStyle>
    <p:otherStyle>
      <a:defPPr>
        <a:defRPr lang="zh-CN"/>
      </a:defPPr>
      <a:lvl1pPr marL="0" algn="l" defTabSz="866943" rtl="0" eaLnBrk="1" latinLnBrk="0" hangingPunct="1">
        <a:defRPr sz="1707" kern="1200">
          <a:solidFill>
            <a:schemeClr val="tx1"/>
          </a:solidFill>
          <a:latin typeface="+mn-lt"/>
          <a:ea typeface="+mn-ea"/>
          <a:cs typeface="+mn-cs"/>
        </a:defRPr>
      </a:lvl1pPr>
      <a:lvl2pPr marL="433471" algn="l" defTabSz="866943" rtl="0" eaLnBrk="1" latinLnBrk="0" hangingPunct="1">
        <a:defRPr sz="1707" kern="1200">
          <a:solidFill>
            <a:schemeClr val="tx1"/>
          </a:solidFill>
          <a:latin typeface="+mn-lt"/>
          <a:ea typeface="+mn-ea"/>
          <a:cs typeface="+mn-cs"/>
        </a:defRPr>
      </a:lvl2pPr>
      <a:lvl3pPr marL="866943" algn="l" defTabSz="866943" rtl="0" eaLnBrk="1" latinLnBrk="0" hangingPunct="1">
        <a:defRPr sz="1707" kern="1200">
          <a:solidFill>
            <a:schemeClr val="tx1"/>
          </a:solidFill>
          <a:latin typeface="+mn-lt"/>
          <a:ea typeface="+mn-ea"/>
          <a:cs typeface="+mn-cs"/>
        </a:defRPr>
      </a:lvl3pPr>
      <a:lvl4pPr marL="1300414" algn="l" defTabSz="866943" rtl="0" eaLnBrk="1" latinLnBrk="0" hangingPunct="1">
        <a:defRPr sz="1707" kern="1200">
          <a:solidFill>
            <a:schemeClr val="tx1"/>
          </a:solidFill>
          <a:latin typeface="+mn-lt"/>
          <a:ea typeface="+mn-ea"/>
          <a:cs typeface="+mn-cs"/>
        </a:defRPr>
      </a:lvl4pPr>
      <a:lvl5pPr marL="1733885" algn="l" defTabSz="866943" rtl="0" eaLnBrk="1" latinLnBrk="0" hangingPunct="1">
        <a:defRPr sz="1707" kern="1200">
          <a:solidFill>
            <a:schemeClr val="tx1"/>
          </a:solidFill>
          <a:latin typeface="+mn-lt"/>
          <a:ea typeface="+mn-ea"/>
          <a:cs typeface="+mn-cs"/>
        </a:defRPr>
      </a:lvl5pPr>
      <a:lvl6pPr marL="2167357" algn="l" defTabSz="866943" rtl="0" eaLnBrk="1" latinLnBrk="0" hangingPunct="1">
        <a:defRPr sz="1707" kern="1200">
          <a:solidFill>
            <a:schemeClr val="tx1"/>
          </a:solidFill>
          <a:latin typeface="+mn-lt"/>
          <a:ea typeface="+mn-ea"/>
          <a:cs typeface="+mn-cs"/>
        </a:defRPr>
      </a:lvl6pPr>
      <a:lvl7pPr marL="2600828" algn="l" defTabSz="866943" rtl="0" eaLnBrk="1" latinLnBrk="0" hangingPunct="1">
        <a:defRPr sz="1707" kern="1200">
          <a:solidFill>
            <a:schemeClr val="tx1"/>
          </a:solidFill>
          <a:latin typeface="+mn-lt"/>
          <a:ea typeface="+mn-ea"/>
          <a:cs typeface="+mn-cs"/>
        </a:defRPr>
      </a:lvl7pPr>
      <a:lvl8pPr marL="3034299" algn="l" defTabSz="866943" rtl="0" eaLnBrk="1" latinLnBrk="0" hangingPunct="1">
        <a:defRPr sz="1707" kern="1200">
          <a:solidFill>
            <a:schemeClr val="tx1"/>
          </a:solidFill>
          <a:latin typeface="+mn-lt"/>
          <a:ea typeface="+mn-ea"/>
          <a:cs typeface="+mn-cs"/>
        </a:defRPr>
      </a:lvl8pPr>
      <a:lvl9pPr marL="3467771" algn="l" defTabSz="866943" rtl="0" eaLnBrk="1" latinLnBrk="0" hangingPunct="1">
        <a:defRPr sz="1707"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t>2023/10/27</a:t>
            </a:fld>
            <a:endParaRPr lang="zh-CN" altLang="en-US"/>
          </a:p>
        </p:txBody>
      </p:sp>
      <p:sp>
        <p:nvSpPr>
          <p:cNvPr id="5" name="页脚占位符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695121823"/>
      </p:ext>
    </p:extLst>
  </p:cSld>
  <p:clrMap bg1="lt1" tx1="dk1" bg2="lt2" tx2="dk2" accent1="accent1" accent2="accent2" accent3="accent3" accent4="accent4" accent5="accent5" accent6="accent6" hlink="hlink" folHlink="folHlink"/>
  <p:sldLayoutIdLst>
    <p:sldLayoutId id="2147483694" r:id="rId1"/>
  </p:sldLayoutIdLst>
  <p:transition spd="slow">
    <p:comb/>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图片 6" descr="403bc8957f52b6a846edee4c8bcefb3b"/>
          <p:cNvPicPr>
            <a:picLocks noChangeAspect="1"/>
          </p:cNvPicPr>
          <p:nvPr userDrawn="1"/>
        </p:nvPicPr>
        <p:blipFill>
          <a:blip r:embed="rId4"/>
          <a:srcRect l="175" t="7976" r="26157" b="73624"/>
          <a:stretch>
            <a:fillRect/>
          </a:stretch>
        </p:blipFill>
        <p:spPr>
          <a:xfrm flipH="1">
            <a:off x="-56514" y="-109220"/>
            <a:ext cx="12305665" cy="1455420"/>
          </a:xfrm>
          <a:prstGeom prst="rect">
            <a:avLst/>
          </a:prstGeom>
        </p:spPr>
      </p:pic>
      <p:pic>
        <p:nvPicPr>
          <p:cNvPr id="3" name="Picture 2" descr="Shape&#10;&#10;Description automatically generated with medium confidence">
            <a:extLst>
              <a:ext uri="{FF2B5EF4-FFF2-40B4-BE49-F238E27FC236}">
                <a16:creationId xmlns:a16="http://schemas.microsoft.com/office/drawing/2014/main" id="{8D5E0FA5-7A06-4B65-8C09-930C5B4FC91A}"/>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885653" y="0"/>
            <a:ext cx="1466553" cy="1466553"/>
          </a:xfrm>
          <a:prstGeom prst="rect">
            <a:avLst/>
          </a:prstGeom>
        </p:spPr>
      </p:pic>
    </p:spTree>
    <p:extLst>
      <p:ext uri="{BB962C8B-B14F-4D97-AF65-F5344CB8AC3E}">
        <p14:creationId xmlns:p14="http://schemas.microsoft.com/office/powerpoint/2010/main" val="95336448"/>
      </p:ext>
    </p:extLst>
  </p:cSld>
  <p:clrMap bg1="lt1" tx1="dk1" bg2="lt2" tx2="dk2" accent1="accent1" accent2="accent2" accent3="accent3" accent4="accent4" accent5="accent5" accent6="accent6" hlink="hlink" folHlink="folHlink"/>
  <p:sldLayoutIdLst>
    <p:sldLayoutId id="2147483696" r:id="rId1"/>
    <p:sldLayoutId id="2147483697" r:id="rId2"/>
  </p:sldLayoutIdLst>
  <p:transition spd="slow">
    <p:comb/>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2.xml"/><Relationship Id="rId13" Type="http://schemas.openxmlformats.org/officeDocument/2006/relationships/image" Target="../media/image7.png"/><Relationship Id="rId18" Type="http://schemas.openxmlformats.org/officeDocument/2006/relationships/image" Target="../media/image10.png"/><Relationship Id="rId3" Type="http://schemas.openxmlformats.org/officeDocument/2006/relationships/tags" Target="../tags/tag1.xml"/><Relationship Id="rId21" Type="http://schemas.openxmlformats.org/officeDocument/2006/relationships/slide" Target="slide5.xml"/><Relationship Id="rId7" Type="http://schemas.openxmlformats.org/officeDocument/2006/relationships/image" Target="../media/image5.png"/><Relationship Id="rId12" Type="http://schemas.microsoft.com/office/2007/relationships/hdphoto" Target="../media/hdphoto1.wdp"/><Relationship Id="rId17" Type="http://schemas.openxmlformats.org/officeDocument/2006/relationships/image" Target="../media/image9.png"/><Relationship Id="rId2" Type="http://schemas.microsoft.com/office/2007/relationships/media" Target="../media/media1.mp3"/><Relationship Id="rId16" Type="http://schemas.microsoft.com/office/2007/relationships/hdphoto" Target="../media/hdphoto3.wdp"/><Relationship Id="rId20" Type="http://schemas.openxmlformats.org/officeDocument/2006/relationships/image" Target="../media/image11.png"/><Relationship Id="rId1" Type="http://schemas.openxmlformats.org/officeDocument/2006/relationships/audio" Target="NULL" TargetMode="External"/><Relationship Id="rId6" Type="http://schemas.openxmlformats.org/officeDocument/2006/relationships/image" Target="../media/image4.png"/><Relationship Id="rId11" Type="http://schemas.openxmlformats.org/officeDocument/2006/relationships/image" Target="../media/image6.png"/><Relationship Id="rId5" Type="http://schemas.openxmlformats.org/officeDocument/2006/relationships/notesSlide" Target="../notesSlides/notesSlide1.xml"/><Relationship Id="rId15" Type="http://schemas.openxmlformats.org/officeDocument/2006/relationships/image" Target="../media/image8.png"/><Relationship Id="rId10" Type="http://schemas.openxmlformats.org/officeDocument/2006/relationships/slide" Target="slide3.xml"/><Relationship Id="rId19" Type="http://schemas.microsoft.com/office/2007/relationships/hdphoto" Target="../media/hdphoto4.wdp"/><Relationship Id="rId4" Type="http://schemas.openxmlformats.org/officeDocument/2006/relationships/slideLayout" Target="../slideLayouts/slideLayout31.xml"/><Relationship Id="rId9" Type="http://schemas.openxmlformats.org/officeDocument/2006/relationships/slide" Target="slide4.xml"/><Relationship Id="rId14" Type="http://schemas.microsoft.com/office/2007/relationships/hdphoto" Target="../media/hdphoto2.wdp"/><Relationship Id="rId22"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34.xml"/><Relationship Id="rId4" Type="http://schemas.microsoft.com/office/2007/relationships/hdphoto" Target="../media/hdphoto7.wdp"/></Relationships>
</file>

<file path=ppt/slides/_rels/slide1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4.xml"/><Relationship Id="rId1" Type="http://schemas.openxmlformats.org/officeDocument/2006/relationships/themeOverride" Target="../theme/themeOverride2.xml"/><Relationship Id="rId5" Type="http://schemas.openxmlformats.org/officeDocument/2006/relationships/image" Target="../media/image32.png"/><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4.xml"/><Relationship Id="rId1" Type="http://schemas.openxmlformats.org/officeDocument/2006/relationships/themeOverride" Target="../theme/themeOverride3.xml"/><Relationship Id="rId5" Type="http://schemas.openxmlformats.org/officeDocument/2006/relationships/image" Target="../media/image32.png"/><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notesSlide" Target="../notesSlides/notesSlide8.xml"/><Relationship Id="rId7" Type="http://schemas.openxmlformats.org/officeDocument/2006/relationships/image" Target="../media/image34.png"/><Relationship Id="rId2" Type="http://schemas.openxmlformats.org/officeDocument/2006/relationships/slideLayout" Target="../slideLayouts/slideLayout32.xml"/><Relationship Id="rId1" Type="http://schemas.openxmlformats.org/officeDocument/2006/relationships/themeOverride" Target="../theme/themeOverride4.xml"/><Relationship Id="rId6" Type="http://schemas.openxmlformats.org/officeDocument/2006/relationships/image" Target="../media/image33.emf"/><Relationship Id="rId5" Type="http://schemas.openxmlformats.org/officeDocument/2006/relationships/image" Target="../media/image27.emf"/><Relationship Id="rId10" Type="http://schemas.microsoft.com/office/2007/relationships/hdphoto" Target="../media/hdphoto8.wdp"/><Relationship Id="rId4" Type="http://schemas.openxmlformats.org/officeDocument/2006/relationships/image" Target="../media/image3.jpeg"/><Relationship Id="rId9" Type="http://schemas.openxmlformats.org/officeDocument/2006/relationships/image" Target="../media/image36.png"/></Relationships>
</file>

<file path=ppt/slides/_rels/slide15.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audio" Target="../media/audio1.wav"/><Relationship Id="rId7" Type="http://schemas.microsoft.com/office/2007/relationships/hdphoto" Target="../media/hdphoto9.wdp"/><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 Id="rId9" Type="http://schemas.microsoft.com/office/2007/relationships/hdphoto" Target="../media/hdphoto10.wdp"/></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41.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42.png"/><Relationship Id="rId2" Type="http://schemas.openxmlformats.org/officeDocument/2006/relationships/slideLayout" Target="../slideLayouts/slideLayout34.xml"/><Relationship Id="rId1" Type="http://schemas.openxmlformats.org/officeDocument/2006/relationships/themeOverride" Target="../theme/themeOverride5.xml"/><Relationship Id="rId6" Type="http://schemas.microsoft.com/office/2007/relationships/hdphoto" Target="../media/hdphoto7.wdp"/><Relationship Id="rId5" Type="http://schemas.openxmlformats.org/officeDocument/2006/relationships/image" Target="../media/image29.png"/><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4.xml"/><Relationship Id="rId1" Type="http://schemas.openxmlformats.org/officeDocument/2006/relationships/themeOverride" Target="../theme/themeOverride6.xml"/><Relationship Id="rId5" Type="http://schemas.openxmlformats.org/officeDocument/2006/relationships/image" Target="../media/image43.png"/><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2.xml"/><Relationship Id="rId1" Type="http://schemas.openxmlformats.org/officeDocument/2006/relationships/themeOverride" Target="../theme/themeOverride7.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9.png"/><Relationship Id="rId18" Type="http://schemas.openxmlformats.org/officeDocument/2006/relationships/image" Target="../media/image13.png"/><Relationship Id="rId3" Type="http://schemas.openxmlformats.org/officeDocument/2006/relationships/slideLayout" Target="../slideLayouts/slideLayout31.xml"/><Relationship Id="rId21" Type="http://schemas.openxmlformats.org/officeDocument/2006/relationships/image" Target="../media/image15.png"/><Relationship Id="rId7" Type="http://schemas.microsoft.com/office/2007/relationships/hdphoto" Target="../media/hdphoto1.wdp"/><Relationship Id="rId12" Type="http://schemas.openxmlformats.org/officeDocument/2006/relationships/slide" Target="slide1.xml"/><Relationship Id="rId17" Type="http://schemas.openxmlformats.org/officeDocument/2006/relationships/image" Target="../media/image11.png"/><Relationship Id="rId2" Type="http://schemas.microsoft.com/office/2007/relationships/media" Target="../media/media1.mp3"/><Relationship Id="rId16" Type="http://schemas.openxmlformats.org/officeDocument/2006/relationships/slide" Target="slide7.xml"/><Relationship Id="rId20" Type="http://schemas.openxmlformats.org/officeDocument/2006/relationships/image" Target="../media/image14.png"/><Relationship Id="rId1" Type="http://schemas.openxmlformats.org/officeDocument/2006/relationships/audio" Target="NULL" TargetMode="External"/><Relationship Id="rId6" Type="http://schemas.openxmlformats.org/officeDocument/2006/relationships/image" Target="../media/image6.png"/><Relationship Id="rId11" Type="http://schemas.microsoft.com/office/2007/relationships/hdphoto" Target="../media/hdphoto3.wdp"/><Relationship Id="rId5" Type="http://schemas.openxmlformats.org/officeDocument/2006/relationships/image" Target="../media/image5.png"/><Relationship Id="rId15" Type="http://schemas.microsoft.com/office/2007/relationships/hdphoto" Target="../media/hdphoto4.wdp"/><Relationship Id="rId23" Type="http://schemas.openxmlformats.org/officeDocument/2006/relationships/image" Target="../media/image16.png"/><Relationship Id="rId10" Type="http://schemas.openxmlformats.org/officeDocument/2006/relationships/image" Target="../media/image8.png"/><Relationship Id="rId19" Type="http://schemas.openxmlformats.org/officeDocument/2006/relationships/slide" Target="slide3.xml"/><Relationship Id="rId4" Type="http://schemas.openxmlformats.org/officeDocument/2006/relationships/image" Target="../media/image4.png"/><Relationship Id="rId9" Type="http://schemas.microsoft.com/office/2007/relationships/hdphoto" Target="../media/hdphoto2.wdp"/><Relationship Id="rId14" Type="http://schemas.openxmlformats.org/officeDocument/2006/relationships/image" Target="../media/image10.png"/><Relationship Id="rId22" Type="http://schemas.openxmlformats.org/officeDocument/2006/relationships/slide" Target="slide4.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4.png"/><Relationship Id="rId3" Type="http://schemas.openxmlformats.org/officeDocument/2006/relationships/slideLayout" Target="../slideLayouts/slideLayout31.xml"/><Relationship Id="rId7" Type="http://schemas.microsoft.com/office/2007/relationships/hdphoto" Target="../media/hdphoto4.wdp"/><Relationship Id="rId12" Type="http://schemas.openxmlformats.org/officeDocument/2006/relationships/slide" Target="slide3.xml"/><Relationship Id="rId17" Type="http://schemas.openxmlformats.org/officeDocument/2006/relationships/slide" Target="slide1.xml"/><Relationship Id="rId2" Type="http://schemas.microsoft.com/office/2007/relationships/media" Target="../media/media1.mp3"/><Relationship Id="rId16" Type="http://schemas.openxmlformats.org/officeDocument/2006/relationships/image" Target="../media/image16.png"/><Relationship Id="rId1" Type="http://schemas.openxmlformats.org/officeDocument/2006/relationships/audio" Target="NULL" TargetMode="External"/><Relationship Id="rId6" Type="http://schemas.openxmlformats.org/officeDocument/2006/relationships/image" Target="../media/image10.png"/><Relationship Id="rId11" Type="http://schemas.microsoft.com/office/2007/relationships/hdphoto" Target="../media/hdphoto3.wdp"/><Relationship Id="rId5" Type="http://schemas.openxmlformats.org/officeDocument/2006/relationships/image" Target="../media/image5.png"/><Relationship Id="rId15" Type="http://schemas.openxmlformats.org/officeDocument/2006/relationships/slide" Target="slide4.xml"/><Relationship Id="rId10" Type="http://schemas.openxmlformats.org/officeDocument/2006/relationships/image" Target="../media/image13.png"/><Relationship Id="rId4" Type="http://schemas.openxmlformats.org/officeDocument/2006/relationships/image" Target="../media/image4.png"/><Relationship Id="rId9" Type="http://schemas.microsoft.com/office/2007/relationships/hdphoto" Target="../media/hdphoto1.wdp"/><Relationship Id="rId14"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1.png"/><Relationship Id="rId18" Type="http://schemas.openxmlformats.org/officeDocument/2006/relationships/slide" Target="slide4.xml"/><Relationship Id="rId3" Type="http://schemas.openxmlformats.org/officeDocument/2006/relationships/slideLayout" Target="../slideLayouts/slideLayout31.xml"/><Relationship Id="rId7" Type="http://schemas.microsoft.com/office/2007/relationships/hdphoto" Target="../media/hdphoto3.wdp"/><Relationship Id="rId12" Type="http://schemas.openxmlformats.org/officeDocument/2006/relationships/slide" Target="slide7.xml"/><Relationship Id="rId17" Type="http://schemas.openxmlformats.org/officeDocument/2006/relationships/image" Target="../media/image15.png"/><Relationship Id="rId2" Type="http://schemas.microsoft.com/office/2007/relationships/media" Target="../media/media1.mp3"/><Relationship Id="rId16" Type="http://schemas.openxmlformats.org/officeDocument/2006/relationships/image" Target="../media/image14.png"/><Relationship Id="rId20" Type="http://schemas.openxmlformats.org/officeDocument/2006/relationships/slide" Target="slide1.xml"/><Relationship Id="rId1" Type="http://schemas.openxmlformats.org/officeDocument/2006/relationships/audio" Target="NULL" TargetMode="External"/><Relationship Id="rId6" Type="http://schemas.openxmlformats.org/officeDocument/2006/relationships/image" Target="../media/image8.png"/><Relationship Id="rId11" Type="http://schemas.microsoft.com/office/2007/relationships/hdphoto" Target="../media/hdphoto4.wdp"/><Relationship Id="rId5" Type="http://schemas.openxmlformats.org/officeDocument/2006/relationships/image" Target="../media/image5.png"/><Relationship Id="rId15" Type="http://schemas.openxmlformats.org/officeDocument/2006/relationships/slide" Target="slide3.xml"/><Relationship Id="rId10" Type="http://schemas.openxmlformats.org/officeDocument/2006/relationships/image" Target="../media/image10.png"/><Relationship Id="rId19" Type="http://schemas.openxmlformats.org/officeDocument/2006/relationships/image" Target="../media/image16.png"/><Relationship Id="rId4" Type="http://schemas.openxmlformats.org/officeDocument/2006/relationships/image" Target="../media/image4.png"/><Relationship Id="rId9" Type="http://schemas.microsoft.com/office/2007/relationships/hdphoto" Target="../media/hdphoto1.wdp"/><Relationship Id="rId14"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tags" Target="../tags/tag2.xml"/><Relationship Id="rId7" Type="http://schemas.openxmlformats.org/officeDocument/2006/relationships/image" Target="../media/image12.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slideLayout" Target="../slideLayouts/slideLayout31.xml"/><Relationship Id="rId9" Type="http://schemas.microsoft.com/office/2007/relationships/hdphoto" Target="../media/hdphoto5.wdp"/></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notesSlide" Target="../notesSlides/notesSlide2.xml"/><Relationship Id="rId7" Type="http://schemas.microsoft.com/office/2007/relationships/hdphoto" Target="../media/hdphoto6.wdp"/><Relationship Id="rId2" Type="http://schemas.openxmlformats.org/officeDocument/2006/relationships/slideLayout" Target="../slideLayouts/slideLayout32.xml"/><Relationship Id="rId1" Type="http://schemas.openxmlformats.org/officeDocument/2006/relationships/themeOverride" Target="../theme/themeOverride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7.emf"/><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6"/>
          <a:stretch>
            <a:fillRect/>
          </a:stretch>
        </p:blipFill>
        <p:spPr>
          <a:xfrm>
            <a:off x="0" y="190"/>
            <a:ext cx="12192000" cy="6857999"/>
          </a:xfrm>
          <a:prstGeom prst="rect">
            <a:avLst/>
          </a:prstGeom>
        </p:spPr>
      </p:pic>
      <p:sp>
        <p:nvSpPr>
          <p:cNvPr id="66" name="Rectangle 65"/>
          <p:cNvSpPr/>
          <p:nvPr/>
        </p:nvSpPr>
        <p:spPr>
          <a:xfrm>
            <a:off x="1674503" y="570888"/>
            <a:ext cx="7271586" cy="1254787"/>
          </a:xfrm>
          <a:prstGeom prst="rect">
            <a:avLst/>
          </a:prstGeom>
          <a:noFill/>
        </p:spPr>
        <p:txBody>
          <a:bodyPr wrap="none" lIns="86699" tIns="43349" rIns="86699" bIns="43349">
            <a:spAutoFit/>
          </a:bodyP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7585" b="1" i="0" u="none" strike="noStrike" kern="1200" cap="none" spc="0" normalizeH="0" baseline="0" noProof="0" dirty="0" err="1">
                <a:ln w="6600">
                  <a:solidFill>
                    <a:srgbClr val="FACE53"/>
                  </a:solidFill>
                  <a:prstDash val="solid"/>
                </a:ln>
                <a:solidFill>
                  <a:srgbClr val="FFFFFF"/>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rPr>
              <a:t>Chú</a:t>
            </a:r>
            <a:r>
              <a:rPr kumimoji="0" lang="en-US" sz="7585" b="1" i="0" u="none" strike="noStrike" kern="1200" cap="none" spc="0" normalizeH="0" baseline="0" noProof="0" dirty="0">
                <a:ln w="6600">
                  <a:solidFill>
                    <a:srgbClr val="FACE53"/>
                  </a:solidFill>
                  <a:prstDash val="solid"/>
                </a:ln>
                <a:solidFill>
                  <a:srgbClr val="FFFFFF"/>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rPr>
              <a:t> </a:t>
            </a:r>
            <a:r>
              <a:rPr kumimoji="0" lang="en-US" sz="7585" b="1" i="0" u="none" strike="noStrike" kern="1200" cap="none" spc="0" normalizeH="0" baseline="0" noProof="0" dirty="0" err="1">
                <a:ln w="6600">
                  <a:solidFill>
                    <a:srgbClr val="FACE53"/>
                  </a:solidFill>
                  <a:prstDash val="solid"/>
                </a:ln>
                <a:solidFill>
                  <a:srgbClr val="FFFFFF"/>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rPr>
              <a:t>ong</a:t>
            </a:r>
            <a:r>
              <a:rPr kumimoji="0" lang="en-US" sz="7585" b="1" i="0" u="none" strike="noStrike" kern="1200" cap="none" spc="0" normalizeH="0" baseline="0" noProof="0" dirty="0">
                <a:ln w="6600">
                  <a:solidFill>
                    <a:srgbClr val="FACE53"/>
                  </a:solidFill>
                  <a:prstDash val="solid"/>
                </a:ln>
                <a:solidFill>
                  <a:srgbClr val="FFFFFF"/>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rPr>
              <a:t> </a:t>
            </a:r>
            <a:r>
              <a:rPr kumimoji="0" lang="en-US" sz="7585" b="1" i="0" u="none" strike="noStrike" kern="1200" cap="none" spc="0" normalizeH="0" baseline="0" noProof="0" dirty="0" err="1">
                <a:ln w="6600">
                  <a:solidFill>
                    <a:srgbClr val="FACE53"/>
                  </a:solidFill>
                  <a:prstDash val="solid"/>
                </a:ln>
                <a:solidFill>
                  <a:srgbClr val="FFFFFF"/>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rPr>
              <a:t>chăm</a:t>
            </a:r>
            <a:r>
              <a:rPr kumimoji="0" lang="en-US" sz="7585" b="1" i="0" u="none" strike="noStrike" kern="1200" cap="none" spc="0" normalizeH="0" baseline="0" noProof="0" dirty="0">
                <a:ln w="6600">
                  <a:solidFill>
                    <a:srgbClr val="FACE53"/>
                  </a:solidFill>
                  <a:prstDash val="solid"/>
                </a:ln>
                <a:solidFill>
                  <a:srgbClr val="FFFFFF"/>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rPr>
              <a:t> </a:t>
            </a:r>
            <a:r>
              <a:rPr kumimoji="0" lang="en-US" sz="7585" b="1" i="0" u="none" strike="noStrike" kern="1200" cap="none" spc="0" normalizeH="0" baseline="0" noProof="0" dirty="0" err="1">
                <a:ln w="6600">
                  <a:solidFill>
                    <a:srgbClr val="FACE53"/>
                  </a:solidFill>
                  <a:prstDash val="solid"/>
                </a:ln>
                <a:solidFill>
                  <a:srgbClr val="FFFFFF"/>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rPr>
              <a:t>chỉ</a:t>
            </a:r>
            <a:endParaRPr kumimoji="0" lang="en-US" sz="7585" b="1" i="0" u="none" strike="noStrike" kern="1200" cap="none" spc="0" normalizeH="0" baseline="0" noProof="0" dirty="0">
              <a:ln w="6600">
                <a:solidFill>
                  <a:srgbClr val="FACE53"/>
                </a:solidFill>
                <a:prstDash val="solid"/>
              </a:ln>
              <a:solidFill>
                <a:srgbClr val="FFFFFF"/>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endParaRPr>
          </a:p>
        </p:txBody>
      </p:sp>
      <p:sp>
        <p:nvSpPr>
          <p:cNvPr id="83" name="Rectangle 82"/>
          <p:cNvSpPr/>
          <p:nvPr/>
        </p:nvSpPr>
        <p:spPr>
          <a:xfrm>
            <a:off x="1714084" y="584382"/>
            <a:ext cx="7271586" cy="1254787"/>
          </a:xfrm>
          <a:prstGeom prst="rect">
            <a:avLst/>
          </a:prstGeom>
          <a:noFill/>
        </p:spPr>
        <p:txBody>
          <a:bodyPr wrap="none" lIns="86699" tIns="43349" rIns="86699" bIns="43349">
            <a:spAutoFit/>
          </a:bodyP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7585" b="1" i="0" u="none" strike="noStrike" kern="1200" cap="none" spc="0" normalizeH="0" baseline="0" noProof="0" dirty="0" err="1">
                <a:ln w="6600">
                  <a:solidFill>
                    <a:srgbClr val="FACE53"/>
                  </a:solidFill>
                  <a:prstDash val="solid"/>
                </a:ln>
                <a:solidFill>
                  <a:srgbClr val="7030A0"/>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rPr>
              <a:t>Chú</a:t>
            </a:r>
            <a:r>
              <a:rPr kumimoji="0" lang="en-US" sz="7585" b="1" i="0" u="none" strike="noStrike" kern="1200" cap="none" spc="0" normalizeH="0" baseline="0" noProof="0" dirty="0">
                <a:ln w="6600">
                  <a:solidFill>
                    <a:srgbClr val="FACE53"/>
                  </a:solidFill>
                  <a:prstDash val="solid"/>
                </a:ln>
                <a:solidFill>
                  <a:srgbClr val="7030A0"/>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rPr>
              <a:t> </a:t>
            </a:r>
            <a:r>
              <a:rPr kumimoji="0" lang="en-US" sz="7585" b="1" i="0" u="none" strike="noStrike" kern="1200" cap="none" spc="0" normalizeH="0" baseline="0" noProof="0" dirty="0" err="1">
                <a:ln w="6600">
                  <a:solidFill>
                    <a:srgbClr val="FACE53"/>
                  </a:solidFill>
                  <a:prstDash val="solid"/>
                </a:ln>
                <a:solidFill>
                  <a:srgbClr val="7030A0"/>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rPr>
              <a:t>ong</a:t>
            </a:r>
            <a:r>
              <a:rPr kumimoji="0" lang="en-US" sz="7585" b="1" i="0" u="none" strike="noStrike" kern="1200" cap="none" spc="0" normalizeH="0" baseline="0" noProof="0" dirty="0">
                <a:ln w="6600">
                  <a:solidFill>
                    <a:srgbClr val="FACE53"/>
                  </a:solidFill>
                  <a:prstDash val="solid"/>
                </a:ln>
                <a:solidFill>
                  <a:srgbClr val="7030A0"/>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rPr>
              <a:t> </a:t>
            </a:r>
            <a:r>
              <a:rPr kumimoji="0" lang="en-US" sz="7585" b="1" i="0" u="none" strike="noStrike" kern="1200" cap="none" spc="0" normalizeH="0" baseline="0" noProof="0" dirty="0" err="1">
                <a:ln w="6600">
                  <a:solidFill>
                    <a:srgbClr val="FACE53"/>
                  </a:solidFill>
                  <a:prstDash val="solid"/>
                </a:ln>
                <a:solidFill>
                  <a:srgbClr val="7030A0"/>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rPr>
              <a:t>chăm</a:t>
            </a:r>
            <a:r>
              <a:rPr kumimoji="0" lang="en-US" sz="7585" b="1" i="0" u="none" strike="noStrike" kern="1200" cap="none" spc="0" normalizeH="0" baseline="0" noProof="0" dirty="0">
                <a:ln w="6600">
                  <a:solidFill>
                    <a:srgbClr val="FACE53"/>
                  </a:solidFill>
                  <a:prstDash val="solid"/>
                </a:ln>
                <a:solidFill>
                  <a:srgbClr val="7030A0"/>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rPr>
              <a:t> </a:t>
            </a:r>
            <a:r>
              <a:rPr kumimoji="0" lang="en-US" sz="7585" b="1" i="0" u="none" strike="noStrike" kern="1200" cap="none" spc="0" normalizeH="0" baseline="0" noProof="0" dirty="0" err="1">
                <a:ln w="6600">
                  <a:solidFill>
                    <a:srgbClr val="FACE53"/>
                  </a:solidFill>
                  <a:prstDash val="solid"/>
                </a:ln>
                <a:solidFill>
                  <a:srgbClr val="7030A0"/>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rPr>
              <a:t>chỉ</a:t>
            </a:r>
            <a:endParaRPr kumimoji="0" lang="en-US" sz="7585" b="1" i="0" u="none" strike="noStrike" kern="1200" cap="none" spc="0" normalizeH="0" baseline="0" noProof="0" dirty="0">
              <a:ln w="6600">
                <a:solidFill>
                  <a:srgbClr val="FACE53"/>
                </a:solidFill>
                <a:prstDash val="solid"/>
              </a:ln>
              <a:solidFill>
                <a:srgbClr val="7030A0"/>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endParaRPr>
          </a:p>
        </p:txBody>
      </p:sp>
      <p:grpSp>
        <p:nvGrpSpPr>
          <p:cNvPr id="3" name="Google Shape;1012;p37"/>
          <p:cNvGrpSpPr/>
          <p:nvPr/>
        </p:nvGrpSpPr>
        <p:grpSpPr>
          <a:xfrm>
            <a:off x="156217" y="219781"/>
            <a:ext cx="1481347" cy="1508052"/>
            <a:chOff x="5949775" y="2481625"/>
            <a:chExt cx="407775" cy="445825"/>
          </a:xfrm>
        </p:grpSpPr>
        <p:sp>
          <p:nvSpPr>
            <p:cNvPr id="4" name="Google Shape;1013;p37"/>
            <p:cNvSpPr/>
            <p:nvPr/>
          </p:nvSpPr>
          <p:spPr>
            <a:xfrm>
              <a:off x="5949775" y="2746875"/>
              <a:ext cx="72925" cy="42200"/>
            </a:xfrm>
            <a:custGeom>
              <a:avLst/>
              <a:gdLst/>
              <a:ahLst/>
              <a:cxnLst/>
              <a:rect l="l" t="t" r="r" b="b"/>
              <a:pathLst>
                <a:path w="2917" h="1688" extrusionOk="0">
                  <a:moveTo>
                    <a:pt x="2916" y="0"/>
                  </a:moveTo>
                  <a:lnTo>
                    <a:pt x="1" y="849"/>
                  </a:lnTo>
                  <a:lnTo>
                    <a:pt x="2916" y="1687"/>
                  </a:lnTo>
                  <a:lnTo>
                    <a:pt x="2916" y="0"/>
                  </a:lnTo>
                  <a:close/>
                </a:path>
              </a:pathLst>
            </a:custGeom>
            <a:solidFill>
              <a:srgbClr val="84004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5" name="Google Shape;1014;p37"/>
            <p:cNvSpPr/>
            <p:nvPr/>
          </p:nvSpPr>
          <p:spPr>
            <a:xfrm>
              <a:off x="6061400" y="2481625"/>
              <a:ext cx="176625" cy="179175"/>
            </a:xfrm>
            <a:custGeom>
              <a:avLst/>
              <a:gdLst/>
              <a:ahLst/>
              <a:cxnLst/>
              <a:rect l="l" t="t" r="r" b="b"/>
              <a:pathLst>
                <a:path w="7065" h="7167" extrusionOk="0">
                  <a:moveTo>
                    <a:pt x="3451" y="1"/>
                  </a:moveTo>
                  <a:cubicBezTo>
                    <a:pt x="3204" y="1"/>
                    <a:pt x="2945" y="49"/>
                    <a:pt x="2675" y="154"/>
                  </a:cubicBezTo>
                  <a:cubicBezTo>
                    <a:pt x="1" y="1187"/>
                    <a:pt x="1206" y="3781"/>
                    <a:pt x="2158" y="5112"/>
                  </a:cubicBezTo>
                  <a:cubicBezTo>
                    <a:pt x="2858" y="6065"/>
                    <a:pt x="5085" y="7167"/>
                    <a:pt x="5085" y="7167"/>
                  </a:cubicBezTo>
                  <a:cubicBezTo>
                    <a:pt x="7064" y="4719"/>
                    <a:pt x="5876" y="1"/>
                    <a:pt x="3451" y="1"/>
                  </a:cubicBezTo>
                  <a:close/>
                </a:path>
              </a:pathLst>
            </a:custGeom>
            <a:solidFill>
              <a:schemeClr val="accent6">
                <a:lumMod val="50000"/>
              </a:schemeClr>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6" name="Google Shape;1015;p37"/>
            <p:cNvSpPr/>
            <p:nvPr/>
          </p:nvSpPr>
          <p:spPr>
            <a:xfrm>
              <a:off x="6060875" y="2857825"/>
              <a:ext cx="34425" cy="62000"/>
            </a:xfrm>
            <a:custGeom>
              <a:avLst/>
              <a:gdLst/>
              <a:ahLst/>
              <a:cxnLst/>
              <a:rect l="l" t="t" r="r" b="b"/>
              <a:pathLst>
                <a:path w="1377" h="2480" extrusionOk="0">
                  <a:moveTo>
                    <a:pt x="954" y="0"/>
                  </a:moveTo>
                  <a:cubicBezTo>
                    <a:pt x="814" y="0"/>
                    <a:pt x="670" y="71"/>
                    <a:pt x="607" y="233"/>
                  </a:cubicBezTo>
                  <a:cubicBezTo>
                    <a:pt x="377" y="819"/>
                    <a:pt x="182" y="1427"/>
                    <a:pt x="56" y="2047"/>
                  </a:cubicBezTo>
                  <a:cubicBezTo>
                    <a:pt x="1" y="2309"/>
                    <a:pt x="219" y="2480"/>
                    <a:pt x="422" y="2480"/>
                  </a:cubicBezTo>
                  <a:cubicBezTo>
                    <a:pt x="557" y="2480"/>
                    <a:pt x="685" y="2404"/>
                    <a:pt x="722" y="2230"/>
                  </a:cubicBezTo>
                  <a:cubicBezTo>
                    <a:pt x="859" y="1611"/>
                    <a:pt x="1043" y="1002"/>
                    <a:pt x="1273" y="417"/>
                  </a:cubicBezTo>
                  <a:cubicBezTo>
                    <a:pt x="1377" y="166"/>
                    <a:pt x="1169" y="0"/>
                    <a:pt x="954"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7" name="Google Shape;1016;p37"/>
            <p:cNvSpPr/>
            <p:nvPr/>
          </p:nvSpPr>
          <p:spPr>
            <a:xfrm>
              <a:off x="6123225" y="2865225"/>
              <a:ext cx="20400" cy="62225"/>
            </a:xfrm>
            <a:custGeom>
              <a:avLst/>
              <a:gdLst/>
              <a:ahLst/>
              <a:cxnLst/>
              <a:rect l="l" t="t" r="r" b="b"/>
              <a:pathLst>
                <a:path w="816" h="2489" extrusionOk="0">
                  <a:moveTo>
                    <a:pt x="473" y="0"/>
                  </a:moveTo>
                  <a:cubicBezTo>
                    <a:pt x="299" y="0"/>
                    <a:pt x="121" y="109"/>
                    <a:pt x="110" y="327"/>
                  </a:cubicBezTo>
                  <a:cubicBezTo>
                    <a:pt x="87" y="936"/>
                    <a:pt x="53" y="1544"/>
                    <a:pt x="18" y="2152"/>
                  </a:cubicBezTo>
                  <a:cubicBezTo>
                    <a:pt x="1" y="2376"/>
                    <a:pt x="164" y="2488"/>
                    <a:pt x="337" y="2488"/>
                  </a:cubicBezTo>
                  <a:cubicBezTo>
                    <a:pt x="509" y="2488"/>
                    <a:pt x="690" y="2376"/>
                    <a:pt x="707" y="2152"/>
                  </a:cubicBezTo>
                  <a:cubicBezTo>
                    <a:pt x="741" y="1544"/>
                    <a:pt x="776" y="936"/>
                    <a:pt x="810" y="327"/>
                  </a:cubicBezTo>
                  <a:cubicBezTo>
                    <a:pt x="816" y="109"/>
                    <a:pt x="646" y="0"/>
                    <a:pt x="473"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8" name="Google Shape;1017;p37"/>
            <p:cNvSpPr/>
            <p:nvPr/>
          </p:nvSpPr>
          <p:spPr>
            <a:xfrm>
              <a:off x="6197975" y="2865225"/>
              <a:ext cx="24825" cy="62125"/>
            </a:xfrm>
            <a:custGeom>
              <a:avLst/>
              <a:gdLst/>
              <a:ahLst/>
              <a:cxnLst/>
              <a:rect l="l" t="t" r="r" b="b"/>
              <a:pathLst>
                <a:path w="993" h="2485" extrusionOk="0">
                  <a:moveTo>
                    <a:pt x="344" y="0"/>
                  </a:moveTo>
                  <a:cubicBezTo>
                    <a:pt x="170" y="0"/>
                    <a:pt x="1" y="109"/>
                    <a:pt x="12" y="327"/>
                  </a:cubicBezTo>
                  <a:cubicBezTo>
                    <a:pt x="35" y="970"/>
                    <a:pt x="127" y="1613"/>
                    <a:pt x="265" y="2244"/>
                  </a:cubicBezTo>
                  <a:cubicBezTo>
                    <a:pt x="305" y="2412"/>
                    <a:pt x="434" y="2485"/>
                    <a:pt x="568" y="2485"/>
                  </a:cubicBezTo>
                  <a:cubicBezTo>
                    <a:pt x="774" y="2485"/>
                    <a:pt x="993" y="2313"/>
                    <a:pt x="930" y="2049"/>
                  </a:cubicBezTo>
                  <a:cubicBezTo>
                    <a:pt x="804" y="1487"/>
                    <a:pt x="724" y="913"/>
                    <a:pt x="701" y="327"/>
                  </a:cubicBezTo>
                  <a:cubicBezTo>
                    <a:pt x="695" y="109"/>
                    <a:pt x="517" y="0"/>
                    <a:pt x="344"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9" name="Google Shape;1018;p37"/>
            <p:cNvSpPr/>
            <p:nvPr/>
          </p:nvSpPr>
          <p:spPr>
            <a:xfrm>
              <a:off x="6246675" y="2860325"/>
              <a:ext cx="35175" cy="56050"/>
            </a:xfrm>
            <a:custGeom>
              <a:avLst/>
              <a:gdLst/>
              <a:ahLst/>
              <a:cxnLst/>
              <a:rect l="l" t="t" r="r" b="b"/>
              <a:pathLst>
                <a:path w="1407" h="2242" extrusionOk="0">
                  <a:moveTo>
                    <a:pt x="465" y="0"/>
                  </a:moveTo>
                  <a:cubicBezTo>
                    <a:pt x="244" y="0"/>
                    <a:pt x="1" y="252"/>
                    <a:pt x="119" y="535"/>
                  </a:cubicBezTo>
                  <a:cubicBezTo>
                    <a:pt x="325" y="1006"/>
                    <a:pt x="509" y="1499"/>
                    <a:pt x="658" y="1993"/>
                  </a:cubicBezTo>
                  <a:cubicBezTo>
                    <a:pt x="708" y="2167"/>
                    <a:pt x="847" y="2242"/>
                    <a:pt x="986" y="2242"/>
                  </a:cubicBezTo>
                  <a:cubicBezTo>
                    <a:pt x="1195" y="2242"/>
                    <a:pt x="1407" y="2071"/>
                    <a:pt x="1324" y="1809"/>
                  </a:cubicBezTo>
                  <a:cubicBezTo>
                    <a:pt x="1152" y="1258"/>
                    <a:pt x="956" y="707"/>
                    <a:pt x="715" y="179"/>
                  </a:cubicBezTo>
                  <a:cubicBezTo>
                    <a:pt x="661" y="53"/>
                    <a:pt x="565" y="0"/>
                    <a:pt x="465"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0" name="Google Shape;1019;p37"/>
            <p:cNvSpPr/>
            <p:nvPr/>
          </p:nvSpPr>
          <p:spPr>
            <a:xfrm>
              <a:off x="6096700" y="2834375"/>
              <a:ext cx="76625" cy="48225"/>
            </a:xfrm>
            <a:custGeom>
              <a:avLst/>
              <a:gdLst/>
              <a:ahLst/>
              <a:cxnLst/>
              <a:rect l="l" t="t" r="r" b="b"/>
              <a:pathLst>
                <a:path w="3065" h="1929" extrusionOk="0">
                  <a:moveTo>
                    <a:pt x="0" y="1"/>
                  </a:moveTo>
                  <a:lnTo>
                    <a:pt x="0" y="1"/>
                  </a:lnTo>
                  <a:cubicBezTo>
                    <a:pt x="126" y="586"/>
                    <a:pt x="299" y="1171"/>
                    <a:pt x="494" y="1734"/>
                  </a:cubicBezTo>
                  <a:cubicBezTo>
                    <a:pt x="953" y="1871"/>
                    <a:pt x="1423" y="1929"/>
                    <a:pt x="1894" y="1929"/>
                  </a:cubicBezTo>
                  <a:lnTo>
                    <a:pt x="3065" y="1929"/>
                  </a:lnTo>
                  <a:cubicBezTo>
                    <a:pt x="2881" y="1401"/>
                    <a:pt x="2743" y="873"/>
                    <a:pt x="2629" y="322"/>
                  </a:cubicBezTo>
                  <a:cubicBezTo>
                    <a:pt x="1745" y="288"/>
                    <a:pt x="873" y="173"/>
                    <a:pt x="0"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1" name="Google Shape;1020;p37"/>
            <p:cNvSpPr/>
            <p:nvPr/>
          </p:nvSpPr>
          <p:spPr>
            <a:xfrm>
              <a:off x="6081200" y="2625200"/>
              <a:ext cx="88975" cy="217225"/>
            </a:xfrm>
            <a:custGeom>
              <a:avLst/>
              <a:gdLst/>
              <a:ahLst/>
              <a:cxnLst/>
              <a:rect l="l" t="t" r="r" b="b"/>
              <a:pathLst>
                <a:path w="3559" h="8689" extrusionOk="0">
                  <a:moveTo>
                    <a:pt x="2514" y="1"/>
                  </a:moveTo>
                  <a:cubicBezTo>
                    <a:pt x="2009" y="1"/>
                    <a:pt x="1493" y="81"/>
                    <a:pt x="1010" y="230"/>
                  </a:cubicBezTo>
                  <a:cubicBezTo>
                    <a:pt x="138" y="2859"/>
                    <a:pt x="0" y="5670"/>
                    <a:pt x="609" y="8368"/>
                  </a:cubicBezTo>
                  <a:cubicBezTo>
                    <a:pt x="1481" y="8540"/>
                    <a:pt x="2365" y="8655"/>
                    <a:pt x="3249" y="8689"/>
                  </a:cubicBezTo>
                  <a:cubicBezTo>
                    <a:pt x="2663" y="5889"/>
                    <a:pt x="2916" y="2847"/>
                    <a:pt x="3558" y="1"/>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2" name="Google Shape;1021;p37"/>
            <p:cNvSpPr/>
            <p:nvPr/>
          </p:nvSpPr>
          <p:spPr>
            <a:xfrm>
              <a:off x="6031550" y="2816025"/>
              <a:ext cx="77500" cy="61700"/>
            </a:xfrm>
            <a:custGeom>
              <a:avLst/>
              <a:gdLst/>
              <a:ahLst/>
              <a:cxnLst/>
              <a:rect l="l" t="t" r="r" b="b"/>
              <a:pathLst>
                <a:path w="3100" h="2468" extrusionOk="0">
                  <a:moveTo>
                    <a:pt x="1" y="0"/>
                  </a:moveTo>
                  <a:cubicBezTo>
                    <a:pt x="667" y="1205"/>
                    <a:pt x="1780" y="2089"/>
                    <a:pt x="3100" y="2468"/>
                  </a:cubicBezTo>
                  <a:cubicBezTo>
                    <a:pt x="2893" y="1905"/>
                    <a:pt x="2732" y="1320"/>
                    <a:pt x="2595" y="735"/>
                  </a:cubicBezTo>
                  <a:cubicBezTo>
                    <a:pt x="1711" y="562"/>
                    <a:pt x="850" y="310"/>
                    <a:pt x="1"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3" name="Google Shape;1022;p37"/>
            <p:cNvSpPr/>
            <p:nvPr/>
          </p:nvSpPr>
          <p:spPr>
            <a:xfrm>
              <a:off x="6015500" y="2630950"/>
              <a:ext cx="90975" cy="203450"/>
            </a:xfrm>
            <a:custGeom>
              <a:avLst/>
              <a:gdLst/>
              <a:ahLst/>
              <a:cxnLst/>
              <a:rect l="l" t="t" r="r" b="b"/>
              <a:pathLst>
                <a:path w="3639" h="8138" extrusionOk="0">
                  <a:moveTo>
                    <a:pt x="3638" y="0"/>
                  </a:moveTo>
                  <a:lnTo>
                    <a:pt x="3638" y="0"/>
                  </a:lnTo>
                  <a:cubicBezTo>
                    <a:pt x="1481" y="677"/>
                    <a:pt x="0" y="2663"/>
                    <a:pt x="0" y="4924"/>
                  </a:cubicBezTo>
                  <a:cubicBezTo>
                    <a:pt x="0" y="5796"/>
                    <a:pt x="218" y="6646"/>
                    <a:pt x="643" y="7403"/>
                  </a:cubicBezTo>
                  <a:cubicBezTo>
                    <a:pt x="1492" y="7713"/>
                    <a:pt x="2353" y="7965"/>
                    <a:pt x="3237" y="8138"/>
                  </a:cubicBezTo>
                  <a:cubicBezTo>
                    <a:pt x="2628" y="5440"/>
                    <a:pt x="2766" y="2629"/>
                    <a:pt x="3638"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4" name="Google Shape;1023;p37"/>
            <p:cNvSpPr/>
            <p:nvPr/>
          </p:nvSpPr>
          <p:spPr>
            <a:xfrm>
              <a:off x="6162400" y="2838400"/>
              <a:ext cx="86400" cy="44200"/>
            </a:xfrm>
            <a:custGeom>
              <a:avLst/>
              <a:gdLst/>
              <a:ahLst/>
              <a:cxnLst/>
              <a:rect l="l" t="t" r="r" b="b"/>
              <a:pathLst>
                <a:path w="3456" h="1768" extrusionOk="0">
                  <a:moveTo>
                    <a:pt x="3019" y="0"/>
                  </a:moveTo>
                  <a:cubicBezTo>
                    <a:pt x="2263" y="122"/>
                    <a:pt x="1500" y="178"/>
                    <a:pt x="736" y="178"/>
                  </a:cubicBezTo>
                  <a:cubicBezTo>
                    <a:pt x="491" y="178"/>
                    <a:pt x="246" y="172"/>
                    <a:pt x="1" y="161"/>
                  </a:cubicBezTo>
                  <a:lnTo>
                    <a:pt x="1" y="161"/>
                  </a:lnTo>
                  <a:cubicBezTo>
                    <a:pt x="104" y="712"/>
                    <a:pt x="253" y="1240"/>
                    <a:pt x="425" y="1768"/>
                  </a:cubicBezTo>
                  <a:lnTo>
                    <a:pt x="2652" y="1768"/>
                  </a:lnTo>
                  <a:cubicBezTo>
                    <a:pt x="2916" y="1768"/>
                    <a:pt x="3191" y="1756"/>
                    <a:pt x="3455" y="1710"/>
                  </a:cubicBezTo>
                  <a:cubicBezTo>
                    <a:pt x="3283" y="1148"/>
                    <a:pt x="3145" y="574"/>
                    <a:pt x="3019"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5" name="Google Shape;1024;p37"/>
            <p:cNvSpPr/>
            <p:nvPr/>
          </p:nvSpPr>
          <p:spPr>
            <a:xfrm>
              <a:off x="6147775" y="2625200"/>
              <a:ext cx="93850" cy="217650"/>
            </a:xfrm>
            <a:custGeom>
              <a:avLst/>
              <a:gdLst/>
              <a:ahLst/>
              <a:cxnLst/>
              <a:rect l="l" t="t" r="r" b="b"/>
              <a:pathLst>
                <a:path w="3754" h="8706" extrusionOk="0">
                  <a:moveTo>
                    <a:pt x="884" y="1"/>
                  </a:moveTo>
                  <a:cubicBezTo>
                    <a:pt x="253" y="2836"/>
                    <a:pt x="0" y="5889"/>
                    <a:pt x="574" y="8689"/>
                  </a:cubicBezTo>
                  <a:cubicBezTo>
                    <a:pt x="822" y="8700"/>
                    <a:pt x="1069" y="8706"/>
                    <a:pt x="1316" y="8706"/>
                  </a:cubicBezTo>
                  <a:cubicBezTo>
                    <a:pt x="2086" y="8706"/>
                    <a:pt x="2851" y="8650"/>
                    <a:pt x="3616" y="8528"/>
                  </a:cubicBezTo>
                  <a:cubicBezTo>
                    <a:pt x="3019" y="5739"/>
                    <a:pt x="2973" y="2847"/>
                    <a:pt x="3753" y="35"/>
                  </a:cubicBezTo>
                  <a:cubicBezTo>
                    <a:pt x="3581" y="12"/>
                    <a:pt x="3409" y="1"/>
                    <a:pt x="3237"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6" name="Google Shape;1025;p37"/>
            <p:cNvSpPr/>
            <p:nvPr/>
          </p:nvSpPr>
          <p:spPr>
            <a:xfrm>
              <a:off x="6222075" y="2626075"/>
              <a:ext cx="135475" cy="212350"/>
            </a:xfrm>
            <a:custGeom>
              <a:avLst/>
              <a:gdLst/>
              <a:ahLst/>
              <a:cxnLst/>
              <a:rect l="l" t="t" r="r" b="b"/>
              <a:pathLst>
                <a:path w="5419" h="8494" extrusionOk="0">
                  <a:moveTo>
                    <a:pt x="793" y="0"/>
                  </a:moveTo>
                  <a:cubicBezTo>
                    <a:pt x="1" y="2812"/>
                    <a:pt x="47" y="5704"/>
                    <a:pt x="644" y="8493"/>
                  </a:cubicBezTo>
                  <a:cubicBezTo>
                    <a:pt x="2285" y="8241"/>
                    <a:pt x="3834" y="7690"/>
                    <a:pt x="5131" y="6795"/>
                  </a:cubicBezTo>
                  <a:cubicBezTo>
                    <a:pt x="5326" y="6255"/>
                    <a:pt x="5418" y="5693"/>
                    <a:pt x="5418" y="5119"/>
                  </a:cubicBezTo>
                  <a:cubicBezTo>
                    <a:pt x="5407" y="2479"/>
                    <a:pt x="3410" y="264"/>
                    <a:pt x="793"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7" name="Google Shape;1026;p37"/>
            <p:cNvSpPr/>
            <p:nvPr/>
          </p:nvSpPr>
          <p:spPr>
            <a:xfrm>
              <a:off x="6238150" y="2795925"/>
              <a:ext cx="112225" cy="85250"/>
            </a:xfrm>
            <a:custGeom>
              <a:avLst/>
              <a:gdLst/>
              <a:ahLst/>
              <a:cxnLst/>
              <a:rect l="l" t="t" r="r" b="b"/>
              <a:pathLst>
                <a:path w="4489" h="3410" extrusionOk="0">
                  <a:moveTo>
                    <a:pt x="4488" y="1"/>
                  </a:moveTo>
                  <a:lnTo>
                    <a:pt x="4488" y="1"/>
                  </a:lnTo>
                  <a:cubicBezTo>
                    <a:pt x="3180" y="896"/>
                    <a:pt x="1630" y="1447"/>
                    <a:pt x="1" y="1699"/>
                  </a:cubicBezTo>
                  <a:cubicBezTo>
                    <a:pt x="115" y="2273"/>
                    <a:pt x="265" y="2847"/>
                    <a:pt x="425" y="3409"/>
                  </a:cubicBezTo>
                  <a:cubicBezTo>
                    <a:pt x="2307" y="3099"/>
                    <a:pt x="3857"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8" name="Google Shape;1027;p37"/>
            <p:cNvSpPr/>
            <p:nvPr/>
          </p:nvSpPr>
          <p:spPr>
            <a:xfrm>
              <a:off x="6284050" y="2722175"/>
              <a:ext cx="29300" cy="24900"/>
            </a:xfrm>
            <a:custGeom>
              <a:avLst/>
              <a:gdLst/>
              <a:ahLst/>
              <a:cxnLst/>
              <a:rect l="l" t="t" r="r" b="b"/>
              <a:pathLst>
                <a:path w="1172" h="996" extrusionOk="0">
                  <a:moveTo>
                    <a:pt x="667" y="1"/>
                  </a:moveTo>
                  <a:cubicBezTo>
                    <a:pt x="230" y="1"/>
                    <a:pt x="1" y="529"/>
                    <a:pt x="322" y="850"/>
                  </a:cubicBezTo>
                  <a:cubicBezTo>
                    <a:pt x="422" y="950"/>
                    <a:pt x="546" y="995"/>
                    <a:pt x="668" y="995"/>
                  </a:cubicBezTo>
                  <a:cubicBezTo>
                    <a:pt x="924" y="995"/>
                    <a:pt x="1172" y="798"/>
                    <a:pt x="1172" y="495"/>
                  </a:cubicBezTo>
                  <a:cubicBezTo>
                    <a:pt x="1172" y="219"/>
                    <a:pt x="942" y="1"/>
                    <a:pt x="667"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9" name="Google Shape;1028;p37"/>
            <p:cNvSpPr/>
            <p:nvPr/>
          </p:nvSpPr>
          <p:spPr>
            <a:xfrm>
              <a:off x="6256525" y="2757775"/>
              <a:ext cx="68300" cy="58400"/>
            </a:xfrm>
            <a:custGeom>
              <a:avLst/>
              <a:gdLst/>
              <a:ahLst/>
              <a:cxnLst/>
              <a:rect l="l" t="t" r="r" b="b"/>
              <a:pathLst>
                <a:path w="2732" h="2336" extrusionOk="0">
                  <a:moveTo>
                    <a:pt x="1561" y="0"/>
                  </a:moveTo>
                  <a:cubicBezTo>
                    <a:pt x="528" y="0"/>
                    <a:pt x="0" y="1251"/>
                    <a:pt x="735" y="1986"/>
                  </a:cubicBezTo>
                  <a:cubicBezTo>
                    <a:pt x="976" y="2227"/>
                    <a:pt x="1271" y="2335"/>
                    <a:pt x="1559" y="2335"/>
                  </a:cubicBezTo>
                  <a:cubicBezTo>
                    <a:pt x="2160" y="2335"/>
                    <a:pt x="2732" y="1865"/>
                    <a:pt x="2732" y="1159"/>
                  </a:cubicBezTo>
                  <a:cubicBezTo>
                    <a:pt x="2732" y="517"/>
                    <a:pt x="2215" y="0"/>
                    <a:pt x="1561" y="0"/>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0" name="Google Shape;1029;p37"/>
            <p:cNvSpPr/>
            <p:nvPr/>
          </p:nvSpPr>
          <p:spPr>
            <a:xfrm>
              <a:off x="6005725" y="2504325"/>
              <a:ext cx="194025" cy="156475"/>
            </a:xfrm>
            <a:custGeom>
              <a:avLst/>
              <a:gdLst/>
              <a:ahLst/>
              <a:cxnLst/>
              <a:rect l="l" t="t" r="r" b="b"/>
              <a:pathLst>
                <a:path w="7761" h="6259" extrusionOk="0">
                  <a:moveTo>
                    <a:pt x="3454" y="0"/>
                  </a:moveTo>
                  <a:cubicBezTo>
                    <a:pt x="3001" y="0"/>
                    <a:pt x="2551" y="163"/>
                    <a:pt x="2136" y="532"/>
                  </a:cubicBezTo>
                  <a:cubicBezTo>
                    <a:pt x="1" y="2437"/>
                    <a:pt x="2032" y="4445"/>
                    <a:pt x="3398" y="5352"/>
                  </a:cubicBezTo>
                  <a:cubicBezTo>
                    <a:pt x="4374" y="6006"/>
                    <a:pt x="6853" y="6259"/>
                    <a:pt x="6853" y="6259"/>
                  </a:cubicBezTo>
                  <a:cubicBezTo>
                    <a:pt x="7760" y="3546"/>
                    <a:pt x="5570" y="0"/>
                    <a:pt x="3454" y="0"/>
                  </a:cubicBezTo>
                  <a:close/>
                </a:path>
              </a:pathLst>
            </a:custGeom>
            <a:solidFill>
              <a:srgbClr val="FFC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1" name="Google Shape;1030;p37"/>
            <p:cNvSpPr/>
            <p:nvPr/>
          </p:nvSpPr>
          <p:spPr>
            <a:xfrm>
              <a:off x="6197975" y="2535675"/>
              <a:ext cx="132875" cy="111925"/>
            </a:xfrm>
            <a:custGeom>
              <a:avLst/>
              <a:gdLst/>
              <a:ahLst/>
              <a:cxnLst/>
              <a:rect l="l" t="t" r="r" b="b"/>
              <a:pathLst>
                <a:path w="5315" h="4477" extrusionOk="0">
                  <a:moveTo>
                    <a:pt x="2847" y="1"/>
                  </a:moveTo>
                  <a:cubicBezTo>
                    <a:pt x="2847" y="1"/>
                    <a:pt x="1573" y="1619"/>
                    <a:pt x="1573" y="1619"/>
                  </a:cubicBezTo>
                  <a:cubicBezTo>
                    <a:pt x="1562" y="1619"/>
                    <a:pt x="1" y="253"/>
                    <a:pt x="1" y="253"/>
                  </a:cubicBezTo>
                  <a:lnTo>
                    <a:pt x="1" y="253"/>
                  </a:lnTo>
                  <a:lnTo>
                    <a:pt x="620" y="4006"/>
                  </a:lnTo>
                  <a:lnTo>
                    <a:pt x="4121" y="4477"/>
                  </a:lnTo>
                  <a:lnTo>
                    <a:pt x="5315" y="1424"/>
                  </a:lnTo>
                  <a:lnTo>
                    <a:pt x="3467" y="1917"/>
                  </a:lnTo>
                  <a:lnTo>
                    <a:pt x="2847" y="1"/>
                  </a:lnTo>
                  <a:close/>
                </a:path>
              </a:pathLst>
            </a:custGeom>
            <a:solidFill>
              <a:schemeClr val="accent2"/>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grpSp>
      <p:grpSp>
        <p:nvGrpSpPr>
          <p:cNvPr id="22" name="Google Shape;1031;p37"/>
          <p:cNvGrpSpPr/>
          <p:nvPr/>
        </p:nvGrpSpPr>
        <p:grpSpPr>
          <a:xfrm flipH="1">
            <a:off x="10667734" y="5331748"/>
            <a:ext cx="1023098" cy="1118758"/>
            <a:chOff x="2013650" y="1733325"/>
            <a:chExt cx="407750" cy="445875"/>
          </a:xfrm>
        </p:grpSpPr>
        <p:sp>
          <p:nvSpPr>
            <p:cNvPr id="23" name="Google Shape;1032;p37"/>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rgbClr val="84004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4" name="Google Shape;1033;p37"/>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rgbClr val="EC206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5" name="Google Shape;1034;p37"/>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6" name="Google Shape;1035;p37"/>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7" name="Google Shape;1036;p37"/>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8" name="Google Shape;1037;p37"/>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9" name="Google Shape;1038;p37"/>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30" name="Google Shape;1039;p37"/>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31" name="Google Shape;1040;p37"/>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32" name="Google Shape;1041;p37"/>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33" name="Google Shape;1042;p37"/>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34" name="Google Shape;1043;p37"/>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35" name="Google Shape;1044;p37"/>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36" name="Google Shape;1045;p37"/>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37" name="Google Shape;1046;p37"/>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38" name="Google Shape;1047;p37"/>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39" name="Google Shape;1048;p37"/>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rgbClr val="FE67BE"/>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grpSp>
      <p:pic>
        <p:nvPicPr>
          <p:cNvPr id="65"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st="117" end="7305.8333"/>
                </p14:media>
              </p:ext>
            </p:extLst>
          </p:nvPr>
        </p:nvPicPr>
        <p:blipFill>
          <a:blip r:embed="rId7"/>
          <a:stretch>
            <a:fillRect/>
          </a:stretch>
        </p:blipFill>
        <p:spPr>
          <a:xfrm>
            <a:off x="1716558" y="7826"/>
            <a:ext cx="861816" cy="861816"/>
          </a:xfrm>
          <a:prstGeom prst="rect">
            <a:avLst/>
          </a:prstGeom>
        </p:spPr>
      </p:pic>
      <p:sp>
        <p:nvSpPr>
          <p:cNvPr id="67" name="Rounded Rectangle 66">
            <a:hlinkClick r:id="rId8" action="ppaction://hlinksldjump"/>
          </p:cNvPr>
          <p:cNvSpPr/>
          <p:nvPr/>
        </p:nvSpPr>
        <p:spPr>
          <a:xfrm>
            <a:off x="2820628" y="5533593"/>
            <a:ext cx="904505" cy="71506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792" b="0" i="0" u="none" strike="noStrike" kern="1200" cap="none" spc="0" normalizeH="0" baseline="0" noProof="0" dirty="0">
                <a:ln>
                  <a:noFill/>
                </a:ln>
                <a:solidFill>
                  <a:prstClr val="black"/>
                </a:solidFill>
                <a:effectLst/>
                <a:uLnTx/>
                <a:uFillTx/>
                <a:latin typeface="Calibri"/>
                <a:ea typeface="+mn-ea"/>
                <a:cs typeface="+mn-cs"/>
              </a:rPr>
              <a:t>1</a:t>
            </a:r>
          </a:p>
        </p:txBody>
      </p:sp>
      <p:sp>
        <p:nvSpPr>
          <p:cNvPr id="68" name="Rounded Rectangle 67">
            <a:hlinkClick r:id="rId9" action="ppaction://hlinksldjump"/>
          </p:cNvPr>
          <p:cNvSpPr/>
          <p:nvPr/>
        </p:nvSpPr>
        <p:spPr>
          <a:xfrm>
            <a:off x="7434772" y="5538666"/>
            <a:ext cx="904505" cy="71506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792" b="0" i="0" u="none" strike="noStrike" kern="1200" cap="none" spc="0" normalizeH="0" baseline="0" noProof="0" dirty="0">
                <a:ln>
                  <a:noFill/>
                </a:ln>
                <a:solidFill>
                  <a:prstClr val="black"/>
                </a:solidFill>
                <a:effectLst/>
                <a:uLnTx/>
                <a:uFillTx/>
                <a:latin typeface="Calibri"/>
                <a:ea typeface="+mn-ea"/>
                <a:cs typeface="+mn-cs"/>
              </a:rPr>
              <a:t>3</a:t>
            </a:r>
          </a:p>
        </p:txBody>
      </p:sp>
      <p:sp>
        <p:nvSpPr>
          <p:cNvPr id="69" name="Rounded Rectangle 68">
            <a:hlinkClick r:id="rId10" action="ppaction://hlinksldjump"/>
          </p:cNvPr>
          <p:cNvSpPr/>
          <p:nvPr/>
        </p:nvSpPr>
        <p:spPr>
          <a:xfrm>
            <a:off x="5185888" y="5534236"/>
            <a:ext cx="904505" cy="71506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792" b="0" i="0" u="none" strike="noStrike" kern="1200" cap="none" spc="0" normalizeH="0" baseline="0" noProof="0" dirty="0">
                <a:ln>
                  <a:noFill/>
                </a:ln>
                <a:solidFill>
                  <a:prstClr val="black"/>
                </a:solidFill>
                <a:effectLst/>
                <a:uLnTx/>
                <a:uFillTx/>
                <a:latin typeface="Calibri"/>
                <a:ea typeface="+mn-ea"/>
                <a:cs typeface="+mn-cs"/>
              </a:rPr>
              <a:t>2</a:t>
            </a:r>
          </a:p>
        </p:txBody>
      </p:sp>
      <p:pic>
        <p:nvPicPr>
          <p:cNvPr id="72" name="Picture 71"/>
          <p:cNvPicPr>
            <a:picLocks noChangeAspect="1"/>
          </p:cNvPicPr>
          <p:nvPr/>
        </p:nvPicPr>
        <p:blipFill rotWithShape="1">
          <a:blip r:embed="rId11">
            <a:extLst>
              <a:ext uri="{BEBA8EAE-BF5A-486C-A8C5-ECC9F3942E4B}">
                <a14:imgProps xmlns:a14="http://schemas.microsoft.com/office/drawing/2010/main">
                  <a14:imgLayer r:embed="rId12">
                    <a14:imgEffect>
                      <a14:backgroundRemoval t="0" b="17778" l="9800" r="23300"/>
                    </a14:imgEffect>
                    <a14:imgEffect>
                      <a14:sharpenSoften amount="25000"/>
                    </a14:imgEffect>
                  </a14:imgLayer>
                </a14:imgProps>
              </a:ext>
              <a:ext uri="{28A0092B-C50C-407E-A947-70E740481C1C}">
                <a14:useLocalDpi xmlns:a14="http://schemas.microsoft.com/office/drawing/2010/main" val="0"/>
              </a:ext>
            </a:extLst>
          </a:blip>
          <a:srcRect l="10200" r="75200" b="82037"/>
          <a:stretch/>
        </p:blipFill>
        <p:spPr>
          <a:xfrm>
            <a:off x="2621019" y="2508338"/>
            <a:ext cx="1598657" cy="2124243"/>
          </a:xfrm>
          <a:prstGeom prst="rect">
            <a:avLst/>
          </a:prstGeom>
        </p:spPr>
      </p:pic>
      <p:pic>
        <p:nvPicPr>
          <p:cNvPr id="73" name="Picture 72"/>
          <p:cNvPicPr>
            <a:picLocks noChangeAspect="1"/>
          </p:cNvPicPr>
          <p:nvPr/>
        </p:nvPicPr>
        <p:blipFill rotWithShape="1">
          <a:blip r:embed="rId13" cstate="print">
            <a:extLst>
              <a:ext uri="{BEBA8EAE-BF5A-486C-A8C5-ECC9F3942E4B}">
                <a14:imgProps xmlns:a14="http://schemas.microsoft.com/office/drawing/2010/main">
                  <a14:imgLayer r:embed="rId14">
                    <a14:imgEffect>
                      <a14:backgroundRemoval t="56667" b="90278" l="24300" r="76800"/>
                    </a14:imgEffect>
                  </a14:imgLayer>
                </a14:imgProps>
              </a:ext>
              <a:ext uri="{28A0092B-C50C-407E-A947-70E740481C1C}">
                <a14:useLocalDpi xmlns:a14="http://schemas.microsoft.com/office/drawing/2010/main" val="0"/>
              </a:ext>
            </a:extLst>
          </a:blip>
          <a:srcRect l="32800" t="57777" r="30001" b="11483"/>
          <a:stretch/>
        </p:blipFill>
        <p:spPr>
          <a:xfrm>
            <a:off x="2670338" y="4552701"/>
            <a:ext cx="1292093" cy="941730"/>
          </a:xfrm>
          <a:prstGeom prst="rect">
            <a:avLst/>
          </a:prstGeom>
        </p:spPr>
      </p:pic>
      <p:pic>
        <p:nvPicPr>
          <p:cNvPr id="74" name="Picture 73"/>
          <p:cNvPicPr>
            <a:picLocks noChangeAspect="1"/>
          </p:cNvPicPr>
          <p:nvPr/>
        </p:nvPicPr>
        <p:blipFill rotWithShape="1">
          <a:blip r:embed="rId15">
            <a:extLst>
              <a:ext uri="{BEBA8EAE-BF5A-486C-A8C5-ECC9F3942E4B}">
                <a14:imgProps xmlns:a14="http://schemas.microsoft.com/office/drawing/2010/main">
                  <a14:imgLayer r:embed="rId16">
                    <a14:imgEffect>
                      <a14:backgroundRemoval t="13340" b="40701" l="65000" r="82800">
                        <a14:foregroundMark x1="70200" y1="28627" x2="70200" y2="28627"/>
                        <a14:foregroundMark x1="75100" y1="20058" x2="75100" y2="20058"/>
                        <a14:foregroundMark x1="80100" y1="32230" x2="80100" y2="32230"/>
                        <a14:foregroundMark x1="74700" y1="29698" x2="74700" y2="29698"/>
                        <a14:foregroundMark x1="74900" y1="24927" x2="75100" y2="39046"/>
                      </a14:backgroundRemoval>
                    </a14:imgEffect>
                  </a14:imgLayer>
                </a14:imgProps>
              </a:ext>
              <a:ext uri="{28A0092B-C50C-407E-A947-70E740481C1C}">
                <a14:useLocalDpi xmlns:a14="http://schemas.microsoft.com/office/drawing/2010/main" val="0"/>
              </a:ext>
            </a:extLst>
          </a:blip>
          <a:srcRect l="65214" t="12698" r="16093" b="57672"/>
          <a:stretch/>
        </p:blipFill>
        <p:spPr>
          <a:xfrm>
            <a:off x="7164574" y="2499005"/>
            <a:ext cx="1370081" cy="2230363"/>
          </a:xfrm>
          <a:prstGeom prst="rect">
            <a:avLst/>
          </a:prstGeom>
        </p:spPr>
      </p:pic>
      <p:pic>
        <p:nvPicPr>
          <p:cNvPr id="75" name="Picture 74"/>
          <p:cNvPicPr>
            <a:picLocks noChangeAspect="1"/>
          </p:cNvPicPr>
          <p:nvPr/>
        </p:nvPicPr>
        <p:blipFill rotWithShape="1">
          <a:blip r:embed="rId17">
            <a:extLst>
              <a:ext uri="{BEBA8EAE-BF5A-486C-A8C5-ECC9F3942E4B}">
                <a14:imgProps xmlns:a14="http://schemas.microsoft.com/office/drawing/2010/main">
                  <a14:imgLayer r:embed="rId12">
                    <a14:imgEffect>
                      <a14:backgroundRemoval t="79444" b="88333" l="78700" r="91500"/>
                    </a14:imgEffect>
                  </a14:imgLayer>
                </a14:imgProps>
              </a:ext>
              <a:ext uri="{28A0092B-C50C-407E-A947-70E740481C1C}">
                <a14:useLocalDpi xmlns:a14="http://schemas.microsoft.com/office/drawing/2010/main" val="0"/>
              </a:ext>
            </a:extLst>
          </a:blip>
          <a:srcRect l="77200" t="80015" r="6800" b="11534"/>
          <a:stretch/>
        </p:blipFill>
        <p:spPr>
          <a:xfrm>
            <a:off x="7089440" y="4576295"/>
            <a:ext cx="1640547" cy="935795"/>
          </a:xfrm>
          <a:prstGeom prst="rect">
            <a:avLst/>
          </a:prstGeom>
        </p:spPr>
      </p:pic>
      <p:pic>
        <p:nvPicPr>
          <p:cNvPr id="76" name="Picture 75"/>
          <p:cNvPicPr>
            <a:picLocks noChangeAspect="1"/>
          </p:cNvPicPr>
          <p:nvPr/>
        </p:nvPicPr>
        <p:blipFill rotWithShape="1">
          <a:blip r:embed="rId18" cstate="print">
            <a:extLst>
              <a:ext uri="{BEBA8EAE-BF5A-486C-A8C5-ECC9F3942E4B}">
                <a14:imgProps xmlns:a14="http://schemas.microsoft.com/office/drawing/2010/main">
                  <a14:imgLayer r:embed="rId19">
                    <a14:imgEffect>
                      <a14:backgroundRemoval t="10000" b="90000" l="10000" r="90000"/>
                    </a14:imgEffect>
                  </a14:imgLayer>
                </a14:imgProps>
              </a:ext>
              <a:ext uri="{28A0092B-C50C-407E-A947-70E740481C1C}">
                <a14:useLocalDpi xmlns:a14="http://schemas.microsoft.com/office/drawing/2010/main" val="0"/>
              </a:ext>
            </a:extLst>
          </a:blip>
          <a:srcRect l="29221" t="12699" r="30473" b="27831"/>
          <a:stretch/>
        </p:blipFill>
        <p:spPr>
          <a:xfrm>
            <a:off x="4950169" y="2453350"/>
            <a:ext cx="1280840" cy="2235503"/>
          </a:xfrm>
          <a:prstGeom prst="rect">
            <a:avLst/>
          </a:prstGeom>
        </p:spPr>
      </p:pic>
      <p:pic>
        <p:nvPicPr>
          <p:cNvPr id="77" name="Picture 76"/>
          <p:cNvPicPr>
            <a:picLocks noChangeAspect="1"/>
          </p:cNvPicPr>
          <p:nvPr/>
        </p:nvPicPr>
        <p:blipFill rotWithShape="1">
          <a:blip r:embed="rId20">
            <a:extLst>
              <a:ext uri="{BEBA8EAE-BF5A-486C-A8C5-ECC9F3942E4B}">
                <a14:imgProps xmlns:a14="http://schemas.microsoft.com/office/drawing/2010/main">
                  <a14:imgLayer r:embed="rId12">
                    <a14:imgEffect>
                      <a14:backgroundRemoval t="16574" b="27778" l="56900" r="70400"/>
                    </a14:imgEffect>
                  </a14:imgLayer>
                </a14:imgProps>
              </a:ext>
              <a:ext uri="{28A0092B-C50C-407E-A947-70E740481C1C}">
                <a14:useLocalDpi xmlns:a14="http://schemas.microsoft.com/office/drawing/2010/main" val="0"/>
              </a:ext>
            </a:extLst>
          </a:blip>
          <a:srcRect l="55700" t="18285" r="30812" b="72429"/>
          <a:stretch/>
        </p:blipFill>
        <p:spPr>
          <a:xfrm>
            <a:off x="4942632" y="4548425"/>
            <a:ext cx="1259886" cy="946650"/>
          </a:xfrm>
          <a:prstGeom prst="rect">
            <a:avLst/>
          </a:prstGeom>
        </p:spPr>
      </p:pic>
      <p:pic>
        <p:nvPicPr>
          <p:cNvPr id="82" name="PA_图片 11">
            <a:hlinkClick r:id="rId21" action="ppaction://hlinksldjump"/>
            <a:extLst>
              <a:ext uri="{FF2B5EF4-FFF2-40B4-BE49-F238E27FC236}">
                <a16:creationId xmlns:a16="http://schemas.microsoft.com/office/drawing/2014/main" id="{708C517F-72B9-4C02-A8BE-32A8350AED99}"/>
              </a:ext>
            </a:extLst>
          </p:cNvPr>
          <p:cNvPicPr>
            <a:picLocks noChangeAspect="1"/>
          </p:cNvPicPr>
          <p:nvPr>
            <p:custDataLst>
              <p:tags r:id="rId3"/>
            </p:custDataLst>
          </p:nvPr>
        </p:nvPicPr>
        <p:blipFill>
          <a:blip r:embed="rId22" cstate="screen">
            <a:extLst>
              <a:ext uri="{28A0092B-C50C-407E-A947-70E740481C1C}">
                <a14:useLocalDpi xmlns:a14="http://schemas.microsoft.com/office/drawing/2010/main"/>
              </a:ext>
            </a:extLst>
          </a:blip>
          <a:stretch>
            <a:fillRect/>
          </a:stretch>
        </p:blipFill>
        <p:spPr>
          <a:xfrm>
            <a:off x="9579820" y="-654776"/>
            <a:ext cx="2800265" cy="2800265"/>
          </a:xfrm>
          <a:prstGeom prst="rect">
            <a:avLst/>
          </a:prstGeom>
        </p:spPr>
      </p:pic>
      <p:sp>
        <p:nvSpPr>
          <p:cNvPr id="85" name="TextBox 84"/>
          <p:cNvSpPr txBox="1"/>
          <p:nvPr/>
        </p:nvSpPr>
        <p:spPr>
          <a:xfrm>
            <a:off x="10171108" y="1725286"/>
            <a:ext cx="2065713" cy="500906"/>
          </a:xfrm>
          <a:prstGeom prst="rect">
            <a:avLst/>
          </a:prstGeom>
          <a:noFill/>
        </p:spPr>
        <p:txBody>
          <a:bodyPr wrap="square" rtlCol="0">
            <a:spAutoFit/>
          </a:bodyPr>
          <a:lstStyle/>
          <a:p>
            <a:pPr marL="0" marR="0" lvl="0" indent="0" algn="l" defTabSz="866943" rtl="0" eaLnBrk="1" fontAlgn="base" latinLnBrk="0" hangingPunct="1">
              <a:lnSpc>
                <a:spcPct val="100000"/>
              </a:lnSpc>
              <a:spcBef>
                <a:spcPct val="0"/>
              </a:spcBef>
              <a:spcAft>
                <a:spcPct val="0"/>
              </a:spcAft>
              <a:buClrTx/>
              <a:buSzTx/>
              <a:buFontTx/>
              <a:buNone/>
              <a:tabLst/>
              <a:defRPr/>
            </a:pPr>
            <a:r>
              <a:rPr kumimoji="0" lang="en-US" sz="2655" b="1" i="0" u="none" strike="noStrike" kern="1200" cap="none" spc="0" normalizeH="0" baseline="0" noProof="0" dirty="0" err="1">
                <a:ln>
                  <a:noFill/>
                </a:ln>
                <a:solidFill>
                  <a:prstClr val="black"/>
                </a:solidFill>
                <a:effectLst/>
                <a:uLnTx/>
                <a:uFillTx/>
                <a:latin typeface="Calibri" panose="020F0502020204030204" pitchFamily="34" charset="0"/>
                <a:ea typeface="宋体" panose="02010600030101010101" pitchFamily="2" charset="-122"/>
                <a:cs typeface="+mn-cs"/>
              </a:rPr>
              <a:t>Hoàn</a:t>
            </a:r>
            <a:r>
              <a:rPr kumimoji="0" lang="en-US" sz="2655" b="1"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rPr>
              <a:t> </a:t>
            </a:r>
            <a:r>
              <a:rPr kumimoji="0" lang="en-US" sz="2655" b="1" i="0" u="none" strike="noStrike" kern="1200" cap="none" spc="0" normalizeH="0" baseline="0" noProof="0" dirty="0" err="1">
                <a:ln>
                  <a:noFill/>
                </a:ln>
                <a:solidFill>
                  <a:prstClr val="black"/>
                </a:solidFill>
                <a:effectLst/>
                <a:uLnTx/>
                <a:uFillTx/>
                <a:latin typeface="Calibri" panose="020F0502020204030204" pitchFamily="34" charset="0"/>
                <a:ea typeface="宋体" panose="02010600030101010101" pitchFamily="2" charset="-122"/>
                <a:cs typeface="+mn-cs"/>
              </a:rPr>
              <a:t>thành</a:t>
            </a:r>
            <a:endParaRPr kumimoji="0" lang="en-US" sz="2655" b="1"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40" name="Rectangle 39"/>
          <p:cNvSpPr/>
          <p:nvPr/>
        </p:nvSpPr>
        <p:spPr>
          <a:xfrm>
            <a:off x="267269" y="5526456"/>
            <a:ext cx="1834269" cy="89281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Ghi</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chú</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Click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vào</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ô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số</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=&gt;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hiện</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câu</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hỏi</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p>
        </p:txBody>
      </p:sp>
      <p:sp>
        <p:nvSpPr>
          <p:cNvPr id="61" name="Rectangle 60"/>
          <p:cNvSpPr/>
          <p:nvPr/>
        </p:nvSpPr>
        <p:spPr>
          <a:xfrm>
            <a:off x="2328531" y="1843083"/>
            <a:ext cx="6401454" cy="67764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Các</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em</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hãy</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trả</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lời</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đúng</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các</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câu</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đố</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để</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giúp</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chú</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ong</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chở</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mật</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từ</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cây</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hoa</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về</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tổ</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nhé</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a:t>
            </a:r>
          </a:p>
        </p:txBody>
      </p:sp>
    </p:spTree>
    <p:extLst>
      <p:ext uri="{BB962C8B-B14F-4D97-AF65-F5344CB8AC3E}">
        <p14:creationId xmlns:p14="http://schemas.microsoft.com/office/powerpoint/2010/main" val="5531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3"/>
                                        </p:tgtEl>
                                        <p:attrNameLst>
                                          <p:attrName>r</p:attrName>
                                        </p:attrNameLst>
                                      </p:cBhvr>
                                    </p:animRot>
                                    <p:animRot by="-240000">
                                      <p:cBhvr>
                                        <p:cTn id="7" dur="200" fill="hold">
                                          <p:stCondLst>
                                            <p:cond delay="200"/>
                                          </p:stCondLst>
                                        </p:cTn>
                                        <p:tgtEl>
                                          <p:spTgt spid="3"/>
                                        </p:tgtEl>
                                        <p:attrNameLst>
                                          <p:attrName>r</p:attrName>
                                        </p:attrNameLst>
                                      </p:cBhvr>
                                    </p:animRot>
                                    <p:animRot by="240000">
                                      <p:cBhvr>
                                        <p:cTn id="8" dur="200" fill="hold">
                                          <p:stCondLst>
                                            <p:cond delay="400"/>
                                          </p:stCondLst>
                                        </p:cTn>
                                        <p:tgtEl>
                                          <p:spTgt spid="3"/>
                                        </p:tgtEl>
                                        <p:attrNameLst>
                                          <p:attrName>r</p:attrName>
                                        </p:attrNameLst>
                                      </p:cBhvr>
                                    </p:animRot>
                                    <p:animRot by="-240000">
                                      <p:cBhvr>
                                        <p:cTn id="9" dur="200" fill="hold">
                                          <p:stCondLst>
                                            <p:cond delay="600"/>
                                          </p:stCondLst>
                                        </p:cTn>
                                        <p:tgtEl>
                                          <p:spTgt spid="3"/>
                                        </p:tgtEl>
                                        <p:attrNameLst>
                                          <p:attrName>r</p:attrName>
                                        </p:attrNameLst>
                                      </p:cBhvr>
                                    </p:animRot>
                                    <p:animRot by="120000">
                                      <p:cBhvr>
                                        <p:cTn id="10" dur="200" fill="hold">
                                          <p:stCondLst>
                                            <p:cond delay="800"/>
                                          </p:stCondLst>
                                        </p:cTn>
                                        <p:tgtEl>
                                          <p:spTgt spid="3"/>
                                        </p:tgtEl>
                                        <p:attrNameLst>
                                          <p:attrName>r</p:attrName>
                                        </p:attrNameLst>
                                      </p:cBhvr>
                                    </p:animRot>
                                  </p:childTnLst>
                                </p:cTn>
                              </p:par>
                              <p:par>
                                <p:cTn id="11" presetID="41" presetClass="entr" presetSubtype="0" fill="hold" grpId="0" nodeType="withEffect">
                                  <p:stCondLst>
                                    <p:cond delay="0"/>
                                  </p:stCondLst>
                                  <p:iterate type="lt">
                                    <p:tmPct val="10000"/>
                                  </p:iterate>
                                  <p:childTnLst>
                                    <p:set>
                                      <p:cBhvr>
                                        <p:cTn id="12" dur="1" fill="hold">
                                          <p:stCondLst>
                                            <p:cond delay="0"/>
                                          </p:stCondLst>
                                        </p:cTn>
                                        <p:tgtEl>
                                          <p:spTgt spid="83"/>
                                        </p:tgtEl>
                                        <p:attrNameLst>
                                          <p:attrName>style.visibility</p:attrName>
                                        </p:attrNameLst>
                                      </p:cBhvr>
                                      <p:to>
                                        <p:strVal val="visible"/>
                                      </p:to>
                                    </p:set>
                                    <p:anim calcmode="lin" valueType="num">
                                      <p:cBhvr>
                                        <p:cTn id="13" dur="500" fill="hold"/>
                                        <p:tgtEl>
                                          <p:spTgt spid="83"/>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83"/>
                                        </p:tgtEl>
                                        <p:attrNameLst>
                                          <p:attrName>ppt_y</p:attrName>
                                        </p:attrNameLst>
                                      </p:cBhvr>
                                      <p:tavLst>
                                        <p:tav tm="0">
                                          <p:val>
                                            <p:strVal val="#ppt_y"/>
                                          </p:val>
                                        </p:tav>
                                        <p:tav tm="100000">
                                          <p:val>
                                            <p:strVal val="#ppt_y"/>
                                          </p:val>
                                        </p:tav>
                                      </p:tavLst>
                                    </p:anim>
                                    <p:anim calcmode="lin" valueType="num">
                                      <p:cBhvr>
                                        <p:cTn id="15" dur="500" fill="hold"/>
                                        <p:tgtEl>
                                          <p:spTgt spid="83"/>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83"/>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83"/>
                                        </p:tgtEl>
                                      </p:cBhvr>
                                    </p:animEffect>
                                  </p:childTnLst>
                                </p:cTn>
                              </p:par>
                              <p:par>
                                <p:cTn id="18" presetID="42" presetClass="entr" presetSubtype="0" fill="hold" nodeType="withEffect">
                                  <p:stCondLst>
                                    <p:cond delay="0"/>
                                  </p:stCondLst>
                                  <p:childTnLst>
                                    <p:set>
                                      <p:cBhvr>
                                        <p:cTn id="19" dur="1" fill="hold">
                                          <p:stCondLst>
                                            <p:cond delay="0"/>
                                          </p:stCondLst>
                                        </p:cTn>
                                        <p:tgtEl>
                                          <p:spTgt spid="82"/>
                                        </p:tgtEl>
                                        <p:attrNameLst>
                                          <p:attrName>style.visibility</p:attrName>
                                        </p:attrNameLst>
                                      </p:cBhvr>
                                      <p:to>
                                        <p:strVal val="visible"/>
                                      </p:to>
                                    </p:set>
                                    <p:animEffect transition="in" filter="fade">
                                      <p:cBhvr>
                                        <p:cTn id="20" dur="1000"/>
                                        <p:tgtEl>
                                          <p:spTgt spid="82"/>
                                        </p:tgtEl>
                                      </p:cBhvr>
                                    </p:animEffect>
                                    <p:anim calcmode="lin" valueType="num">
                                      <p:cBhvr>
                                        <p:cTn id="21" dur="1000" fill="hold"/>
                                        <p:tgtEl>
                                          <p:spTgt spid="82"/>
                                        </p:tgtEl>
                                        <p:attrNameLst>
                                          <p:attrName>ppt_x</p:attrName>
                                        </p:attrNameLst>
                                      </p:cBhvr>
                                      <p:tavLst>
                                        <p:tav tm="0">
                                          <p:val>
                                            <p:strVal val="#ppt_x"/>
                                          </p:val>
                                        </p:tav>
                                        <p:tav tm="100000">
                                          <p:val>
                                            <p:strVal val="#ppt_x"/>
                                          </p:val>
                                        </p:tav>
                                      </p:tavLst>
                                    </p:anim>
                                    <p:anim calcmode="lin" valueType="num">
                                      <p:cBhvr>
                                        <p:cTn id="22" dur="1000" fill="hold"/>
                                        <p:tgtEl>
                                          <p:spTgt spid="82"/>
                                        </p:tgtEl>
                                        <p:attrNameLst>
                                          <p:attrName>ppt_y</p:attrName>
                                        </p:attrNameLst>
                                      </p:cBhvr>
                                      <p:tavLst>
                                        <p:tav tm="0">
                                          <p:val>
                                            <p:strVal val="#ppt_y+.1"/>
                                          </p:val>
                                        </p:tav>
                                        <p:tav tm="100000">
                                          <p:val>
                                            <p:strVal val="#ppt_y"/>
                                          </p:val>
                                        </p:tav>
                                      </p:tavLst>
                                    </p:anim>
                                  </p:childTnLst>
                                </p:cTn>
                              </p:par>
                              <p:par>
                                <p:cTn id="23" presetID="26" presetClass="emph" presetSubtype="0" repeatCount="3000" fill="hold" nodeType="withEffect">
                                  <p:stCondLst>
                                    <p:cond delay="0"/>
                                  </p:stCondLst>
                                  <p:childTnLst>
                                    <p:animEffect transition="out" filter="fade">
                                      <p:cBhvr>
                                        <p:cTn id="24" dur="500" tmFilter="0, 0; .2, .5; .8, .5; 1, 0"/>
                                        <p:tgtEl>
                                          <p:spTgt spid="82"/>
                                        </p:tgtEl>
                                      </p:cBhvr>
                                    </p:animEffect>
                                    <p:animScale>
                                      <p:cBhvr>
                                        <p:cTn id="25" dur="250" autoRev="1" fill="hold"/>
                                        <p:tgtEl>
                                          <p:spTgt spid="82"/>
                                        </p:tgtEl>
                                      </p:cBhvr>
                                      <p:by x="105000" y="105000"/>
                                    </p:animScale>
                                  </p:childTnLst>
                                </p:cTn>
                              </p:par>
                            </p:childTnLst>
                          </p:cTn>
                        </p:par>
                        <p:par>
                          <p:cTn id="26" fill="hold">
                            <p:stCondLst>
                              <p:cond delay="1500"/>
                            </p:stCondLst>
                            <p:childTnLst>
                              <p:par>
                                <p:cTn id="27" presetID="32" presetClass="emph" presetSubtype="0" repeatCount="indefinite" fill="hold" nodeType="afterEffect">
                                  <p:stCondLst>
                                    <p:cond delay="0"/>
                                  </p:stCondLst>
                                  <p:childTnLst>
                                    <p:animRot by="120000">
                                      <p:cBhvr>
                                        <p:cTn id="28" dur="200" fill="hold">
                                          <p:stCondLst>
                                            <p:cond delay="0"/>
                                          </p:stCondLst>
                                        </p:cTn>
                                        <p:tgtEl>
                                          <p:spTgt spid="82"/>
                                        </p:tgtEl>
                                        <p:attrNameLst>
                                          <p:attrName>r</p:attrName>
                                        </p:attrNameLst>
                                      </p:cBhvr>
                                    </p:animRot>
                                    <p:animRot by="-240000">
                                      <p:cBhvr>
                                        <p:cTn id="29" dur="400" fill="hold">
                                          <p:stCondLst>
                                            <p:cond delay="400"/>
                                          </p:stCondLst>
                                        </p:cTn>
                                        <p:tgtEl>
                                          <p:spTgt spid="82"/>
                                        </p:tgtEl>
                                        <p:attrNameLst>
                                          <p:attrName>r</p:attrName>
                                        </p:attrNameLst>
                                      </p:cBhvr>
                                    </p:animRot>
                                    <p:animRot by="240000">
                                      <p:cBhvr>
                                        <p:cTn id="30" dur="400" fill="hold">
                                          <p:stCondLst>
                                            <p:cond delay="800"/>
                                          </p:stCondLst>
                                        </p:cTn>
                                        <p:tgtEl>
                                          <p:spTgt spid="82"/>
                                        </p:tgtEl>
                                        <p:attrNameLst>
                                          <p:attrName>r</p:attrName>
                                        </p:attrNameLst>
                                      </p:cBhvr>
                                    </p:animRot>
                                    <p:animRot by="-240000">
                                      <p:cBhvr>
                                        <p:cTn id="31" dur="400" fill="hold">
                                          <p:stCondLst>
                                            <p:cond delay="1200"/>
                                          </p:stCondLst>
                                        </p:cTn>
                                        <p:tgtEl>
                                          <p:spTgt spid="82"/>
                                        </p:tgtEl>
                                        <p:attrNameLst>
                                          <p:attrName>r</p:attrName>
                                        </p:attrNameLst>
                                      </p:cBhvr>
                                    </p:animRot>
                                    <p:animRot by="120000">
                                      <p:cBhvr>
                                        <p:cTn id="32" dur="400" fill="hold">
                                          <p:stCondLst>
                                            <p:cond delay="1600"/>
                                          </p:stCondLst>
                                        </p:cTn>
                                        <p:tgtEl>
                                          <p:spTgt spid="8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3" fill="hold" display="0">
                  <p:stCondLst>
                    <p:cond delay="indefinite"/>
                  </p:stCondLst>
                  <p:endCondLst>
                    <p:cond evt="onStopAudio" delay="0">
                      <p:tgtEl>
                        <p:sldTgt/>
                      </p:tgtEl>
                    </p:cond>
                  </p:endCondLst>
                </p:cTn>
                <p:tgtEl>
                  <p:spTgt spid="65"/>
                </p:tgtEl>
              </p:cMediaNode>
            </p:audio>
            <p:seq concurrent="1" nextAc="seek">
              <p:cTn id="34" restart="whenNotActive" fill="hold" evtFilter="cancelBubble" nodeType="interactiveSeq">
                <p:stCondLst>
                  <p:cond evt="onClick" delay="0">
                    <p:tgtEl>
                      <p:spTgt spid="67"/>
                    </p:tgtEl>
                  </p:cond>
                </p:stCondLst>
                <p:endSync evt="end" delay="0">
                  <p:rtn val="all"/>
                </p:endSync>
                <p:childTnLst>
                  <p:par>
                    <p:cTn id="35" fill="hold">
                      <p:stCondLst>
                        <p:cond delay="0"/>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500"/>
                                        <p:tgtEl>
                                          <p:spTgt spid="72"/>
                                        </p:tgtEl>
                                      </p:cBhvr>
                                    </p:animEffect>
                                    <p:set>
                                      <p:cBhvr>
                                        <p:cTn id="39" dur="1" fill="hold">
                                          <p:stCondLst>
                                            <p:cond delay="499"/>
                                          </p:stCondLst>
                                        </p:cTn>
                                        <p:tgtEl>
                                          <p:spTgt spid="72"/>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500"/>
                                        <p:tgtEl>
                                          <p:spTgt spid="73"/>
                                        </p:tgtEl>
                                      </p:cBhvr>
                                    </p:animEffect>
                                    <p:set>
                                      <p:cBhvr>
                                        <p:cTn id="42" dur="1" fill="hold">
                                          <p:stCondLst>
                                            <p:cond delay="499"/>
                                          </p:stCondLst>
                                        </p:cTn>
                                        <p:tgtEl>
                                          <p:spTgt spid="73"/>
                                        </p:tgtEl>
                                        <p:attrNameLst>
                                          <p:attrName>style.visibility</p:attrName>
                                        </p:attrNameLst>
                                      </p:cBhvr>
                                      <p:to>
                                        <p:strVal val="hidden"/>
                                      </p:to>
                                    </p:set>
                                  </p:childTnLst>
                                </p:cTn>
                              </p:par>
                              <p:par>
                                <p:cTn id="43" presetID="10" presetClass="exit" presetSubtype="0" fill="hold" grpId="0" nodeType="withEffect">
                                  <p:stCondLst>
                                    <p:cond delay="0"/>
                                  </p:stCondLst>
                                  <p:childTnLst>
                                    <p:animEffect transition="out" filter="fade">
                                      <p:cBhvr>
                                        <p:cTn id="44" dur="500"/>
                                        <p:tgtEl>
                                          <p:spTgt spid="67"/>
                                        </p:tgtEl>
                                      </p:cBhvr>
                                    </p:animEffect>
                                    <p:set>
                                      <p:cBhvr>
                                        <p:cTn id="45" dur="1" fill="hold">
                                          <p:stCondLst>
                                            <p:cond delay="499"/>
                                          </p:stCondLst>
                                        </p:cTn>
                                        <p:tgtEl>
                                          <p:spTgt spid="67"/>
                                        </p:tgtEl>
                                        <p:attrNameLst>
                                          <p:attrName>style.visibility</p:attrName>
                                        </p:attrNameLst>
                                      </p:cBhvr>
                                      <p:to>
                                        <p:strVal val="hidden"/>
                                      </p:to>
                                    </p:set>
                                  </p:childTnLst>
                                </p:cTn>
                              </p:par>
                            </p:childTnLst>
                          </p:cTn>
                        </p:par>
                      </p:childTnLst>
                    </p:cTn>
                  </p:par>
                </p:childTnLst>
              </p:cTn>
              <p:nextCondLst>
                <p:cond evt="onClick" delay="0">
                  <p:tgtEl>
                    <p:spTgt spid="67"/>
                  </p:tgtEl>
                </p:cond>
              </p:nextCondLst>
            </p:seq>
            <p:seq concurrent="1" nextAc="seek">
              <p:cTn id="46" restart="whenNotActive" fill="hold" evtFilter="cancelBubble" nodeType="interactiveSeq">
                <p:stCondLst>
                  <p:cond evt="onClick" delay="0">
                    <p:tgtEl>
                      <p:spTgt spid="68"/>
                    </p:tgtEl>
                  </p:cond>
                </p:stCondLst>
                <p:endSync evt="end" delay="0">
                  <p:rtn val="all"/>
                </p:endSync>
                <p:childTnLst>
                  <p:par>
                    <p:cTn id="47" fill="hold">
                      <p:stCondLst>
                        <p:cond delay="0"/>
                      </p:stCondLst>
                      <p:childTnLst>
                        <p:par>
                          <p:cTn id="48" fill="hold">
                            <p:stCondLst>
                              <p:cond delay="0"/>
                            </p:stCondLst>
                            <p:childTnLst>
                              <p:par>
                                <p:cTn id="49" presetID="53" presetClass="exit" presetSubtype="32" fill="hold" grpId="0" nodeType="clickEffect">
                                  <p:stCondLst>
                                    <p:cond delay="0"/>
                                  </p:stCondLst>
                                  <p:childTnLst>
                                    <p:anim calcmode="lin" valueType="num">
                                      <p:cBhvr>
                                        <p:cTn id="50" dur="500"/>
                                        <p:tgtEl>
                                          <p:spTgt spid="68"/>
                                        </p:tgtEl>
                                        <p:attrNameLst>
                                          <p:attrName>ppt_w</p:attrName>
                                        </p:attrNameLst>
                                      </p:cBhvr>
                                      <p:tavLst>
                                        <p:tav tm="0">
                                          <p:val>
                                            <p:strVal val="ppt_w"/>
                                          </p:val>
                                        </p:tav>
                                        <p:tav tm="100000">
                                          <p:val>
                                            <p:fltVal val="0"/>
                                          </p:val>
                                        </p:tav>
                                      </p:tavLst>
                                    </p:anim>
                                    <p:anim calcmode="lin" valueType="num">
                                      <p:cBhvr>
                                        <p:cTn id="51" dur="500"/>
                                        <p:tgtEl>
                                          <p:spTgt spid="68"/>
                                        </p:tgtEl>
                                        <p:attrNameLst>
                                          <p:attrName>ppt_h</p:attrName>
                                        </p:attrNameLst>
                                      </p:cBhvr>
                                      <p:tavLst>
                                        <p:tav tm="0">
                                          <p:val>
                                            <p:strVal val="ppt_h"/>
                                          </p:val>
                                        </p:tav>
                                        <p:tav tm="100000">
                                          <p:val>
                                            <p:fltVal val="0"/>
                                          </p:val>
                                        </p:tav>
                                      </p:tavLst>
                                    </p:anim>
                                    <p:animEffect transition="out" filter="fade">
                                      <p:cBhvr>
                                        <p:cTn id="52" dur="500"/>
                                        <p:tgtEl>
                                          <p:spTgt spid="68"/>
                                        </p:tgtEl>
                                      </p:cBhvr>
                                    </p:animEffect>
                                    <p:set>
                                      <p:cBhvr>
                                        <p:cTn id="53" dur="1" fill="hold">
                                          <p:stCondLst>
                                            <p:cond delay="499"/>
                                          </p:stCondLst>
                                        </p:cTn>
                                        <p:tgtEl>
                                          <p:spTgt spid="68"/>
                                        </p:tgtEl>
                                        <p:attrNameLst>
                                          <p:attrName>style.visibility</p:attrName>
                                        </p:attrNameLst>
                                      </p:cBhvr>
                                      <p:to>
                                        <p:strVal val="hidden"/>
                                      </p:to>
                                    </p:set>
                                  </p:childTnLst>
                                </p:cTn>
                              </p:par>
                              <p:par>
                                <p:cTn id="54" presetID="53" presetClass="exit" presetSubtype="32" fill="hold" nodeType="withEffect">
                                  <p:stCondLst>
                                    <p:cond delay="0"/>
                                  </p:stCondLst>
                                  <p:childTnLst>
                                    <p:anim calcmode="lin" valueType="num">
                                      <p:cBhvr>
                                        <p:cTn id="55" dur="500"/>
                                        <p:tgtEl>
                                          <p:spTgt spid="75"/>
                                        </p:tgtEl>
                                        <p:attrNameLst>
                                          <p:attrName>ppt_w</p:attrName>
                                        </p:attrNameLst>
                                      </p:cBhvr>
                                      <p:tavLst>
                                        <p:tav tm="0">
                                          <p:val>
                                            <p:strVal val="ppt_w"/>
                                          </p:val>
                                        </p:tav>
                                        <p:tav tm="100000">
                                          <p:val>
                                            <p:fltVal val="0"/>
                                          </p:val>
                                        </p:tav>
                                      </p:tavLst>
                                    </p:anim>
                                    <p:anim calcmode="lin" valueType="num">
                                      <p:cBhvr>
                                        <p:cTn id="56" dur="500"/>
                                        <p:tgtEl>
                                          <p:spTgt spid="75"/>
                                        </p:tgtEl>
                                        <p:attrNameLst>
                                          <p:attrName>ppt_h</p:attrName>
                                        </p:attrNameLst>
                                      </p:cBhvr>
                                      <p:tavLst>
                                        <p:tav tm="0">
                                          <p:val>
                                            <p:strVal val="ppt_h"/>
                                          </p:val>
                                        </p:tav>
                                        <p:tav tm="100000">
                                          <p:val>
                                            <p:fltVal val="0"/>
                                          </p:val>
                                        </p:tav>
                                      </p:tavLst>
                                    </p:anim>
                                    <p:animEffect transition="out" filter="fade">
                                      <p:cBhvr>
                                        <p:cTn id="57" dur="500"/>
                                        <p:tgtEl>
                                          <p:spTgt spid="75"/>
                                        </p:tgtEl>
                                      </p:cBhvr>
                                    </p:animEffect>
                                    <p:set>
                                      <p:cBhvr>
                                        <p:cTn id="58" dur="1" fill="hold">
                                          <p:stCondLst>
                                            <p:cond delay="499"/>
                                          </p:stCondLst>
                                        </p:cTn>
                                        <p:tgtEl>
                                          <p:spTgt spid="75"/>
                                        </p:tgtEl>
                                        <p:attrNameLst>
                                          <p:attrName>style.visibility</p:attrName>
                                        </p:attrNameLst>
                                      </p:cBhvr>
                                      <p:to>
                                        <p:strVal val="hidden"/>
                                      </p:to>
                                    </p:set>
                                  </p:childTnLst>
                                </p:cTn>
                              </p:par>
                              <p:par>
                                <p:cTn id="59" presetID="53" presetClass="exit" presetSubtype="32" fill="hold" nodeType="withEffect">
                                  <p:stCondLst>
                                    <p:cond delay="0"/>
                                  </p:stCondLst>
                                  <p:childTnLst>
                                    <p:anim calcmode="lin" valueType="num">
                                      <p:cBhvr>
                                        <p:cTn id="60" dur="500"/>
                                        <p:tgtEl>
                                          <p:spTgt spid="74"/>
                                        </p:tgtEl>
                                        <p:attrNameLst>
                                          <p:attrName>ppt_w</p:attrName>
                                        </p:attrNameLst>
                                      </p:cBhvr>
                                      <p:tavLst>
                                        <p:tav tm="0">
                                          <p:val>
                                            <p:strVal val="ppt_w"/>
                                          </p:val>
                                        </p:tav>
                                        <p:tav tm="100000">
                                          <p:val>
                                            <p:fltVal val="0"/>
                                          </p:val>
                                        </p:tav>
                                      </p:tavLst>
                                    </p:anim>
                                    <p:anim calcmode="lin" valueType="num">
                                      <p:cBhvr>
                                        <p:cTn id="61" dur="500"/>
                                        <p:tgtEl>
                                          <p:spTgt spid="74"/>
                                        </p:tgtEl>
                                        <p:attrNameLst>
                                          <p:attrName>ppt_h</p:attrName>
                                        </p:attrNameLst>
                                      </p:cBhvr>
                                      <p:tavLst>
                                        <p:tav tm="0">
                                          <p:val>
                                            <p:strVal val="ppt_h"/>
                                          </p:val>
                                        </p:tav>
                                        <p:tav tm="100000">
                                          <p:val>
                                            <p:fltVal val="0"/>
                                          </p:val>
                                        </p:tav>
                                      </p:tavLst>
                                    </p:anim>
                                    <p:animEffect transition="out" filter="fade">
                                      <p:cBhvr>
                                        <p:cTn id="62" dur="500"/>
                                        <p:tgtEl>
                                          <p:spTgt spid="74"/>
                                        </p:tgtEl>
                                      </p:cBhvr>
                                    </p:animEffect>
                                    <p:set>
                                      <p:cBhvr>
                                        <p:cTn id="63" dur="1" fill="hold">
                                          <p:stCondLst>
                                            <p:cond delay="499"/>
                                          </p:stCondLst>
                                        </p:cTn>
                                        <p:tgtEl>
                                          <p:spTgt spid="74"/>
                                        </p:tgtEl>
                                        <p:attrNameLst>
                                          <p:attrName>style.visibility</p:attrName>
                                        </p:attrNameLst>
                                      </p:cBhvr>
                                      <p:to>
                                        <p:strVal val="hidden"/>
                                      </p:to>
                                    </p:set>
                                  </p:childTnLst>
                                </p:cTn>
                              </p:par>
                            </p:childTnLst>
                          </p:cTn>
                        </p:par>
                      </p:childTnLst>
                    </p:cTn>
                  </p:par>
                </p:childTnLst>
              </p:cTn>
              <p:nextCondLst>
                <p:cond evt="onClick" delay="0">
                  <p:tgtEl>
                    <p:spTgt spid="68"/>
                  </p:tgtEl>
                </p:cond>
              </p:nextCondLst>
            </p:seq>
            <p:seq concurrent="1" nextAc="seek">
              <p:cTn id="64" restart="whenNotActive" fill="hold" evtFilter="cancelBubble" nodeType="interactiveSeq">
                <p:stCondLst>
                  <p:cond evt="onClick" delay="0">
                    <p:tgtEl>
                      <p:spTgt spid="69"/>
                    </p:tgtEl>
                  </p:cond>
                </p:stCondLst>
                <p:endSync evt="end" delay="0">
                  <p:rtn val="all"/>
                </p:endSync>
                <p:childTnLst>
                  <p:par>
                    <p:cTn id="65" fill="hold">
                      <p:stCondLst>
                        <p:cond delay="0"/>
                      </p:stCondLst>
                      <p:childTnLst>
                        <p:par>
                          <p:cTn id="66" fill="hold">
                            <p:stCondLst>
                              <p:cond delay="0"/>
                            </p:stCondLst>
                            <p:childTnLst>
                              <p:par>
                                <p:cTn id="67" presetID="53" presetClass="exit" presetSubtype="32" fill="hold" grpId="0" nodeType="clickEffect">
                                  <p:stCondLst>
                                    <p:cond delay="0"/>
                                  </p:stCondLst>
                                  <p:childTnLst>
                                    <p:anim calcmode="lin" valueType="num">
                                      <p:cBhvr>
                                        <p:cTn id="68" dur="500"/>
                                        <p:tgtEl>
                                          <p:spTgt spid="69"/>
                                        </p:tgtEl>
                                        <p:attrNameLst>
                                          <p:attrName>ppt_w</p:attrName>
                                        </p:attrNameLst>
                                      </p:cBhvr>
                                      <p:tavLst>
                                        <p:tav tm="0">
                                          <p:val>
                                            <p:strVal val="ppt_w"/>
                                          </p:val>
                                        </p:tav>
                                        <p:tav tm="100000">
                                          <p:val>
                                            <p:fltVal val="0"/>
                                          </p:val>
                                        </p:tav>
                                      </p:tavLst>
                                    </p:anim>
                                    <p:anim calcmode="lin" valueType="num">
                                      <p:cBhvr>
                                        <p:cTn id="69" dur="500"/>
                                        <p:tgtEl>
                                          <p:spTgt spid="69"/>
                                        </p:tgtEl>
                                        <p:attrNameLst>
                                          <p:attrName>ppt_h</p:attrName>
                                        </p:attrNameLst>
                                      </p:cBhvr>
                                      <p:tavLst>
                                        <p:tav tm="0">
                                          <p:val>
                                            <p:strVal val="ppt_h"/>
                                          </p:val>
                                        </p:tav>
                                        <p:tav tm="100000">
                                          <p:val>
                                            <p:fltVal val="0"/>
                                          </p:val>
                                        </p:tav>
                                      </p:tavLst>
                                    </p:anim>
                                    <p:animEffect transition="out" filter="fade">
                                      <p:cBhvr>
                                        <p:cTn id="70" dur="500"/>
                                        <p:tgtEl>
                                          <p:spTgt spid="69"/>
                                        </p:tgtEl>
                                      </p:cBhvr>
                                    </p:animEffect>
                                    <p:set>
                                      <p:cBhvr>
                                        <p:cTn id="71" dur="1" fill="hold">
                                          <p:stCondLst>
                                            <p:cond delay="499"/>
                                          </p:stCondLst>
                                        </p:cTn>
                                        <p:tgtEl>
                                          <p:spTgt spid="69"/>
                                        </p:tgtEl>
                                        <p:attrNameLst>
                                          <p:attrName>style.visibility</p:attrName>
                                        </p:attrNameLst>
                                      </p:cBhvr>
                                      <p:to>
                                        <p:strVal val="hidden"/>
                                      </p:to>
                                    </p:set>
                                  </p:childTnLst>
                                </p:cTn>
                              </p:par>
                              <p:par>
                                <p:cTn id="72" presetID="53" presetClass="exit" presetSubtype="32" fill="hold" nodeType="withEffect">
                                  <p:stCondLst>
                                    <p:cond delay="0"/>
                                  </p:stCondLst>
                                  <p:childTnLst>
                                    <p:anim calcmode="lin" valueType="num">
                                      <p:cBhvr>
                                        <p:cTn id="73" dur="500"/>
                                        <p:tgtEl>
                                          <p:spTgt spid="77"/>
                                        </p:tgtEl>
                                        <p:attrNameLst>
                                          <p:attrName>ppt_w</p:attrName>
                                        </p:attrNameLst>
                                      </p:cBhvr>
                                      <p:tavLst>
                                        <p:tav tm="0">
                                          <p:val>
                                            <p:strVal val="ppt_w"/>
                                          </p:val>
                                        </p:tav>
                                        <p:tav tm="100000">
                                          <p:val>
                                            <p:fltVal val="0"/>
                                          </p:val>
                                        </p:tav>
                                      </p:tavLst>
                                    </p:anim>
                                    <p:anim calcmode="lin" valueType="num">
                                      <p:cBhvr>
                                        <p:cTn id="74" dur="500"/>
                                        <p:tgtEl>
                                          <p:spTgt spid="77"/>
                                        </p:tgtEl>
                                        <p:attrNameLst>
                                          <p:attrName>ppt_h</p:attrName>
                                        </p:attrNameLst>
                                      </p:cBhvr>
                                      <p:tavLst>
                                        <p:tav tm="0">
                                          <p:val>
                                            <p:strVal val="ppt_h"/>
                                          </p:val>
                                        </p:tav>
                                        <p:tav tm="100000">
                                          <p:val>
                                            <p:fltVal val="0"/>
                                          </p:val>
                                        </p:tav>
                                      </p:tavLst>
                                    </p:anim>
                                    <p:animEffect transition="out" filter="fade">
                                      <p:cBhvr>
                                        <p:cTn id="75" dur="500"/>
                                        <p:tgtEl>
                                          <p:spTgt spid="77"/>
                                        </p:tgtEl>
                                      </p:cBhvr>
                                    </p:animEffect>
                                    <p:set>
                                      <p:cBhvr>
                                        <p:cTn id="76" dur="1" fill="hold">
                                          <p:stCondLst>
                                            <p:cond delay="499"/>
                                          </p:stCondLst>
                                        </p:cTn>
                                        <p:tgtEl>
                                          <p:spTgt spid="77"/>
                                        </p:tgtEl>
                                        <p:attrNameLst>
                                          <p:attrName>style.visibility</p:attrName>
                                        </p:attrNameLst>
                                      </p:cBhvr>
                                      <p:to>
                                        <p:strVal val="hidden"/>
                                      </p:to>
                                    </p:set>
                                  </p:childTnLst>
                                </p:cTn>
                              </p:par>
                              <p:par>
                                <p:cTn id="77" presetID="53" presetClass="exit" presetSubtype="32" fill="hold" nodeType="withEffect">
                                  <p:stCondLst>
                                    <p:cond delay="0"/>
                                  </p:stCondLst>
                                  <p:childTnLst>
                                    <p:anim calcmode="lin" valueType="num">
                                      <p:cBhvr>
                                        <p:cTn id="78" dur="500"/>
                                        <p:tgtEl>
                                          <p:spTgt spid="76"/>
                                        </p:tgtEl>
                                        <p:attrNameLst>
                                          <p:attrName>ppt_w</p:attrName>
                                        </p:attrNameLst>
                                      </p:cBhvr>
                                      <p:tavLst>
                                        <p:tav tm="0">
                                          <p:val>
                                            <p:strVal val="ppt_w"/>
                                          </p:val>
                                        </p:tav>
                                        <p:tav tm="100000">
                                          <p:val>
                                            <p:fltVal val="0"/>
                                          </p:val>
                                        </p:tav>
                                      </p:tavLst>
                                    </p:anim>
                                    <p:anim calcmode="lin" valueType="num">
                                      <p:cBhvr>
                                        <p:cTn id="79" dur="500"/>
                                        <p:tgtEl>
                                          <p:spTgt spid="76"/>
                                        </p:tgtEl>
                                        <p:attrNameLst>
                                          <p:attrName>ppt_h</p:attrName>
                                        </p:attrNameLst>
                                      </p:cBhvr>
                                      <p:tavLst>
                                        <p:tav tm="0">
                                          <p:val>
                                            <p:strVal val="ppt_h"/>
                                          </p:val>
                                        </p:tav>
                                        <p:tav tm="100000">
                                          <p:val>
                                            <p:fltVal val="0"/>
                                          </p:val>
                                        </p:tav>
                                      </p:tavLst>
                                    </p:anim>
                                    <p:animEffect transition="out" filter="fade">
                                      <p:cBhvr>
                                        <p:cTn id="80" dur="500"/>
                                        <p:tgtEl>
                                          <p:spTgt spid="76"/>
                                        </p:tgtEl>
                                      </p:cBhvr>
                                    </p:animEffect>
                                    <p:set>
                                      <p:cBhvr>
                                        <p:cTn id="81" dur="1" fill="hold">
                                          <p:stCondLst>
                                            <p:cond delay="499"/>
                                          </p:stCondLst>
                                        </p:cTn>
                                        <p:tgtEl>
                                          <p:spTgt spid="76"/>
                                        </p:tgtEl>
                                        <p:attrNameLst>
                                          <p:attrName>style.visibility</p:attrName>
                                        </p:attrNameLst>
                                      </p:cBhvr>
                                      <p:to>
                                        <p:strVal val="hidden"/>
                                      </p:to>
                                    </p:set>
                                  </p:childTnLst>
                                </p:cTn>
                              </p:par>
                            </p:childTnLst>
                          </p:cTn>
                        </p:par>
                      </p:childTnLst>
                    </p:cTn>
                  </p:par>
                </p:childTnLst>
              </p:cTn>
              <p:nextCondLst>
                <p:cond evt="onClick" delay="0">
                  <p:tgtEl>
                    <p:spTgt spid="69"/>
                  </p:tgtEl>
                </p:cond>
              </p:nextCondLst>
            </p:seq>
          </p:childTnLst>
        </p:cTn>
      </p:par>
    </p:tnLst>
    <p:bldLst>
      <p:bldP spid="83" grpId="0"/>
      <p:bldP spid="67" grpId="0" animBg="1"/>
      <p:bldP spid="68" grpId="0" animBg="1"/>
      <p:bldP spid="6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F4737558-F38D-4461-8B2D-9DA93343D05B}"/>
              </a:ext>
            </a:extLst>
          </p:cNvPr>
          <p:cNvPicPr>
            <a:picLocks noChangeAspect="1"/>
          </p:cNvPicPr>
          <p:nvPr/>
        </p:nvPicPr>
        <p:blipFill rotWithShape="1">
          <a:blip r:embed="rId2">
            <a:extLst>
              <a:ext uri="{28A0092B-C50C-407E-A947-70E740481C1C}">
                <a14:useLocalDpi xmlns:a14="http://schemas.microsoft.com/office/drawing/2010/main" val="0"/>
              </a:ext>
            </a:extLst>
          </a:blip>
          <a:srcRect l="81842" t="-10451" b="9413"/>
          <a:stretch>
            <a:fillRect/>
          </a:stretch>
        </p:blipFill>
        <p:spPr>
          <a:xfrm>
            <a:off x="10880397" y="5972384"/>
            <a:ext cx="1311603" cy="885616"/>
          </a:xfrm>
          <a:prstGeom prst="rect">
            <a:avLst/>
          </a:prstGeom>
        </p:spPr>
      </p:pic>
      <p:pic>
        <p:nvPicPr>
          <p:cNvPr id="7" name="Picture 2" descr="Cute girl cartoon writing on a book Royalty Free Vector">
            <a:extLst>
              <a:ext uri="{FF2B5EF4-FFF2-40B4-BE49-F238E27FC236}">
                <a16:creationId xmlns:a16="http://schemas.microsoft.com/office/drawing/2014/main" id="{53A8E801-4982-4720-BF76-5690EAEC1DE5}"/>
              </a:ext>
            </a:extLst>
          </p:cNvPr>
          <p:cNvPicPr>
            <a:picLocks noChangeAspect="1" noChangeArrowheads="1"/>
          </p:cNvPicPr>
          <p:nvPr/>
        </p:nvPicPr>
        <p:blipFill rotWithShape="1">
          <a:blip r:embed="rId3" cstate="hqprint">
            <a:extLst>
              <a:ext uri="{BEBA8EAE-BF5A-486C-A8C5-ECC9F3942E4B}">
                <a14:imgProps xmlns:a14="http://schemas.microsoft.com/office/drawing/2010/main">
                  <a14:imgLayer r:embed="rId4">
                    <a14:imgEffect>
                      <a14:backgroundRemoval t="0" b="91934" l="0" r="100000">
                        <a14:foregroundMark x1="27000" y1="13994" x2="31600" y2="16132"/>
                        <a14:foregroundMark x1="83800" y1="23712" x2="66000" y2="25462"/>
                        <a14:foregroundMark x1="60800" y1="32847" x2="59600" y2="44121"/>
                        <a14:foregroundMark x1="38600" y1="32653" x2="54400" y2="42177"/>
                        <a14:foregroundMark x1="50600" y1="29932" x2="36000" y2="42760"/>
                        <a14:foregroundMark x1="57400" y1="33625" x2="63400" y2="39650"/>
                        <a14:foregroundMark x1="62000" y1="37123" x2="52200" y2="40039"/>
                        <a14:foregroundMark x1="23400" y1="12828" x2="34400" y2="23518"/>
                        <a14:foregroundMark x1="19800" y1="86200" x2="54600" y2="86395"/>
                        <a14:foregroundMark x1="66600" y1="87561" x2="52600" y2="88338"/>
                        <a14:foregroundMark x1="63400" y1="86589" x2="55800" y2="85423"/>
                        <a14:foregroundMark x1="68600" y1="86395" x2="65000" y2="87366"/>
                        <a14:foregroundMark x1="68400" y1="85811" x2="68400" y2="85811"/>
                        <a14:foregroundMark x1="45400" y1="89116" x2="70000" y2="89796"/>
                        <a14:foregroundMark x1="69300" y1="85714" x2="69300" y2="85714"/>
                        <a14:foregroundMark x1="13600" y1="84451" x2="24300" y2="84645"/>
                        <a14:foregroundMark x1="13700" y1="88727" x2="45900" y2="89504"/>
                        <a14:foregroundMark x1="27600" y1="12731" x2="31300" y2="15743"/>
                        <a14:foregroundMark x1="25000" y1="15743" x2="25000" y2="15743"/>
                        <a14:foregroundMark x1="80700" y1="26142" x2="76400" y2="26239"/>
                      </a14:backgroundRemoval>
                    </a14:imgEffect>
                  </a14:imgLayer>
                </a14:imgProps>
              </a:ext>
              <a:ext uri="{28A0092B-C50C-407E-A947-70E740481C1C}">
                <a14:useLocalDpi xmlns:a14="http://schemas.microsoft.com/office/drawing/2010/main" val="0"/>
              </a:ext>
            </a:extLst>
          </a:blip>
          <a:srcRect b="3061"/>
          <a:stretch/>
        </p:blipFill>
        <p:spPr bwMode="auto">
          <a:xfrm>
            <a:off x="9553905" y="4270266"/>
            <a:ext cx="2594220" cy="2587734"/>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53">
            <a:extLst>
              <a:ext uri="{FF2B5EF4-FFF2-40B4-BE49-F238E27FC236}">
                <a16:creationId xmlns:a16="http://schemas.microsoft.com/office/drawing/2014/main" id="{D9A198AC-F6C2-45BD-BF26-ECED3E1D2450}"/>
              </a:ext>
            </a:extLst>
          </p:cNvPr>
          <p:cNvSpPr/>
          <p:nvPr/>
        </p:nvSpPr>
        <p:spPr>
          <a:xfrm>
            <a:off x="8006576" y="2913964"/>
            <a:ext cx="3857437" cy="1234692"/>
          </a:xfrm>
          <a:prstGeom prst="roundRect">
            <a:avLst/>
          </a:prstGeom>
          <a:gradFill flip="none" rotWithShape="1">
            <a:gsLst>
              <a:gs pos="0">
                <a:srgbClr val="DDF86B">
                  <a:tint val="66000"/>
                  <a:satMod val="160000"/>
                </a:srgbClr>
              </a:gs>
              <a:gs pos="50000">
                <a:srgbClr val="DDF86B">
                  <a:tint val="44500"/>
                  <a:satMod val="160000"/>
                </a:srgbClr>
              </a:gs>
              <a:gs pos="100000">
                <a:srgbClr val="DDF86B">
                  <a:tint val="23500"/>
                  <a:satMod val="160000"/>
                </a:srgbClr>
              </a:gs>
            </a:gsLst>
            <a:lin ang="8100000" scaled="1"/>
            <a:tileRect/>
          </a:gradFill>
          <a:ln w="25400" cap="flat" cmpd="sng" algn="ctr">
            <a:noFill/>
            <a:prstDash val="solid"/>
          </a:ln>
          <a:effectLst>
            <a:glow rad="228600">
              <a:srgbClr val="77448C">
                <a:satMod val="175000"/>
                <a:alpha val="40000"/>
              </a:srgbClr>
            </a:glo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err="1">
                <a:ln>
                  <a:noFill/>
                </a:ln>
                <a:solidFill>
                  <a:srgbClr val="000000"/>
                </a:solidFill>
                <a:effectLst/>
                <a:uLnTx/>
                <a:uFillTx/>
                <a:latin typeface="Calibri"/>
                <a:ea typeface="Microsoft YaHei"/>
                <a:cs typeface="+mn-cs"/>
              </a:rPr>
              <a:t>Lưu</a:t>
            </a:r>
            <a:r>
              <a:rPr kumimoji="0" lang="en-US" sz="3200" b="0" i="0" u="none" strike="noStrike" kern="0" cap="none" spc="0" normalizeH="0" baseline="0" noProof="0" dirty="0">
                <a:ln>
                  <a:noFill/>
                </a:ln>
                <a:solidFill>
                  <a:srgbClr val="000000"/>
                </a:solidFill>
                <a:effectLst/>
                <a:uLnTx/>
                <a:uFillTx/>
                <a:latin typeface="Calibri"/>
                <a:ea typeface="Microsoft YaHei"/>
                <a:cs typeface="+mn-cs"/>
              </a:rPr>
              <a:t> ý </a:t>
            </a:r>
            <a:r>
              <a:rPr kumimoji="0" lang="en-US" sz="3200" b="0" i="0" u="none" strike="noStrike" kern="0" cap="none" spc="0" normalizeH="0" baseline="0" noProof="0" dirty="0" err="1">
                <a:ln>
                  <a:noFill/>
                </a:ln>
                <a:solidFill>
                  <a:srgbClr val="000000"/>
                </a:solidFill>
                <a:effectLst/>
                <a:uLnTx/>
                <a:uFillTx/>
                <a:latin typeface="Calibri"/>
                <a:ea typeface="Microsoft YaHei"/>
                <a:cs typeface="+mn-cs"/>
              </a:rPr>
              <a:t>cách</a:t>
            </a:r>
            <a:r>
              <a:rPr kumimoji="0" lang="en-US" sz="3200" b="0" i="0" u="none" strike="noStrike" kern="0" cap="none" spc="0" normalizeH="0" baseline="0" noProof="0" dirty="0">
                <a:ln>
                  <a:noFill/>
                </a:ln>
                <a:solidFill>
                  <a:srgbClr val="000000"/>
                </a:solidFill>
                <a:effectLst/>
                <a:uLnTx/>
                <a:uFillTx/>
                <a:latin typeface="Calibri"/>
                <a:ea typeface="Microsoft YaHei"/>
                <a:cs typeface="+mn-cs"/>
              </a:rPr>
              <a:t> </a:t>
            </a:r>
            <a:r>
              <a:rPr kumimoji="0" lang="en-US" sz="3200" b="0" i="0" u="none" strike="noStrike" kern="0" cap="none" spc="0" normalizeH="0" baseline="0" noProof="0" dirty="0" err="1">
                <a:ln>
                  <a:noFill/>
                </a:ln>
                <a:solidFill>
                  <a:srgbClr val="000000"/>
                </a:solidFill>
                <a:effectLst/>
                <a:uLnTx/>
                <a:uFillTx/>
                <a:latin typeface="Calibri"/>
                <a:ea typeface="Microsoft YaHei"/>
                <a:cs typeface="+mn-cs"/>
              </a:rPr>
              <a:t>trình</a:t>
            </a:r>
            <a:r>
              <a:rPr kumimoji="0" lang="en-US" sz="3200" b="0" i="0" u="none" strike="noStrike" kern="0" cap="none" spc="0" normalizeH="0" baseline="0" noProof="0" dirty="0">
                <a:ln>
                  <a:noFill/>
                </a:ln>
                <a:solidFill>
                  <a:srgbClr val="000000"/>
                </a:solidFill>
                <a:effectLst/>
                <a:uLnTx/>
                <a:uFillTx/>
                <a:latin typeface="Calibri"/>
                <a:ea typeface="Microsoft YaHei"/>
                <a:cs typeface="+mn-cs"/>
              </a:rPr>
              <a:t> </a:t>
            </a:r>
            <a:r>
              <a:rPr kumimoji="0" lang="en-US" sz="3200" b="0" i="0" u="none" strike="noStrike" kern="0" cap="none" spc="0" normalizeH="0" baseline="0" noProof="0" dirty="0" err="1">
                <a:ln>
                  <a:noFill/>
                </a:ln>
                <a:solidFill>
                  <a:srgbClr val="000000"/>
                </a:solidFill>
                <a:effectLst/>
                <a:uLnTx/>
                <a:uFillTx/>
                <a:latin typeface="Calibri"/>
                <a:ea typeface="Microsoft YaHei"/>
                <a:cs typeface="+mn-cs"/>
              </a:rPr>
              <a:t>bày</a:t>
            </a:r>
            <a:r>
              <a:rPr kumimoji="0" lang="en-US" sz="3200" b="0" i="0" u="none" strike="noStrike" kern="0" cap="none" spc="0" normalizeH="0" baseline="0" noProof="0" dirty="0">
                <a:ln>
                  <a:noFill/>
                </a:ln>
                <a:solidFill>
                  <a:srgbClr val="000000"/>
                </a:solidFill>
                <a:effectLst/>
                <a:uLnTx/>
                <a:uFillTx/>
                <a:latin typeface="Calibri"/>
                <a:ea typeface="Microsoft YaHei"/>
                <a:cs typeface="+mn-cs"/>
              </a:rPr>
              <a:t> </a:t>
            </a:r>
            <a:r>
              <a:rPr kumimoji="0" lang="en-US" sz="3200" b="0" i="0" u="none" strike="noStrike" kern="0" cap="none" spc="0" normalizeH="0" baseline="0" noProof="0" dirty="0" err="1">
                <a:ln>
                  <a:noFill/>
                </a:ln>
                <a:solidFill>
                  <a:srgbClr val="000000"/>
                </a:solidFill>
                <a:effectLst/>
                <a:uLnTx/>
                <a:uFillTx/>
                <a:latin typeface="Calibri"/>
                <a:ea typeface="Microsoft YaHei"/>
                <a:cs typeface="+mn-cs"/>
              </a:rPr>
              <a:t>đoạn</a:t>
            </a:r>
            <a:r>
              <a:rPr kumimoji="0" lang="en-US" sz="3200" b="0" i="0" u="none" strike="noStrike" kern="0" cap="none" spc="0" normalizeH="0" baseline="0" noProof="0" dirty="0">
                <a:ln>
                  <a:noFill/>
                </a:ln>
                <a:solidFill>
                  <a:srgbClr val="000000"/>
                </a:solidFill>
                <a:effectLst/>
                <a:uLnTx/>
                <a:uFillTx/>
                <a:latin typeface="Calibri"/>
                <a:ea typeface="Microsoft YaHei"/>
                <a:cs typeface="+mn-cs"/>
              </a:rPr>
              <a:t> </a:t>
            </a:r>
            <a:r>
              <a:rPr kumimoji="0" lang="en-US" sz="3200" b="0" i="0" u="none" strike="noStrike" kern="0" cap="none" spc="0" normalizeH="0" baseline="0" noProof="0" dirty="0" err="1">
                <a:ln>
                  <a:noFill/>
                </a:ln>
                <a:solidFill>
                  <a:srgbClr val="000000"/>
                </a:solidFill>
                <a:effectLst/>
                <a:uLnTx/>
                <a:uFillTx/>
                <a:latin typeface="Calibri"/>
                <a:ea typeface="Microsoft YaHei"/>
                <a:cs typeface="+mn-cs"/>
              </a:rPr>
              <a:t>văn</a:t>
            </a:r>
            <a:endParaRPr kumimoji="0" lang="en-US" sz="3200" b="0" i="0" u="none" strike="noStrike" kern="0" cap="none" spc="0" normalizeH="0" baseline="0" noProof="0" dirty="0">
              <a:ln>
                <a:noFill/>
              </a:ln>
              <a:solidFill>
                <a:srgbClr val="000000"/>
              </a:solidFill>
              <a:effectLst/>
              <a:uLnTx/>
              <a:uFillTx/>
              <a:latin typeface="Calibri"/>
              <a:ea typeface="Microsoft YaHei"/>
              <a:cs typeface="+mn-cs"/>
            </a:endParaRPr>
          </a:p>
        </p:txBody>
      </p:sp>
      <p:sp>
        <p:nvSpPr>
          <p:cNvPr id="9" name="圆角矩形 21">
            <a:extLst>
              <a:ext uri="{FF2B5EF4-FFF2-40B4-BE49-F238E27FC236}">
                <a16:creationId xmlns:a16="http://schemas.microsoft.com/office/drawing/2014/main" id="{6FAC88B9-C578-4E37-B702-48ACD857943A}"/>
              </a:ext>
            </a:extLst>
          </p:cNvPr>
          <p:cNvSpPr/>
          <p:nvPr/>
        </p:nvSpPr>
        <p:spPr>
          <a:xfrm>
            <a:off x="217099" y="1574665"/>
            <a:ext cx="11646914" cy="978036"/>
          </a:xfrm>
          <a:prstGeom prst="roundRect">
            <a:avLst>
              <a:gd name="adj" fmla="val 12230"/>
            </a:avLst>
          </a:prstGeom>
          <a:solidFill>
            <a:srgbClr val="FFFFFF"/>
          </a:solidFill>
          <a:ln w="76200" cap="flat" cmpd="sng" algn="ctr">
            <a:solidFill>
              <a:schemeClr val="accent1"/>
            </a:solidFill>
            <a:prstDash val="dash"/>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Đầu</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câu</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viết</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hoa</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cuối</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câu</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sử</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dụng</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dấu</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câu</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phù</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hợp</a:t>
            </a:r>
            <a:endParaRPr kumimoji="0" lang="zh-CN" altLang="en-US" sz="4000" b="1" i="0" u="none" strike="noStrike" kern="0" cap="none" spc="0" normalizeH="0" baseline="0" noProof="0" dirty="0">
              <a:ln>
                <a:noFill/>
              </a:ln>
              <a:solidFill>
                <a:srgbClr val="C00000"/>
              </a:solidFill>
              <a:effectLst/>
              <a:uLnTx/>
              <a:uFillTx/>
              <a:latin typeface="Calibri"/>
              <a:ea typeface="微软雅黑"/>
              <a:cs typeface="+mn-cs"/>
            </a:endParaRPr>
          </a:p>
        </p:txBody>
      </p:sp>
      <p:sp>
        <p:nvSpPr>
          <p:cNvPr id="10" name="圆角矩形 21">
            <a:extLst>
              <a:ext uri="{FF2B5EF4-FFF2-40B4-BE49-F238E27FC236}">
                <a16:creationId xmlns:a16="http://schemas.microsoft.com/office/drawing/2014/main" id="{CA5F833D-71FB-499D-BD6E-645FF3D7518E}"/>
              </a:ext>
            </a:extLst>
          </p:cNvPr>
          <p:cNvSpPr/>
          <p:nvPr/>
        </p:nvSpPr>
        <p:spPr>
          <a:xfrm>
            <a:off x="327987" y="3161380"/>
            <a:ext cx="6388821" cy="1143920"/>
          </a:xfrm>
          <a:prstGeom prst="roundRect">
            <a:avLst>
              <a:gd name="adj" fmla="val 12230"/>
            </a:avLst>
          </a:prstGeom>
          <a:solidFill>
            <a:srgbClr val="FFFFFF"/>
          </a:solidFill>
          <a:ln w="76200" cap="flat" cmpd="sng" algn="ctr">
            <a:solidFill>
              <a:schemeClr val="accent1"/>
            </a:solidFill>
            <a:prstDash val="dash"/>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Câu</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đầu</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tiên</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lùi</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vào</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1 ô</a:t>
            </a:r>
            <a:endParaRPr kumimoji="0" lang="zh-CN" altLang="en-US" sz="4000" b="1" i="0" u="none" strike="noStrike" kern="0" cap="none" spc="0" normalizeH="0" baseline="0" noProof="0" dirty="0">
              <a:ln>
                <a:noFill/>
              </a:ln>
              <a:solidFill>
                <a:srgbClr val="C00000"/>
              </a:solidFill>
              <a:effectLst/>
              <a:uLnTx/>
              <a:uFillTx/>
              <a:latin typeface="Calibri"/>
              <a:ea typeface="微软雅黑"/>
              <a:cs typeface="+mn-cs"/>
            </a:endParaRPr>
          </a:p>
        </p:txBody>
      </p:sp>
    </p:spTree>
    <p:extLst>
      <p:ext uri="{BB962C8B-B14F-4D97-AF65-F5344CB8AC3E}">
        <p14:creationId xmlns:p14="http://schemas.microsoft.com/office/powerpoint/2010/main" val="2368432447"/>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down)">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3076B90-E8F1-4D6B-BF11-52B189A3BF0A}"/>
              </a:ext>
            </a:extLst>
          </p:cNvPr>
          <p:cNvSpPr txBox="1"/>
          <p:nvPr/>
        </p:nvSpPr>
        <p:spPr>
          <a:xfrm>
            <a:off x="517462" y="346478"/>
            <a:ext cx="11404725" cy="485710"/>
          </a:xfrm>
          <a:prstGeom prst="rect">
            <a:avLst/>
          </a:prstGeom>
          <a:noFill/>
        </p:spPr>
        <p:txBody>
          <a:bodyPr wrap="square" rtlCol="0">
            <a:spAutoFit/>
          </a:bodyPr>
          <a:lstStyle/>
          <a:p>
            <a:pPr marL="0" marR="0" lvl="0" indent="0" algn="ctr" defTabSz="914400" rtl="0" eaLnBrk="1" fontAlgn="auto" latinLnBrk="0" hangingPunct="1">
              <a:lnSpc>
                <a:spcPts val="3000"/>
              </a:lnSpc>
              <a:spcBef>
                <a:spcPts val="0"/>
              </a:spcBef>
              <a:spcAft>
                <a:spcPts val="0"/>
              </a:spcAft>
              <a:buClr>
                <a:srgbClr val="000000"/>
              </a:buClr>
              <a:buSzTx/>
              <a:buFont typeface="Arial"/>
              <a:buNone/>
              <a:tabLst/>
              <a:defRPr/>
            </a:pPr>
            <a:r>
              <a:rPr kumimoji="0" lang="en-US" sz="4000" b="1" i="0" u="none" strike="noStrike" kern="0" cap="none" spc="0" normalizeH="0" baseline="0" noProof="0" dirty="0">
                <a:ln>
                  <a:noFill/>
                </a:ln>
                <a:solidFill>
                  <a:srgbClr val="FFFFFF"/>
                </a:solidFill>
                <a:effectLst/>
                <a:uLnTx/>
                <a:uFillTx/>
                <a:latin typeface="Arial-Rounded"/>
                <a:ea typeface="Arial-Rounded"/>
                <a:cs typeface="Quire Sans" panose="020B0502040400020003" pitchFamily="34" charset="0"/>
                <a:sym typeface="Arial"/>
              </a:rPr>
              <a:t>T</a:t>
            </a:r>
            <a:r>
              <a:rPr kumimoji="0" lang="vi-VN" sz="4000" b="1" i="0" u="none" strike="noStrike" kern="0" cap="none" spc="0" normalizeH="0" baseline="0" noProof="0" dirty="0">
                <a:ln>
                  <a:noFill/>
                </a:ln>
                <a:solidFill>
                  <a:srgbClr val="FFFFFF"/>
                </a:solidFill>
                <a:effectLst/>
                <a:uLnTx/>
                <a:uFillTx/>
                <a:latin typeface="Arial-Rounded"/>
                <a:ea typeface="Arial-Rounded"/>
                <a:cs typeface="Quire Sans" panose="020B0502040400020003" pitchFamily="34" charset="0"/>
                <a:sym typeface="Arial"/>
              </a:rPr>
              <a:t>ư thế ngồi viết</a:t>
            </a:r>
            <a:r>
              <a:rPr kumimoji="0" lang="en-US" sz="4000" b="1" i="0" u="none" strike="noStrike" kern="0" cap="none" spc="0" normalizeH="0" baseline="0" noProof="0" dirty="0">
                <a:ln>
                  <a:noFill/>
                </a:ln>
                <a:solidFill>
                  <a:srgbClr val="FFFFFF"/>
                </a:solidFill>
                <a:effectLst/>
                <a:uLnTx/>
                <a:uFillTx/>
                <a:latin typeface="Arial-Rounded"/>
                <a:ea typeface="Arial-Rounded"/>
                <a:cs typeface="Quire Sans" panose="020B0502040400020003" pitchFamily="34" charset="0"/>
                <a:sym typeface="Arial"/>
              </a:rPr>
              <a:t> </a:t>
            </a:r>
            <a:r>
              <a:rPr kumimoji="0" lang="en-US" sz="4000" b="1" i="0" u="none" strike="noStrike" kern="0" cap="none" spc="0" normalizeH="0" baseline="0" noProof="0" dirty="0" err="1">
                <a:ln>
                  <a:noFill/>
                </a:ln>
                <a:solidFill>
                  <a:srgbClr val="FFFFFF"/>
                </a:solidFill>
                <a:effectLst/>
                <a:uLnTx/>
                <a:uFillTx/>
                <a:latin typeface="Arial-Rounded"/>
                <a:ea typeface="Arial-Rounded"/>
                <a:cs typeface="Quire Sans" panose="020B0502040400020003" pitchFamily="34" charset="0"/>
                <a:sym typeface="Arial"/>
              </a:rPr>
              <a:t>như</a:t>
            </a:r>
            <a:r>
              <a:rPr kumimoji="0" lang="en-US" sz="4000" b="1" i="0" u="none" strike="noStrike" kern="0" cap="none" spc="0" normalizeH="0" baseline="0" noProof="0" dirty="0">
                <a:ln>
                  <a:noFill/>
                </a:ln>
                <a:solidFill>
                  <a:srgbClr val="FFFFFF"/>
                </a:solidFill>
                <a:effectLst/>
                <a:uLnTx/>
                <a:uFillTx/>
                <a:latin typeface="Arial-Rounded"/>
                <a:ea typeface="Arial-Rounded"/>
                <a:cs typeface="Quire Sans" panose="020B0502040400020003" pitchFamily="34" charset="0"/>
                <a:sym typeface="Arial"/>
              </a:rPr>
              <a:t> </a:t>
            </a:r>
            <a:r>
              <a:rPr kumimoji="0" lang="en-US" sz="4000" b="1" i="0" u="none" strike="noStrike" kern="0" cap="none" spc="0" normalizeH="0" baseline="0" noProof="0" dirty="0" err="1">
                <a:ln>
                  <a:noFill/>
                </a:ln>
                <a:solidFill>
                  <a:srgbClr val="FFFFFF"/>
                </a:solidFill>
                <a:effectLst/>
                <a:uLnTx/>
                <a:uFillTx/>
                <a:latin typeface="Arial-Rounded"/>
                <a:ea typeface="Arial-Rounded"/>
                <a:cs typeface="Quire Sans" panose="020B0502040400020003" pitchFamily="34" charset="0"/>
                <a:sym typeface="Arial"/>
              </a:rPr>
              <a:t>thế</a:t>
            </a:r>
            <a:r>
              <a:rPr kumimoji="0" lang="en-US" sz="4000" b="1" i="0" u="none" strike="noStrike" kern="0" cap="none" spc="0" normalizeH="0" baseline="0" noProof="0" dirty="0">
                <a:ln>
                  <a:noFill/>
                </a:ln>
                <a:solidFill>
                  <a:srgbClr val="FFFFFF"/>
                </a:solidFill>
                <a:effectLst/>
                <a:uLnTx/>
                <a:uFillTx/>
                <a:latin typeface="Arial-Rounded"/>
                <a:ea typeface="Arial-Rounded"/>
                <a:cs typeface="Quire Sans" panose="020B0502040400020003" pitchFamily="34" charset="0"/>
                <a:sym typeface="Arial"/>
              </a:rPr>
              <a:t> </a:t>
            </a:r>
            <a:r>
              <a:rPr kumimoji="0" lang="en-US" sz="4000" b="1" i="0" u="none" strike="noStrike" kern="0" cap="none" spc="0" normalizeH="0" baseline="0" noProof="0" dirty="0" err="1">
                <a:ln>
                  <a:noFill/>
                </a:ln>
                <a:solidFill>
                  <a:srgbClr val="FFFFFF"/>
                </a:solidFill>
                <a:effectLst/>
                <a:uLnTx/>
                <a:uFillTx/>
                <a:latin typeface="Arial-Rounded"/>
                <a:ea typeface="Arial-Rounded"/>
                <a:cs typeface="Quire Sans" panose="020B0502040400020003" pitchFamily="34" charset="0"/>
                <a:sym typeface="Arial"/>
              </a:rPr>
              <a:t>nào</a:t>
            </a:r>
            <a:r>
              <a:rPr kumimoji="0" lang="en-US" sz="4000" b="1" i="0" u="none" strike="noStrike" kern="0" cap="none" spc="0" normalizeH="0" baseline="0" noProof="0" dirty="0">
                <a:ln>
                  <a:noFill/>
                </a:ln>
                <a:solidFill>
                  <a:srgbClr val="FFFFFF"/>
                </a:solidFill>
                <a:effectLst/>
                <a:uLnTx/>
                <a:uFillTx/>
                <a:latin typeface="Arial-Rounded"/>
                <a:ea typeface="Arial-Rounded"/>
                <a:cs typeface="Quire Sans" panose="020B0502040400020003" pitchFamily="34" charset="0"/>
                <a:sym typeface="Arial"/>
              </a:rPr>
              <a:t> </a:t>
            </a:r>
            <a:r>
              <a:rPr kumimoji="0" lang="en-US" sz="4000" b="1" i="0" u="none" strike="noStrike" kern="0" cap="none" spc="0" normalizeH="0" baseline="0" noProof="0" dirty="0" err="1">
                <a:ln>
                  <a:noFill/>
                </a:ln>
                <a:solidFill>
                  <a:srgbClr val="FFFFFF"/>
                </a:solidFill>
                <a:effectLst/>
                <a:uLnTx/>
                <a:uFillTx/>
                <a:latin typeface="Arial-Rounded"/>
                <a:ea typeface="Arial-Rounded"/>
                <a:cs typeface="Quire Sans" panose="020B0502040400020003" pitchFamily="34" charset="0"/>
                <a:sym typeface="Arial"/>
              </a:rPr>
              <a:t>là</a:t>
            </a:r>
            <a:r>
              <a:rPr kumimoji="0" lang="en-US" sz="4000" b="1" i="0" u="none" strike="noStrike" kern="0" cap="none" spc="0" normalizeH="0" baseline="0" noProof="0" dirty="0">
                <a:ln>
                  <a:noFill/>
                </a:ln>
                <a:solidFill>
                  <a:srgbClr val="FFFFFF"/>
                </a:solidFill>
                <a:effectLst/>
                <a:uLnTx/>
                <a:uFillTx/>
                <a:latin typeface="Arial-Rounded"/>
                <a:ea typeface="Arial-Rounded"/>
                <a:cs typeface="Quire Sans" panose="020B0502040400020003" pitchFamily="34" charset="0"/>
                <a:sym typeface="Arial"/>
              </a:rPr>
              <a:t> </a:t>
            </a:r>
            <a:r>
              <a:rPr kumimoji="0" lang="en-US" sz="4000" b="1" i="0" u="none" strike="noStrike" kern="0" cap="none" spc="0" normalizeH="0" baseline="0" noProof="0" dirty="0" err="1">
                <a:ln>
                  <a:noFill/>
                </a:ln>
                <a:solidFill>
                  <a:srgbClr val="FFFFFF"/>
                </a:solidFill>
                <a:effectLst/>
                <a:uLnTx/>
                <a:uFillTx/>
                <a:latin typeface="Arial-Rounded"/>
                <a:ea typeface="Arial-Rounded"/>
                <a:cs typeface="Quire Sans" panose="020B0502040400020003" pitchFamily="34" charset="0"/>
                <a:sym typeface="Arial"/>
              </a:rPr>
              <a:t>chuẩn</a:t>
            </a:r>
            <a:r>
              <a:rPr kumimoji="0" lang="en-US" sz="4000" b="1" i="0" u="none" strike="noStrike" kern="0" cap="none" spc="0" normalizeH="0" baseline="0" noProof="0" dirty="0">
                <a:ln>
                  <a:noFill/>
                </a:ln>
                <a:solidFill>
                  <a:srgbClr val="FFFFFF"/>
                </a:solidFill>
                <a:effectLst/>
                <a:uLnTx/>
                <a:uFillTx/>
                <a:latin typeface="Arial-Rounded"/>
                <a:ea typeface="Arial-Rounded"/>
                <a:cs typeface="Quire Sans" panose="020B0502040400020003" pitchFamily="34" charset="0"/>
                <a:sym typeface="Arial"/>
              </a:rPr>
              <a:t>?</a:t>
            </a:r>
            <a:endParaRPr kumimoji="0" lang="vi-VN" sz="4000" b="1" i="0" u="none" strike="noStrike" kern="0" cap="none" spc="0" normalizeH="0" baseline="0" noProof="0" dirty="0">
              <a:ln>
                <a:noFill/>
              </a:ln>
              <a:solidFill>
                <a:srgbClr val="FFFFFF"/>
              </a:solidFill>
              <a:effectLst/>
              <a:uLnTx/>
              <a:uFillTx/>
              <a:latin typeface="Arial-Rounded"/>
              <a:ea typeface="Arial-Rounded"/>
              <a:cs typeface="Quire Sans" panose="020B0502040400020003" pitchFamily="34" charset="0"/>
              <a:sym typeface="Arial"/>
            </a:endParaRPr>
          </a:p>
        </p:txBody>
      </p:sp>
      <p:pic>
        <p:nvPicPr>
          <p:cNvPr id="3" name="Picture 2">
            <a:extLst>
              <a:ext uri="{FF2B5EF4-FFF2-40B4-BE49-F238E27FC236}">
                <a16:creationId xmlns:a16="http://schemas.microsoft.com/office/drawing/2014/main" id="{2A944CAB-9A50-4E41-BED5-A63718B875EE}"/>
              </a:ext>
            </a:extLst>
          </p:cNvPr>
          <p:cNvPicPr>
            <a:picLocks noChangeAspect="1"/>
          </p:cNvPicPr>
          <p:nvPr/>
        </p:nvPicPr>
        <p:blipFill>
          <a:blip r:embed="rId2"/>
          <a:stretch>
            <a:fillRect/>
          </a:stretch>
        </p:blipFill>
        <p:spPr>
          <a:xfrm>
            <a:off x="2995348" y="1670575"/>
            <a:ext cx="6971029" cy="4602822"/>
          </a:xfrm>
          <a:prstGeom prst="rect">
            <a:avLst/>
          </a:prstGeom>
        </p:spPr>
      </p:pic>
    </p:spTree>
    <p:extLst>
      <p:ext uri="{BB962C8B-B14F-4D97-AF65-F5344CB8AC3E}">
        <p14:creationId xmlns:p14="http://schemas.microsoft.com/office/powerpoint/2010/main" val="25994736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9B349BA-5DA9-4AAD-8C8D-DB6743346E4C}"/>
              </a:ext>
            </a:extLst>
          </p:cNvPr>
          <p:cNvPicPr>
            <a:picLocks noChangeAspect="1"/>
          </p:cNvPicPr>
          <p:nvPr/>
        </p:nvPicPr>
        <p:blipFill>
          <a:blip r:embed="rId4"/>
          <a:stretch>
            <a:fillRect/>
          </a:stretch>
        </p:blipFill>
        <p:spPr>
          <a:xfrm>
            <a:off x="3691956" y="168605"/>
            <a:ext cx="4340728" cy="1176630"/>
          </a:xfrm>
          <a:prstGeom prst="rect">
            <a:avLst/>
          </a:prstGeom>
        </p:spPr>
      </p:pic>
      <p:sp>
        <p:nvSpPr>
          <p:cNvPr id="6" name="TextBox 5">
            <a:extLst>
              <a:ext uri="{FF2B5EF4-FFF2-40B4-BE49-F238E27FC236}">
                <a16:creationId xmlns:a16="http://schemas.microsoft.com/office/drawing/2014/main" id="{A8909FB3-6162-44E7-B18C-2C4B0F71ACB3}"/>
              </a:ext>
            </a:extLst>
          </p:cNvPr>
          <p:cNvSpPr txBox="1"/>
          <p:nvPr/>
        </p:nvSpPr>
        <p:spPr>
          <a:xfrm>
            <a:off x="676275" y="2362200"/>
            <a:ext cx="7086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icrosoft YaHei"/>
              <a:cs typeface="+mn-cs"/>
            </a:endParaRPr>
          </a:p>
        </p:txBody>
      </p:sp>
      <p:sp>
        <p:nvSpPr>
          <p:cNvPr id="7" name="TextBox 6">
            <a:extLst>
              <a:ext uri="{FF2B5EF4-FFF2-40B4-BE49-F238E27FC236}">
                <a16:creationId xmlns:a16="http://schemas.microsoft.com/office/drawing/2014/main" id="{96FD6770-18D7-4171-A5BA-D2B9DE053736}"/>
              </a:ext>
            </a:extLst>
          </p:cNvPr>
          <p:cNvSpPr txBox="1"/>
          <p:nvPr/>
        </p:nvSpPr>
        <p:spPr>
          <a:xfrm>
            <a:off x="381000" y="2095500"/>
            <a:ext cx="749617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icrosoft YaHei"/>
              <a:cs typeface="+mn-cs"/>
            </a:endParaRPr>
          </a:p>
        </p:txBody>
      </p:sp>
      <p:pic>
        <p:nvPicPr>
          <p:cNvPr id="31" name="Picture 2" descr="F:\1-原创素材\1_mm1102\PPT\PPT_014\materaials\pageimg_g16.png">
            <a:extLst>
              <a:ext uri="{FF2B5EF4-FFF2-40B4-BE49-F238E27FC236}">
                <a16:creationId xmlns:a16="http://schemas.microsoft.com/office/drawing/2014/main" id="{433AEE78-B5D2-4486-B951-56D36C4A4067}"/>
              </a:ext>
            </a:extLst>
          </p:cNvPr>
          <p:cNvPicPr>
            <a:picLocks noChangeAspect="1" noChangeArrowheads="1"/>
          </p:cNvPicPr>
          <p:nvPr/>
        </p:nvPicPr>
        <p:blipFill rotWithShape="1">
          <a:blip r:embed="rId5">
            <a:duotone>
              <a:schemeClr val="accent4">
                <a:shade val="45000"/>
                <a:satMod val="135000"/>
              </a:schemeClr>
              <a:prstClr val="white"/>
            </a:duotone>
            <a:extLst>
              <a:ext uri="{28A0092B-C50C-407E-A947-70E740481C1C}">
                <a14:useLocalDpi xmlns:a14="http://schemas.microsoft.com/office/drawing/2010/main" val="0"/>
              </a:ext>
            </a:extLst>
          </a:blip>
          <a:srcRect l="3989" t="19525"/>
          <a:stretch/>
        </p:blipFill>
        <p:spPr bwMode="auto">
          <a:xfrm>
            <a:off x="169465" y="168605"/>
            <a:ext cx="11669120" cy="6422695"/>
          </a:xfrm>
          <a:prstGeom prst="rect">
            <a:avLst/>
          </a:prstGeom>
          <a:noFill/>
          <a:effectLst/>
          <a:extLst>
            <a:ext uri="{909E8E84-426E-40DD-AFC4-6F175D3DCCD1}">
              <a14:hiddenFill xmlns:a14="http://schemas.microsoft.com/office/drawing/2010/main">
                <a:solidFill>
                  <a:srgbClr val="FFFFFF"/>
                </a:solidFill>
              </a14:hiddenFill>
            </a:ext>
          </a:extLst>
        </p:spPr>
      </p:pic>
      <p:sp>
        <p:nvSpPr>
          <p:cNvPr id="42" name="TextBox 41">
            <a:extLst>
              <a:ext uri="{FF2B5EF4-FFF2-40B4-BE49-F238E27FC236}">
                <a16:creationId xmlns:a16="http://schemas.microsoft.com/office/drawing/2014/main" id="{16218C91-7BE3-4500-BBF6-8D445C1A8D5B}"/>
              </a:ext>
            </a:extLst>
          </p:cNvPr>
          <p:cNvSpPr txBox="1"/>
          <p:nvPr/>
        </p:nvSpPr>
        <p:spPr>
          <a:xfrm>
            <a:off x="781782" y="1129510"/>
            <a:ext cx="10629901" cy="4031873"/>
          </a:xfrm>
          <a:prstGeom prst="rect">
            <a:avLst/>
          </a:prstGeom>
          <a:noFill/>
        </p:spPr>
        <p:txBody>
          <a:bodyPr wrap="square" rtlCol="0">
            <a:spAutoFit/>
          </a:bodyPr>
          <a:lstStyle/>
          <a:p>
            <a:pPr marL="0" marR="0" lvl="0" indent="0" algn="just" defTabSz="914400" rtl="0" eaLnBrk="1" fontAlgn="auto" latinLnBrk="0" hangingPunct="1">
              <a:spcBef>
                <a:spcPts val="1200"/>
              </a:spcBef>
              <a:spcAft>
                <a:spcPts val="120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Mẹ là người mà em yêu quý nhất trong nhà. Mẹ em là bác sĩ</a:t>
            </a:r>
            <a:r>
              <a:rPr kumimoji="0" lang="vi-VN" sz="3200" b="0" i="0" u="none" strike="noStrike" kern="1200" cap="none" spc="0" normalizeH="0" baseline="0" noProof="0" dirty="0" smtClean="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r>
              <a:rPr kumimoji="0" lang="en-US" sz="3200" b="0" i="0" u="none" strike="noStrike" kern="1200" cap="none" spc="0" normalizeH="0" baseline="0" noProof="0" dirty="0" smtClean="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Mẹ</a:t>
            </a:r>
            <a:r>
              <a:rPr kumimoji="0" lang="en-US" sz="3200" b="0" i="0" u="none" strike="noStrike" kern="1200" cap="none" spc="0" normalizeH="0" noProof="0" dirty="0" smtClean="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noProof="0" dirty="0" err="1" smtClean="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sở</a:t>
            </a:r>
            <a:r>
              <a:rPr kumimoji="0" lang="en-US" sz="3200" b="0" i="0" u="none" strike="noStrike" kern="1200" cap="none" spc="0" normalizeH="0" noProof="0" dirty="0" smtClean="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noProof="0" dirty="0" err="1" smtClean="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hữu</a:t>
            </a:r>
            <a:r>
              <a:rPr kumimoji="0" lang="en-US" sz="3200" b="0" i="0" u="none" strike="noStrike" kern="1200" cap="none" spc="0" normalizeH="0" noProof="0" dirty="0" smtClean="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noProof="0" dirty="0" err="1" smtClean="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khuôn</a:t>
            </a:r>
            <a:r>
              <a:rPr kumimoji="0" lang="en-US" sz="3200" b="0" i="0" u="none" strike="noStrike" kern="1200" cap="none" spc="0" normalizeH="0" noProof="0" dirty="0" smtClean="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noProof="0" dirty="0" err="1" smtClean="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mặt</a:t>
            </a:r>
            <a:r>
              <a:rPr kumimoji="0" lang="en-US" sz="3200" b="0" i="0" u="none" strike="noStrike" kern="1200" cap="none" spc="0" normalizeH="0" noProof="0" dirty="0" smtClean="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noProof="0" dirty="0" err="1" smtClean="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trái</a:t>
            </a:r>
            <a:r>
              <a:rPr kumimoji="0" lang="en-US" sz="3200" b="0" i="0" u="none" strike="noStrike" kern="1200" cap="none" spc="0" normalizeH="0" noProof="0" dirty="0" smtClean="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noProof="0" dirty="0" err="1" smtClean="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xoan</a:t>
            </a:r>
            <a:r>
              <a:rPr kumimoji="0" lang="en-US" sz="3200" b="0" i="0" u="none" strike="noStrike" kern="1200" cap="none" spc="0" normalizeH="0" noProof="0" dirty="0" smtClean="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noProof="0" dirty="0" err="1" smtClean="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cùng</a:t>
            </a:r>
            <a:r>
              <a:rPr kumimoji="0" lang="en-US" sz="3200" b="0" i="0" u="none" strike="noStrike" kern="1200" cap="none" spc="0" normalizeH="0" noProof="0" dirty="0" smtClean="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noProof="0" dirty="0" err="1" smtClean="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nước</a:t>
            </a:r>
            <a:r>
              <a:rPr kumimoji="0" lang="en-US" sz="3200" b="0" i="0" u="none" strike="noStrike" kern="1200" cap="none" spc="0" normalizeH="0" noProof="0" dirty="0" smtClean="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da </a:t>
            </a:r>
            <a:r>
              <a:rPr kumimoji="0" lang="en-US" sz="3200" b="0" i="0" u="none" strike="noStrike" kern="1200" cap="none" spc="0" normalizeH="0" noProof="0" dirty="0" err="1" smtClean="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trắng</a:t>
            </a:r>
            <a:r>
              <a:rPr kumimoji="0" lang="en-US" sz="3200" b="0" i="0" u="none" strike="noStrike" kern="1200" cap="none" spc="0" normalizeH="0" noProof="0" dirty="0" smtClean="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noProof="0" dirty="0" err="1" smtClean="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hồng</a:t>
            </a:r>
            <a:r>
              <a:rPr kumimoji="0" lang="en-US" sz="3200" b="0" i="0" u="none" strike="noStrike" kern="1200" cap="none" spc="0" normalizeH="0" noProof="0" dirty="0" smtClean="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noProof="0" dirty="0" err="1" smtClean="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nên</a:t>
            </a:r>
            <a:r>
              <a:rPr kumimoji="0" lang="en-US" sz="3200" b="0" i="0" u="none" strike="noStrike" kern="1200" cap="none" spc="0" normalizeH="0" noProof="0" dirty="0" smtClean="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noProof="0" dirty="0" err="1" smtClean="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ai</a:t>
            </a:r>
            <a:r>
              <a:rPr kumimoji="0" lang="en-US" sz="3200" b="0" i="0" u="none" strike="noStrike" kern="1200" cap="none" spc="0" normalizeH="0" noProof="0" dirty="0" smtClean="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noProof="0" dirty="0" err="1" smtClean="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nhìn</a:t>
            </a:r>
            <a:r>
              <a:rPr kumimoji="0" lang="en-US" sz="3200" b="0" i="0" u="none" strike="noStrike" kern="1200" cap="none" spc="0" normalizeH="0" noProof="0" dirty="0" smtClean="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noProof="0" dirty="0" err="1" smtClean="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cũng</a:t>
            </a:r>
            <a:r>
              <a:rPr kumimoji="0" lang="en-US" sz="3200" b="0" i="0" u="none" strike="noStrike" kern="1200" cap="none" spc="0" normalizeH="0" noProof="0" dirty="0" smtClean="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noProof="0" dirty="0" err="1" smtClean="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bảo</a:t>
            </a:r>
            <a:r>
              <a:rPr kumimoji="0" lang="en-US" sz="3200" b="0" i="0" u="none" strike="noStrike" kern="1200" cap="none" spc="0" normalizeH="0" noProof="0" dirty="0" smtClean="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noProof="0" dirty="0" err="1" smtClean="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mẹ</a:t>
            </a:r>
            <a:r>
              <a:rPr kumimoji="0" lang="en-US" sz="3200" b="0" i="0" u="none" strike="noStrike" kern="1200" cap="none" spc="0" normalizeH="0" noProof="0" dirty="0" smtClean="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noProof="0" dirty="0" err="1" smtClean="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trẻ</a:t>
            </a:r>
            <a:r>
              <a:rPr kumimoji="0" lang="en-US" sz="3200" b="0" i="0" u="none" strike="noStrike" kern="1200" cap="none" spc="0" normalizeH="0" noProof="0" dirty="0" smtClean="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noProof="0" dirty="0" err="1" smtClean="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hơn</a:t>
            </a:r>
            <a:r>
              <a:rPr kumimoji="0" lang="en-US" sz="3200" b="0" i="0" u="none" strike="noStrike" kern="1200" cap="none" spc="0" normalizeH="0" noProof="0" dirty="0" smtClean="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noProof="0" dirty="0" err="1" smtClean="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nhiều</a:t>
            </a:r>
            <a:r>
              <a:rPr kumimoji="0" lang="en-US" sz="3200" b="0" i="0" u="none" strike="noStrike" kern="1200" cap="none" spc="0" normalizeH="0" noProof="0" dirty="0" smtClean="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so </a:t>
            </a:r>
            <a:r>
              <a:rPr kumimoji="0" lang="en-US" sz="3200" b="0" i="0" u="none" strike="noStrike" kern="1200" cap="none" spc="0" normalizeH="0" noProof="0" dirty="0" err="1" smtClean="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với</a:t>
            </a:r>
            <a:r>
              <a:rPr kumimoji="0" lang="en-US" sz="3200" b="0" i="0" u="none" strike="noStrike" kern="1200" cap="none" spc="0" normalizeH="0" noProof="0" dirty="0" smtClean="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noProof="0" dirty="0" err="1" smtClean="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tuổi</a:t>
            </a:r>
            <a:r>
              <a:rPr lang="en-US" sz="32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a:t>
            </a:r>
            <a:r>
              <a:rPr kumimoji="0" lang="vi-VN" sz="3200" b="0" i="0" u="none" strike="noStrike" kern="1200" cap="none" spc="0" normalizeH="0" baseline="0" noProof="0" dirty="0" smtClean="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32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Ngoài những lúc làm việc tại bệnh viện, mẹ luôn dành thời gian để chăm sóc cho gia đình. Mẹ nấu cơm, dọn dẹp nhà cửa và giặt quần áo. Mẹ em nấu ăn rất ngon. Món nào em thích mẹ cũng có thể làm được. Em rất thương mẹ vì công việc của mẹ rất bận rộn. Em sẽ làm việc nhà </a:t>
            </a:r>
            <a:r>
              <a:rPr kumimoji="0" lang="vi-VN" sz="3200" b="0" i="0" u="none" strike="noStrike" kern="1200" cap="none" spc="0" normalizeH="0" baseline="0" noProof="0" dirty="0" smtClean="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nhiều </a:t>
            </a:r>
            <a:r>
              <a:rPr kumimoji="0" lang="vi-VN" sz="32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hơn để mẹ đỡ vất vả</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endParaRPr kumimoji="0" lang="vi-VN" sz="32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3166344056"/>
      </p:ext>
    </p:extLst>
  </p:cSld>
  <p:clrMapOvr>
    <a:masterClrMapping/>
  </p:clrMapOvr>
  <p:transition spd="slow">
    <p:comb/>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9B349BA-5DA9-4AAD-8C8D-DB6743346E4C}"/>
              </a:ext>
            </a:extLst>
          </p:cNvPr>
          <p:cNvPicPr>
            <a:picLocks noChangeAspect="1"/>
          </p:cNvPicPr>
          <p:nvPr/>
        </p:nvPicPr>
        <p:blipFill>
          <a:blip r:embed="rId4"/>
          <a:stretch>
            <a:fillRect/>
          </a:stretch>
        </p:blipFill>
        <p:spPr>
          <a:xfrm>
            <a:off x="3691956" y="168605"/>
            <a:ext cx="4340728" cy="1176630"/>
          </a:xfrm>
          <a:prstGeom prst="rect">
            <a:avLst/>
          </a:prstGeom>
        </p:spPr>
      </p:pic>
      <p:sp>
        <p:nvSpPr>
          <p:cNvPr id="6" name="TextBox 5">
            <a:extLst>
              <a:ext uri="{FF2B5EF4-FFF2-40B4-BE49-F238E27FC236}">
                <a16:creationId xmlns:a16="http://schemas.microsoft.com/office/drawing/2014/main" id="{A8909FB3-6162-44E7-B18C-2C4B0F71ACB3}"/>
              </a:ext>
            </a:extLst>
          </p:cNvPr>
          <p:cNvSpPr txBox="1"/>
          <p:nvPr/>
        </p:nvSpPr>
        <p:spPr>
          <a:xfrm>
            <a:off x="676275" y="2362200"/>
            <a:ext cx="7086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icrosoft YaHei"/>
              <a:cs typeface="+mn-cs"/>
            </a:endParaRPr>
          </a:p>
        </p:txBody>
      </p:sp>
      <p:sp>
        <p:nvSpPr>
          <p:cNvPr id="7" name="TextBox 6">
            <a:extLst>
              <a:ext uri="{FF2B5EF4-FFF2-40B4-BE49-F238E27FC236}">
                <a16:creationId xmlns:a16="http://schemas.microsoft.com/office/drawing/2014/main" id="{96FD6770-18D7-4171-A5BA-D2B9DE053736}"/>
              </a:ext>
            </a:extLst>
          </p:cNvPr>
          <p:cNvSpPr txBox="1"/>
          <p:nvPr/>
        </p:nvSpPr>
        <p:spPr>
          <a:xfrm>
            <a:off x="381000" y="2095500"/>
            <a:ext cx="749617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icrosoft YaHei"/>
              <a:cs typeface="+mn-cs"/>
            </a:endParaRPr>
          </a:p>
        </p:txBody>
      </p:sp>
      <p:pic>
        <p:nvPicPr>
          <p:cNvPr id="31" name="Picture 2" descr="F:\1-原创素材\1_mm1102\PPT\PPT_014\materaials\pageimg_g16.png">
            <a:extLst>
              <a:ext uri="{FF2B5EF4-FFF2-40B4-BE49-F238E27FC236}">
                <a16:creationId xmlns:a16="http://schemas.microsoft.com/office/drawing/2014/main" id="{433AEE78-B5D2-4486-B951-56D36C4A4067}"/>
              </a:ext>
            </a:extLst>
          </p:cNvPr>
          <p:cNvPicPr>
            <a:picLocks noChangeAspect="1" noChangeArrowheads="1"/>
          </p:cNvPicPr>
          <p:nvPr/>
        </p:nvPicPr>
        <p:blipFill rotWithShape="1">
          <a:blip r:embed="rId5">
            <a:duotone>
              <a:schemeClr val="accent4">
                <a:shade val="45000"/>
                <a:satMod val="135000"/>
              </a:schemeClr>
              <a:prstClr val="white"/>
            </a:duotone>
            <a:extLst>
              <a:ext uri="{28A0092B-C50C-407E-A947-70E740481C1C}">
                <a14:useLocalDpi xmlns:a14="http://schemas.microsoft.com/office/drawing/2010/main" val="0"/>
              </a:ext>
            </a:extLst>
          </a:blip>
          <a:srcRect l="3989" t="19525"/>
          <a:stretch/>
        </p:blipFill>
        <p:spPr bwMode="auto">
          <a:xfrm>
            <a:off x="433021" y="0"/>
            <a:ext cx="11875997" cy="6689395"/>
          </a:xfrm>
          <a:prstGeom prst="rect">
            <a:avLst/>
          </a:prstGeom>
          <a:noFill/>
          <a:effectLst/>
          <a:extLst>
            <a:ext uri="{909E8E84-426E-40DD-AFC4-6F175D3DCCD1}">
              <a14:hiddenFill xmlns:a14="http://schemas.microsoft.com/office/drawing/2010/main">
                <a:solidFill>
                  <a:srgbClr val="FFFFFF"/>
                </a:solidFill>
              </a14:hiddenFill>
            </a:ext>
          </a:extLst>
        </p:spPr>
      </p:pic>
      <p:sp>
        <p:nvSpPr>
          <p:cNvPr id="42" name="TextBox 41">
            <a:extLst>
              <a:ext uri="{FF2B5EF4-FFF2-40B4-BE49-F238E27FC236}">
                <a16:creationId xmlns:a16="http://schemas.microsoft.com/office/drawing/2014/main" id="{16218C91-7BE3-4500-BBF6-8D445C1A8D5B}"/>
              </a:ext>
            </a:extLst>
          </p:cNvPr>
          <p:cNvSpPr txBox="1"/>
          <p:nvPr/>
        </p:nvSpPr>
        <p:spPr>
          <a:xfrm>
            <a:off x="900089" y="1235015"/>
            <a:ext cx="10629901" cy="4524315"/>
          </a:xfrm>
          <a:prstGeom prst="rect">
            <a:avLst/>
          </a:prstGeom>
          <a:noFill/>
        </p:spPr>
        <p:txBody>
          <a:bodyPr wrap="square" rtlCol="0">
            <a:spAutoFit/>
          </a:bodyPr>
          <a:lstStyle/>
          <a:p>
            <a:pPr marL="274320" marR="0" lvl="0" indent="0" algn="just" defTabSz="914400" rtl="0" eaLnBrk="1" fontAlgn="auto" latinLnBrk="0" hangingPunct="1">
              <a:spcBef>
                <a:spcPts val="180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Anh trai của em tên là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Tuấn</a:t>
            </a:r>
            <a:r>
              <a:rPr kumimoji="0" lang="vi-VN" sz="32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14 tuổi</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32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Anh có nước da ngăm đen, mái tóc cắt ngắn, cặp mắt to và </a:t>
            </a:r>
            <a:r>
              <a:rPr kumimoji="0" lang="vi-VN" sz="3200" b="0" i="0" u="none" strike="noStrike" kern="1200" cap="none" spc="0" normalizeH="0" baseline="0" noProof="0" dirty="0" smtClean="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s</a:t>
            </a:r>
            <a:r>
              <a:rPr lang="en-US" sz="32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á</a:t>
            </a:r>
            <a:r>
              <a:rPr kumimoji="0" lang="vi-VN" sz="3200" b="0" i="0" u="none" strike="noStrike" kern="1200" cap="none" spc="0" normalizeH="0" baseline="0" noProof="0" dirty="0" smtClean="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ng</a:t>
            </a:r>
            <a:r>
              <a:rPr kumimoji="0" lang="en-US" sz="3200" b="0" i="0" u="none" strike="noStrike" kern="1200" cap="none" spc="0" normalizeH="0" baseline="0" noProof="0" dirty="0" smtClean="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nhìn</a:t>
            </a:r>
            <a:r>
              <a:rPr kumimoji="0" lang="en-US" sz="3200" b="0" i="0" u="none" strike="noStrike" kern="1200" cap="none" spc="0" normalizeH="0" baseline="0" noProof="0" dirty="0" smtClean="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anh</a:t>
            </a:r>
            <a:r>
              <a:rPr kumimoji="0" lang="en-US" sz="3200" b="0" i="0" u="none" strike="noStrike" kern="1200" cap="none" spc="0" normalizeH="0" noProof="0" dirty="0" smtClean="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noProof="0" dirty="0" err="1" smtClean="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rất</a:t>
            </a:r>
            <a:r>
              <a:rPr kumimoji="0" lang="en-US" sz="3200" b="0" i="0" u="none" strike="noStrike" kern="1200" cap="none" spc="0" normalizeH="0" noProof="0" dirty="0" smtClean="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noProof="0" dirty="0" err="1" smtClean="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đẹp</a:t>
            </a:r>
            <a:r>
              <a:rPr kumimoji="0" lang="en-US" sz="3200" b="0" i="0" u="none" strike="noStrike" kern="1200" cap="none" spc="0" normalizeH="0" noProof="0" dirty="0" smtClean="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noProof="0" dirty="0" err="1" smtClean="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trai</a:t>
            </a:r>
            <a:r>
              <a:rPr kumimoji="0" lang="vi-VN" sz="3200" b="0" i="0" u="none" strike="noStrike" kern="1200" cap="none" spc="0" normalizeH="0" baseline="0" noProof="0" dirty="0" smtClean="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r>
              <a:rPr kumimoji="0" lang="en-US" sz="3200" b="0" i="0" u="none" strike="noStrike" kern="1200" cap="none" spc="0" normalizeH="0" baseline="0" noProof="0" dirty="0" smtClean="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Anh</a:t>
            </a:r>
            <a:r>
              <a:rPr kumimoji="0" lang="en-US" sz="3200" b="0" i="0" u="none" strike="noStrike" kern="1200" cap="none" spc="0" normalizeH="0" baseline="0" noProof="0" dirty="0" smtClean="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chăm</a:t>
            </a:r>
            <a:r>
              <a:rPr kumimoji="0" lang="en-US" sz="3200" b="0" i="0" u="none" strike="noStrike" kern="1200" cap="none" spc="0" normalizeH="0" noProof="0" dirty="0" smtClean="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noProof="0" dirty="0" err="1" smtClean="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học</a:t>
            </a:r>
            <a:r>
              <a:rPr kumimoji="0" lang="en-US" sz="3200" b="0" i="0" u="none" strike="noStrike" kern="1200" cap="none" spc="0" normalizeH="0" noProof="0" dirty="0" smtClean="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noProof="0" dirty="0" err="1" smtClean="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lắm</a:t>
            </a:r>
            <a:r>
              <a:rPr kumimoji="0" lang="en-US" sz="3200" b="0" i="0" u="none" strike="noStrike" kern="1200" cap="none" spc="0" normalizeH="0" noProof="0" dirty="0" smtClean="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r>
              <a:rPr kumimoji="0" lang="vi-VN" sz="3200" b="0" i="0" u="none" strike="noStrike" kern="1200" cap="none" spc="0" normalizeH="0" baseline="0" noProof="0" dirty="0" smtClean="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32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Nhờ nỗ lực không ngừng trong học tập nên anh luôn đạt danh hiệu học sinh giỏi toàn diện. Anh từng chia sẻ với em ước mơ trở thành một thuyền trưởng tàu viễn dương, được khám phá những chân trời mới. Anh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Tuấn</a:t>
            </a:r>
            <a:r>
              <a:rPr kumimoji="0" lang="vi-VN" sz="32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rất ngăn nắp. Bàn học của anh lúc nào cũng gọn gàng</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32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Em rất yêu quý anh, người anh trai gương mẫu và vô cùng thông minh</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endParaRPr kumimoji="0" lang="vi-VN" sz="32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3959565487"/>
      </p:ext>
    </p:extLst>
  </p:cSld>
  <p:clrMapOvr>
    <a:masterClrMapping/>
  </p:clrMapOvr>
  <p:transition spd="slow">
    <p:comb/>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403bc8957f52b6a846edee4c8bcefb3b"/>
          <p:cNvPicPr>
            <a:picLocks noChangeAspect="1"/>
          </p:cNvPicPr>
          <p:nvPr/>
        </p:nvPicPr>
        <p:blipFill>
          <a:blip r:embed="rId4"/>
          <a:srcRect l="34040" t="830" r="26" b="19244"/>
          <a:stretch>
            <a:fillRect/>
          </a:stretch>
        </p:blipFill>
        <p:spPr>
          <a:xfrm>
            <a:off x="-9525" y="-13970"/>
            <a:ext cx="12239625" cy="6874510"/>
          </a:xfrm>
          <a:prstGeom prst="rect">
            <a:avLst/>
          </a:prstGeom>
        </p:spPr>
      </p:pic>
      <p:pic>
        <p:nvPicPr>
          <p:cNvPr id="9" name="Picture 8">
            <a:extLst>
              <a:ext uri="{FF2B5EF4-FFF2-40B4-BE49-F238E27FC236}">
                <a16:creationId xmlns:a16="http://schemas.microsoft.com/office/drawing/2014/main" id="{57C92C81-00E7-4C77-9D76-60CFA0D6AF90}"/>
              </a:ext>
            </a:extLst>
          </p:cNvPr>
          <p:cNvPicPr>
            <a:picLocks noChangeAspect="1"/>
          </p:cNvPicPr>
          <p:nvPr/>
        </p:nvPicPr>
        <p:blipFill>
          <a:blip r:embed="rId5"/>
          <a:stretch>
            <a:fillRect/>
          </a:stretch>
        </p:blipFill>
        <p:spPr>
          <a:xfrm>
            <a:off x="2505238" y="3499736"/>
            <a:ext cx="2439123" cy="3116353"/>
          </a:xfrm>
          <a:prstGeom prst="rect">
            <a:avLst/>
          </a:prstGeom>
        </p:spPr>
      </p:pic>
      <p:pic>
        <p:nvPicPr>
          <p:cNvPr id="10" name="Picture 9">
            <a:extLst>
              <a:ext uri="{FF2B5EF4-FFF2-40B4-BE49-F238E27FC236}">
                <a16:creationId xmlns:a16="http://schemas.microsoft.com/office/drawing/2014/main" id="{279E0F39-842E-4C9B-8EB6-6F6B17B4E27B}"/>
              </a:ext>
            </a:extLst>
          </p:cNvPr>
          <p:cNvPicPr>
            <a:picLocks noChangeAspect="1"/>
          </p:cNvPicPr>
          <p:nvPr/>
        </p:nvPicPr>
        <p:blipFill>
          <a:blip r:embed="rId6"/>
          <a:stretch>
            <a:fillRect/>
          </a:stretch>
        </p:blipFill>
        <p:spPr>
          <a:xfrm>
            <a:off x="272127" y="3415689"/>
            <a:ext cx="2233109" cy="3225918"/>
          </a:xfrm>
          <a:prstGeom prst="rect">
            <a:avLst/>
          </a:prstGeom>
        </p:spPr>
      </p:pic>
      <p:sp>
        <p:nvSpPr>
          <p:cNvPr id="11" name="五边形 3">
            <a:extLst>
              <a:ext uri="{FF2B5EF4-FFF2-40B4-BE49-F238E27FC236}">
                <a16:creationId xmlns:a16="http://schemas.microsoft.com/office/drawing/2014/main" id="{DA63431A-AAC1-44DB-B68D-64E8BF40B61B}"/>
              </a:ext>
            </a:extLst>
          </p:cNvPr>
          <p:cNvSpPr/>
          <p:nvPr/>
        </p:nvSpPr>
        <p:spPr>
          <a:xfrm flipH="1">
            <a:off x="3708648" y="539949"/>
            <a:ext cx="7453065" cy="2088232"/>
          </a:xfrm>
          <a:prstGeom prst="homePlate">
            <a:avLst>
              <a:gd name="adj" fmla="val 27033"/>
            </a:avLst>
          </a:prstGeom>
          <a:solidFill>
            <a:sysClr val="window" lastClr="FFFFFF"/>
          </a:solidFill>
          <a:ln w="25400" cap="flat" cmpd="sng" algn="ctr">
            <a:solidFill>
              <a:srgbClr val="4BACC6">
                <a:lumMod val="75000"/>
              </a:srgbClr>
            </a:solidFill>
            <a:prstDash val="solid"/>
          </a:ln>
          <a:effectLst>
            <a:glow rad="228600">
              <a:srgbClr val="4F81BD">
                <a:satMod val="175000"/>
                <a:alpha val="40000"/>
              </a:srgbClr>
            </a:glo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solidFill>
                  <a:srgbClr val="1F497D">
                    <a:lumMod val="75000"/>
                  </a:srgbClr>
                </a:solidFill>
              </a:ln>
              <a:solidFill>
                <a:prstClr val="white"/>
              </a:solidFill>
              <a:effectLst/>
              <a:uLnTx/>
              <a:uFillTx/>
              <a:latin typeface="Calibri"/>
              <a:ea typeface="宋体" panose="02010600030101010101" pitchFamily="2" charset="-122"/>
              <a:cs typeface="+mn-cs"/>
            </a:endParaRPr>
          </a:p>
        </p:txBody>
      </p:sp>
      <p:sp>
        <p:nvSpPr>
          <p:cNvPr id="12" name="椭圆 4">
            <a:extLst>
              <a:ext uri="{FF2B5EF4-FFF2-40B4-BE49-F238E27FC236}">
                <a16:creationId xmlns:a16="http://schemas.microsoft.com/office/drawing/2014/main" id="{D72BB1CF-CB2A-4B21-8DDD-A50F04DEA3D7}"/>
              </a:ext>
            </a:extLst>
          </p:cNvPr>
          <p:cNvSpPr/>
          <p:nvPr/>
        </p:nvSpPr>
        <p:spPr>
          <a:xfrm>
            <a:off x="4062934" y="1052504"/>
            <a:ext cx="879842" cy="879842"/>
          </a:xfrm>
          <a:prstGeom prst="ellipse">
            <a:avLst/>
          </a:prstGeom>
          <a:solidFill>
            <a:srgbClr val="4BACC6">
              <a:lumMod val="75000"/>
            </a:srgbClr>
          </a:solidFill>
          <a:ln w="38100" cap="flat" cmpd="sng" algn="ctr">
            <a:solidFill>
              <a:sysClr val="window" lastClr="FFFFFF"/>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TextBox 12">
            <a:extLst>
              <a:ext uri="{FF2B5EF4-FFF2-40B4-BE49-F238E27FC236}">
                <a16:creationId xmlns:a16="http://schemas.microsoft.com/office/drawing/2014/main" id="{FC93C82A-C05A-49C6-88E6-4F2DF4535879}"/>
              </a:ext>
            </a:extLst>
          </p:cNvPr>
          <p:cNvSpPr txBox="1"/>
          <p:nvPr/>
        </p:nvSpPr>
        <p:spPr>
          <a:xfrm flipH="1">
            <a:off x="4140698" y="1187607"/>
            <a:ext cx="107853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prstClr val="white"/>
                </a:solidFill>
                <a:effectLst/>
                <a:uLnTx/>
                <a:uFillTx/>
                <a:latin typeface="微软雅黑" panose="020B0503020204020204" pitchFamily="34" charset="-122"/>
                <a:ea typeface="Microsoft YaHei"/>
                <a:cs typeface="+mn-cs"/>
              </a:rPr>
              <a:t>02</a:t>
            </a:r>
            <a:endParaRPr kumimoji="0" lang="zh-CN" altLang="en-US" sz="3600" b="1" i="0" u="none" strike="noStrike" kern="1200" cap="none" spc="0" normalizeH="0" baseline="0" noProof="0" dirty="0">
              <a:ln>
                <a:noFill/>
              </a:ln>
              <a:solidFill>
                <a:prstClr val="white"/>
              </a:solidFill>
              <a:effectLst/>
              <a:uLnTx/>
              <a:uFillTx/>
              <a:latin typeface="微软雅黑" panose="020B0503020204020204" pitchFamily="34" charset="-122"/>
              <a:ea typeface="Microsoft YaHei"/>
              <a:cs typeface="+mn-cs"/>
            </a:endParaRPr>
          </a:p>
        </p:txBody>
      </p:sp>
      <p:sp>
        <p:nvSpPr>
          <p:cNvPr id="14" name="TextBox 13">
            <a:extLst>
              <a:ext uri="{FF2B5EF4-FFF2-40B4-BE49-F238E27FC236}">
                <a16:creationId xmlns:a16="http://schemas.microsoft.com/office/drawing/2014/main" id="{53ECC4BF-232A-45A0-A057-CC275D9D6C72}"/>
              </a:ext>
            </a:extLst>
          </p:cNvPr>
          <p:cNvSpPr txBox="1"/>
          <p:nvPr/>
        </p:nvSpPr>
        <p:spPr>
          <a:xfrm>
            <a:off x="8893224" y="8015895"/>
            <a:ext cx="5973110" cy="98488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800" b="0" i="0" u="none" strike="noStrike" kern="1200" cap="none" spc="0" normalizeH="0" baseline="0" noProof="0">
                <a:ln w="190500">
                  <a:solidFill>
                    <a:srgbClr val="F79646">
                      <a:lumMod val="40000"/>
                      <a:lumOff val="60000"/>
                    </a:srgbClr>
                  </a:solidFill>
                </a:ln>
                <a:solidFill>
                  <a:srgbClr val="F79646">
                    <a:lumMod val="60000"/>
                    <a:lumOff val="40000"/>
                  </a:srgbClr>
                </a:solidFill>
                <a:effectLst/>
                <a:uLnTx/>
                <a:uFillTx/>
                <a:latin typeface="MTD Anydore" panose="02000500000000000000" pitchFamily="50" charset="0"/>
                <a:ea typeface="Microsoft YaHei"/>
                <a:cs typeface="+mn-cs"/>
              </a:rPr>
              <a:t>Nhà diễn giả thông thái</a:t>
            </a:r>
          </a:p>
        </p:txBody>
      </p:sp>
      <p:sp>
        <p:nvSpPr>
          <p:cNvPr id="15" name="TextBox 14">
            <a:extLst>
              <a:ext uri="{FF2B5EF4-FFF2-40B4-BE49-F238E27FC236}">
                <a16:creationId xmlns:a16="http://schemas.microsoft.com/office/drawing/2014/main" id="{4C5A2F2B-2224-4F6E-BF57-BA8210B5D07D}"/>
              </a:ext>
            </a:extLst>
          </p:cNvPr>
          <p:cNvSpPr txBox="1"/>
          <p:nvPr/>
        </p:nvSpPr>
        <p:spPr>
          <a:xfrm>
            <a:off x="8893224" y="8015894"/>
            <a:ext cx="5973110" cy="98488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800" b="0" i="0" u="none" strike="noStrike" kern="1200" cap="none" spc="0" normalizeH="0" baseline="0" noProof="0">
                <a:ln>
                  <a:noFill/>
                </a:ln>
                <a:solidFill>
                  <a:srgbClr val="F68D36"/>
                </a:solidFill>
                <a:effectLst/>
                <a:uLnTx/>
                <a:uFillTx/>
                <a:latin typeface="MTD Anydore" panose="02000500000000000000" pitchFamily="50" charset="0"/>
                <a:ea typeface="Microsoft YaHei"/>
                <a:cs typeface="+mn-cs"/>
              </a:rPr>
              <a:t>Nhà diễn giả thông thái</a:t>
            </a:r>
          </a:p>
        </p:txBody>
      </p:sp>
      <p:pic>
        <p:nvPicPr>
          <p:cNvPr id="16" name="Picture 15" descr="A picture containing text&#10;&#10;Description automatically generated">
            <a:extLst>
              <a:ext uri="{FF2B5EF4-FFF2-40B4-BE49-F238E27FC236}">
                <a16:creationId xmlns:a16="http://schemas.microsoft.com/office/drawing/2014/main" id="{DDA30AB8-8E9C-458A-8281-C1CF3071C17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15943" y="975392"/>
            <a:ext cx="6619766" cy="1548953"/>
          </a:xfrm>
          <a:prstGeom prst="rect">
            <a:avLst/>
          </a:prstGeom>
        </p:spPr>
      </p:pic>
      <p:pic>
        <p:nvPicPr>
          <p:cNvPr id="17" name="Picture 16" descr="A picture containing light&#10;&#10;Description automatically generated">
            <a:extLst>
              <a:ext uri="{FF2B5EF4-FFF2-40B4-BE49-F238E27FC236}">
                <a16:creationId xmlns:a16="http://schemas.microsoft.com/office/drawing/2014/main" id="{87D1A2AD-56D7-4CDF-8692-49A9EF38E18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4085408">
            <a:off x="3483772" y="5350964"/>
            <a:ext cx="1773597" cy="1224697"/>
          </a:xfrm>
          <a:prstGeom prst="rect">
            <a:avLst/>
          </a:prstGeom>
        </p:spPr>
      </p:pic>
      <p:pic>
        <p:nvPicPr>
          <p:cNvPr id="18" name="Picture 17" descr="A picture containing light&#10;&#10;Description automatically generated">
            <a:extLst>
              <a:ext uri="{FF2B5EF4-FFF2-40B4-BE49-F238E27FC236}">
                <a16:creationId xmlns:a16="http://schemas.microsoft.com/office/drawing/2014/main" id="{2F92C2CA-B62C-4A37-8081-F0054660055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290575">
            <a:off x="-88834" y="5311154"/>
            <a:ext cx="1773597" cy="1224697"/>
          </a:xfrm>
          <a:prstGeom prst="rect">
            <a:avLst/>
          </a:prstGeom>
        </p:spPr>
      </p:pic>
      <p:pic>
        <p:nvPicPr>
          <p:cNvPr id="19" name="Picture 18">
            <a:extLst>
              <a:ext uri="{FF2B5EF4-FFF2-40B4-BE49-F238E27FC236}">
                <a16:creationId xmlns:a16="http://schemas.microsoft.com/office/drawing/2014/main" id="{8138FF89-F211-495D-9CD4-B0A14E3535CF}"/>
              </a:ext>
            </a:extLst>
          </p:cNvPr>
          <p:cNvPicPr>
            <a:picLocks noChangeAspect="1"/>
          </p:cNvPicPr>
          <p:nvPr/>
        </p:nvPicPr>
        <p:blipFill rotWithShape="1">
          <a:blip r:embed="rId9">
            <a:extLst>
              <a:ext uri="{BEBA8EAE-BF5A-486C-A8C5-ECC9F3942E4B}">
                <a14:imgProps xmlns:a14="http://schemas.microsoft.com/office/drawing/2010/main">
                  <a14:imgLayer r:embed="rId10">
                    <a14:imgEffect>
                      <a14:sharpenSoften amount="50000"/>
                    </a14:imgEffect>
                    <a14:imgEffect>
                      <a14:saturation sat="200000"/>
                    </a14:imgEffect>
                  </a14:imgLayer>
                </a14:imgProps>
              </a:ext>
            </a:extLst>
          </a:blip>
          <a:srcRect l="9287"/>
          <a:stretch/>
        </p:blipFill>
        <p:spPr>
          <a:xfrm>
            <a:off x="8463526" y="3837005"/>
            <a:ext cx="3766574" cy="3023537"/>
          </a:xfrm>
          <a:prstGeom prst="rect">
            <a:avLst/>
          </a:prstGeom>
          <a:ln>
            <a:noFill/>
          </a:ln>
          <a:effectLst>
            <a:softEdge rad="112500"/>
          </a:effectLst>
        </p:spPr>
      </p:pic>
    </p:spTree>
  </p:cSld>
  <p:clrMapOvr>
    <a:masterClrMapping/>
  </p:clrMapOvr>
  <p:transition spd="slow">
    <p:comb/>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14:presetBounceEnd="66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66000">
                                          <p:cBhvr additive="base">
                                            <p:cTn id="7" dur="500" fill="hold"/>
                                            <p:tgtEl>
                                              <p:spTgt spid="11"/>
                                            </p:tgtEl>
                                            <p:attrNameLst>
                                              <p:attrName>ppt_x</p:attrName>
                                            </p:attrNameLst>
                                          </p:cBhvr>
                                          <p:tavLst>
                                            <p:tav tm="0">
                                              <p:val>
                                                <p:strVal val="1+#ppt_w/2"/>
                                              </p:val>
                                            </p:tav>
                                            <p:tav tm="100000">
                                              <p:val>
                                                <p:strVal val="#ppt_x"/>
                                              </p:val>
                                            </p:tav>
                                          </p:tavLst>
                                        </p:anim>
                                        <p:anim calcmode="lin" valueType="num" p14:bounceEnd="66000">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14:presetBounceEnd="66000">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14:bounceEnd="66000">
                                          <p:cBhvr additive="base">
                                            <p:cTn id="11" dur="500" fill="hold"/>
                                            <p:tgtEl>
                                              <p:spTgt spid="12"/>
                                            </p:tgtEl>
                                            <p:attrNameLst>
                                              <p:attrName>ppt_x</p:attrName>
                                            </p:attrNameLst>
                                          </p:cBhvr>
                                          <p:tavLst>
                                            <p:tav tm="0">
                                              <p:val>
                                                <p:strVal val="1+#ppt_w/2"/>
                                              </p:val>
                                            </p:tav>
                                            <p:tav tm="100000">
                                              <p:val>
                                                <p:strVal val="#ppt_x"/>
                                              </p:val>
                                            </p:tav>
                                          </p:tavLst>
                                        </p:anim>
                                        <p:anim calcmode="lin" valueType="num" p14:bounceEnd="66000">
                                          <p:cBhvr additive="base">
                                            <p:cTn id="12" dur="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14:presetBounceEnd="66000">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14:bounceEnd="66000">
                                          <p:cBhvr additive="base">
                                            <p:cTn id="15" dur="500" fill="hold"/>
                                            <p:tgtEl>
                                              <p:spTgt spid="13"/>
                                            </p:tgtEl>
                                            <p:attrNameLst>
                                              <p:attrName>ppt_x</p:attrName>
                                            </p:attrNameLst>
                                          </p:cBhvr>
                                          <p:tavLst>
                                            <p:tav tm="0">
                                              <p:val>
                                                <p:strVal val="1+#ppt_w/2"/>
                                              </p:val>
                                            </p:tav>
                                            <p:tav tm="100000">
                                              <p:val>
                                                <p:strVal val="#ppt_x"/>
                                              </p:val>
                                            </p:tav>
                                          </p:tavLst>
                                        </p:anim>
                                        <p:anim calcmode="lin" valueType="num" p14:bounceEnd="66000">
                                          <p:cBhvr additive="base">
                                            <p:cTn id="16" dur="500" fill="hold"/>
                                            <p:tgtEl>
                                              <p:spTgt spid="13"/>
                                            </p:tgtEl>
                                            <p:attrNameLst>
                                              <p:attrName>ppt_y</p:attrName>
                                            </p:attrNameLst>
                                          </p:cBhvr>
                                          <p:tavLst>
                                            <p:tav tm="0">
                                              <p:val>
                                                <p:strVal val="#ppt_y"/>
                                              </p:val>
                                            </p:tav>
                                            <p:tav tm="100000">
                                              <p:val>
                                                <p:strVal val="#ppt_y"/>
                                              </p:val>
                                            </p:tav>
                                          </p:tavLst>
                                        </p:anim>
                                      </p:childTnLst>
                                    </p:cTn>
                                  </p:par>
                                  <p:par>
                                    <p:cTn id="17" presetID="2" presetClass="entr" presetSubtype="6" fill="hold" nodeType="withEffect" p14:presetBounceEnd="66000">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14:bounceEnd="66000">
                                          <p:cBhvr additive="base">
                                            <p:cTn id="19" dur="500" fill="hold"/>
                                            <p:tgtEl>
                                              <p:spTgt spid="9"/>
                                            </p:tgtEl>
                                            <p:attrNameLst>
                                              <p:attrName>ppt_x</p:attrName>
                                            </p:attrNameLst>
                                          </p:cBhvr>
                                          <p:tavLst>
                                            <p:tav tm="0">
                                              <p:val>
                                                <p:strVal val="1+#ppt_w/2"/>
                                              </p:val>
                                            </p:tav>
                                            <p:tav tm="100000">
                                              <p:val>
                                                <p:strVal val="#ppt_x"/>
                                              </p:val>
                                            </p:tav>
                                          </p:tavLst>
                                        </p:anim>
                                        <p:anim calcmode="lin" valueType="num" p14:bounceEnd="66000">
                                          <p:cBhvr additive="base">
                                            <p:cTn id="20" dur="50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12" fill="hold" nodeType="withEffect" p14:presetBounceEnd="66000">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14:bounceEnd="66000">
                                          <p:cBhvr additive="base">
                                            <p:cTn id="23" dur="500" fill="hold"/>
                                            <p:tgtEl>
                                              <p:spTgt spid="10"/>
                                            </p:tgtEl>
                                            <p:attrNameLst>
                                              <p:attrName>ppt_x</p:attrName>
                                            </p:attrNameLst>
                                          </p:cBhvr>
                                          <p:tavLst>
                                            <p:tav tm="0">
                                              <p:val>
                                                <p:strVal val="0-#ppt_w/2"/>
                                              </p:val>
                                            </p:tav>
                                            <p:tav tm="100000">
                                              <p:val>
                                                <p:strVal val="#ppt_x"/>
                                              </p:val>
                                            </p:tav>
                                          </p:tavLst>
                                        </p:anim>
                                        <p:anim calcmode="lin" valueType="num" p14:bounceEnd="66000">
                                          <p:cBhvr additive="base">
                                            <p:cTn id="24" dur="500" fill="hold"/>
                                            <p:tgtEl>
                                              <p:spTgt spid="10"/>
                                            </p:tgtEl>
                                            <p:attrNameLst>
                                              <p:attrName>ppt_y</p:attrName>
                                            </p:attrNameLst>
                                          </p:cBhvr>
                                          <p:tavLst>
                                            <p:tav tm="0">
                                              <p:val>
                                                <p:strVal val="1+#ppt_h/2"/>
                                              </p:val>
                                            </p:tav>
                                            <p:tav tm="100000">
                                              <p:val>
                                                <p:strVal val="#ppt_y"/>
                                              </p:val>
                                            </p:tav>
                                          </p:tavLst>
                                        </p:anim>
                                      </p:childTnLst>
                                    </p:cTn>
                                  </p:par>
                                  <p:par>
                                    <p:cTn id="25" presetID="2" presetClass="entr" presetSubtype="2" fill="hold" nodeType="withEffect" p14:presetBounceEnd="66000">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14:bounceEnd="66000">
                                          <p:cBhvr additive="base">
                                            <p:cTn id="27" dur="500" fill="hold"/>
                                            <p:tgtEl>
                                              <p:spTgt spid="16"/>
                                            </p:tgtEl>
                                            <p:attrNameLst>
                                              <p:attrName>ppt_x</p:attrName>
                                            </p:attrNameLst>
                                          </p:cBhvr>
                                          <p:tavLst>
                                            <p:tav tm="0">
                                              <p:val>
                                                <p:strVal val="1+#ppt_w/2"/>
                                              </p:val>
                                            </p:tav>
                                            <p:tav tm="100000">
                                              <p:val>
                                                <p:strVal val="#ppt_x"/>
                                              </p:val>
                                            </p:tav>
                                          </p:tavLst>
                                        </p:anim>
                                        <p:anim calcmode="lin" valueType="num" p14:bounceEnd="66000">
                                          <p:cBhvr additive="base">
                                            <p:cTn id="28" dur="500" fill="hold"/>
                                            <p:tgtEl>
                                              <p:spTgt spid="16"/>
                                            </p:tgtEl>
                                            <p:attrNameLst>
                                              <p:attrName>ppt_y</p:attrName>
                                            </p:attrNameLst>
                                          </p:cBhvr>
                                          <p:tavLst>
                                            <p:tav tm="0">
                                              <p:val>
                                                <p:strVal val="#ppt_y"/>
                                              </p:val>
                                            </p:tav>
                                            <p:tav tm="100000">
                                              <p:val>
                                                <p:strVal val="#ppt_y"/>
                                              </p:val>
                                            </p:tav>
                                          </p:tavLst>
                                        </p:anim>
                                      </p:childTnLst>
                                    </p:cTn>
                                  </p:par>
                                  <p:par>
                                    <p:cTn id="29" presetID="2" presetClass="entr" presetSubtype="6" fill="hold" nodeType="withEffect" p14:presetBounceEnd="66000">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14:bounceEnd="66000">
                                          <p:cBhvr additive="base">
                                            <p:cTn id="31" dur="500" fill="hold"/>
                                            <p:tgtEl>
                                              <p:spTgt spid="17"/>
                                            </p:tgtEl>
                                            <p:attrNameLst>
                                              <p:attrName>ppt_x</p:attrName>
                                            </p:attrNameLst>
                                          </p:cBhvr>
                                          <p:tavLst>
                                            <p:tav tm="0">
                                              <p:val>
                                                <p:strVal val="1+#ppt_w/2"/>
                                              </p:val>
                                            </p:tav>
                                            <p:tav tm="100000">
                                              <p:val>
                                                <p:strVal val="#ppt_x"/>
                                              </p:val>
                                            </p:tav>
                                          </p:tavLst>
                                        </p:anim>
                                        <p:anim calcmode="lin" valueType="num" p14:bounceEnd="66000">
                                          <p:cBhvr additive="base">
                                            <p:cTn id="32" dur="5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12" fill="hold" nodeType="withEffect" p14:presetBounceEnd="66000">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14:bounceEnd="66000">
                                          <p:cBhvr additive="base">
                                            <p:cTn id="35" dur="500" fill="hold"/>
                                            <p:tgtEl>
                                              <p:spTgt spid="18"/>
                                            </p:tgtEl>
                                            <p:attrNameLst>
                                              <p:attrName>ppt_x</p:attrName>
                                            </p:attrNameLst>
                                          </p:cBhvr>
                                          <p:tavLst>
                                            <p:tav tm="0">
                                              <p:val>
                                                <p:strVal val="0-#ppt_w/2"/>
                                              </p:val>
                                            </p:tav>
                                            <p:tav tm="100000">
                                              <p:val>
                                                <p:strVal val="#ppt_x"/>
                                              </p:val>
                                            </p:tav>
                                          </p:tavLst>
                                        </p:anim>
                                        <p:anim calcmode="lin" valueType="num" p14:bounceEnd="66000">
                                          <p:cBhvr additive="base">
                                            <p:cTn id="3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ppt_y"/>
                                              </p:val>
                                            </p:tav>
                                            <p:tav tm="100000">
                                              <p:val>
                                                <p:strVal val="#ppt_y"/>
                                              </p:val>
                                            </p:tav>
                                          </p:tavLst>
                                        </p:anim>
                                      </p:childTnLst>
                                    </p:cTn>
                                  </p:par>
                                  <p:par>
                                    <p:cTn id="17" presetID="2" presetClass="entr" presetSubtype="6"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1+#ppt_w/2"/>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12"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par>
                                    <p:cTn id="25" presetID="2" presetClass="entr" presetSubtype="2"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1+#ppt_w/2"/>
                                              </p:val>
                                            </p:tav>
                                            <p:tav tm="100000">
                                              <p:val>
                                                <p:strVal val="#ppt_x"/>
                                              </p:val>
                                            </p:tav>
                                          </p:tavLst>
                                        </p:anim>
                                        <p:anim calcmode="lin" valueType="num">
                                          <p:cBhvr additive="base">
                                            <p:cTn id="28" dur="500" fill="hold"/>
                                            <p:tgtEl>
                                              <p:spTgt spid="16"/>
                                            </p:tgtEl>
                                            <p:attrNameLst>
                                              <p:attrName>ppt_y</p:attrName>
                                            </p:attrNameLst>
                                          </p:cBhvr>
                                          <p:tavLst>
                                            <p:tav tm="0">
                                              <p:val>
                                                <p:strVal val="#ppt_y"/>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1+#ppt_w/2"/>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12"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0-#ppt_w/2"/>
                                              </p:val>
                                            </p:tav>
                                            <p:tav tm="100000">
                                              <p:val>
                                                <p:strVal val="#ppt_x"/>
                                              </p:val>
                                            </p:tav>
                                          </p:tavLst>
                                        </p:anim>
                                        <p:anim calcmode="lin" valueType="num">
                                          <p:cBhvr additive="base">
                                            <p:cTn id="3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F335B6D-73EB-4459-910C-1CA499AADB3F}"/>
              </a:ext>
            </a:extLst>
          </p:cNvPr>
          <p:cNvSpPr/>
          <p:nvPr/>
        </p:nvSpPr>
        <p:spPr>
          <a:xfrm>
            <a:off x="0" y="563512"/>
            <a:ext cx="12192000" cy="6294491"/>
          </a:xfrm>
          <a:prstGeom prst="rect">
            <a:avLst/>
          </a:prstGeom>
          <a:solidFill>
            <a:srgbClr val="0088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vi-VN" sz="1652"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5" name="Rectangle 24">
            <a:extLst>
              <a:ext uri="{FF2B5EF4-FFF2-40B4-BE49-F238E27FC236}">
                <a16:creationId xmlns:a16="http://schemas.microsoft.com/office/drawing/2014/main" id="{E6635487-8353-4E8B-AE86-028834874D11}"/>
              </a:ext>
            </a:extLst>
          </p:cNvPr>
          <p:cNvSpPr/>
          <p:nvPr/>
        </p:nvSpPr>
        <p:spPr>
          <a:xfrm>
            <a:off x="500898" y="281756"/>
            <a:ext cx="11210246" cy="783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vi-VN" sz="1652"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 name="Rectangle 25">
            <a:extLst>
              <a:ext uri="{FF2B5EF4-FFF2-40B4-BE49-F238E27FC236}">
                <a16:creationId xmlns:a16="http://schemas.microsoft.com/office/drawing/2014/main" id="{679816F7-E695-41C4-9654-4A161D377638}"/>
              </a:ext>
            </a:extLst>
          </p:cNvPr>
          <p:cNvSpPr/>
          <p:nvPr/>
        </p:nvSpPr>
        <p:spPr>
          <a:xfrm>
            <a:off x="8281502" y="634335"/>
            <a:ext cx="3439660" cy="78152"/>
          </a:xfrm>
          <a:prstGeom prst="rect">
            <a:avLst/>
          </a:prstGeom>
          <a:solidFill>
            <a:srgbClr val="0088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vi-VN" sz="1652"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 name="Rectangle 26">
            <a:extLst>
              <a:ext uri="{FF2B5EF4-FFF2-40B4-BE49-F238E27FC236}">
                <a16:creationId xmlns:a16="http://schemas.microsoft.com/office/drawing/2014/main" id="{72AE250C-24C5-456A-80D3-62EC01744E44}"/>
              </a:ext>
            </a:extLst>
          </p:cNvPr>
          <p:cNvSpPr/>
          <p:nvPr/>
        </p:nvSpPr>
        <p:spPr>
          <a:xfrm>
            <a:off x="500897" y="670192"/>
            <a:ext cx="4223458" cy="78152"/>
          </a:xfrm>
          <a:prstGeom prst="rect">
            <a:avLst/>
          </a:prstGeom>
          <a:solidFill>
            <a:srgbClr val="0088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vi-VN" sz="1652"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5" name="图片 4"/>
          <p:cNvPicPr>
            <a:picLocks noChangeAspect="1"/>
          </p:cNvPicPr>
          <p:nvPr/>
        </p:nvPicPr>
        <p:blipFill rotWithShape="1">
          <a:blip r:embed="rId4" cstate="print">
            <a:extLst>
              <a:ext uri="{28A0092B-C50C-407E-A947-70E740481C1C}">
                <a14:useLocalDpi xmlns:a14="http://schemas.microsoft.com/office/drawing/2010/main" val="0"/>
              </a:ext>
            </a:extLst>
          </a:blip>
          <a:srcRect/>
          <a:stretch>
            <a:fillRect/>
          </a:stretch>
        </p:blipFill>
        <p:spPr>
          <a:xfrm>
            <a:off x="10563389" y="156418"/>
            <a:ext cx="1525569" cy="1105699"/>
          </a:xfrm>
          <a:prstGeom prst="rect">
            <a:avLst/>
          </a:prstGeom>
        </p:spPr>
      </p:pic>
      <p:sp>
        <p:nvSpPr>
          <p:cNvPr id="20" name="TextBox 19">
            <a:extLst>
              <a:ext uri="{FF2B5EF4-FFF2-40B4-BE49-F238E27FC236}">
                <a16:creationId xmlns:a16="http://schemas.microsoft.com/office/drawing/2014/main" id="{A3B53F7B-674A-4904-A8DB-3BE75FF5AFDB}"/>
              </a:ext>
            </a:extLst>
          </p:cNvPr>
          <p:cNvSpPr txBox="1"/>
          <p:nvPr/>
        </p:nvSpPr>
        <p:spPr>
          <a:xfrm>
            <a:off x="3747649" y="249614"/>
            <a:ext cx="5438274"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srgbClr val="AF06AA"/>
                </a:solidFill>
                <a:effectLst>
                  <a:glow rad="127000">
                    <a:srgbClr val="AF06AA">
                      <a:alpha val="3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Trao</a:t>
            </a:r>
            <a:r>
              <a:rPr kumimoji="0" lang="en-US" sz="4400" b="0" i="0" u="none" strike="noStrike" kern="1200" cap="none" spc="0" normalizeH="0" baseline="0" noProof="0" dirty="0">
                <a:ln>
                  <a:noFill/>
                </a:ln>
                <a:solidFill>
                  <a:srgbClr val="AF06AA"/>
                </a:solidFill>
                <a:effectLst>
                  <a:glow rad="127000">
                    <a:srgbClr val="AF06AA">
                      <a:alpha val="3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0" i="0" u="none" strike="noStrike" kern="1200" cap="none" spc="0" normalizeH="0" baseline="0" noProof="0" dirty="0" err="1">
                <a:ln>
                  <a:noFill/>
                </a:ln>
                <a:solidFill>
                  <a:srgbClr val="AF06AA"/>
                </a:solidFill>
                <a:effectLst>
                  <a:glow rad="127000">
                    <a:srgbClr val="AF06AA">
                      <a:alpha val="3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đổi</a:t>
            </a:r>
            <a:r>
              <a:rPr kumimoji="0" lang="en-US" sz="4400" b="0" i="0" u="none" strike="noStrike" kern="1200" cap="none" spc="0" normalizeH="0" baseline="0" noProof="0" dirty="0">
                <a:ln>
                  <a:noFill/>
                </a:ln>
                <a:solidFill>
                  <a:srgbClr val="AF06AA"/>
                </a:solidFill>
                <a:effectLst>
                  <a:glow rad="127000">
                    <a:srgbClr val="AF06AA">
                      <a:alpha val="3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0" i="0" u="none" strike="noStrike" kern="1200" cap="none" spc="0" normalizeH="0" baseline="0" noProof="0" dirty="0" err="1">
                <a:ln>
                  <a:noFill/>
                </a:ln>
                <a:solidFill>
                  <a:srgbClr val="AF06AA"/>
                </a:solidFill>
                <a:effectLst>
                  <a:glow rad="127000">
                    <a:srgbClr val="AF06AA">
                      <a:alpha val="3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bài</a:t>
            </a:r>
            <a:r>
              <a:rPr kumimoji="0" lang="en-US" sz="4400" b="0" i="0" u="none" strike="noStrike" kern="1200" cap="none" spc="0" normalizeH="0" baseline="0" noProof="0" dirty="0">
                <a:ln>
                  <a:noFill/>
                </a:ln>
                <a:solidFill>
                  <a:srgbClr val="AF06AA"/>
                </a:solidFill>
                <a:effectLst>
                  <a:glow rad="127000">
                    <a:srgbClr val="AF06AA">
                      <a:alpha val="3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0" i="0" u="none" strike="noStrike" kern="1200" cap="none" spc="0" normalizeH="0" baseline="0" noProof="0" dirty="0" err="1">
                <a:ln>
                  <a:noFill/>
                </a:ln>
                <a:solidFill>
                  <a:srgbClr val="AF06AA"/>
                </a:solidFill>
                <a:effectLst>
                  <a:glow rad="127000">
                    <a:srgbClr val="AF06AA">
                      <a:alpha val="3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viết</a:t>
            </a:r>
            <a:endParaRPr kumimoji="0" lang="en-US" sz="4400" b="0" i="0" u="none" strike="noStrike" kern="1200" cap="none" spc="0" normalizeH="0" baseline="0" noProof="0" dirty="0">
              <a:ln>
                <a:noFill/>
              </a:ln>
              <a:solidFill>
                <a:srgbClr val="AF06AA"/>
              </a:solidFill>
              <a:effectLst>
                <a:glow rad="127000">
                  <a:srgbClr val="AF06AA">
                    <a:alpha val="30000"/>
                  </a:srgbClr>
                </a:glow>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21" name="Group 20">
            <a:extLst>
              <a:ext uri="{FF2B5EF4-FFF2-40B4-BE49-F238E27FC236}">
                <a16:creationId xmlns:a16="http://schemas.microsoft.com/office/drawing/2014/main" id="{EEEBBE2A-99EE-441A-8586-F891806453E8}"/>
              </a:ext>
            </a:extLst>
          </p:cNvPr>
          <p:cNvGrpSpPr/>
          <p:nvPr/>
        </p:nvGrpSpPr>
        <p:grpSpPr>
          <a:xfrm>
            <a:off x="731809" y="1087071"/>
            <a:ext cx="2935362" cy="2926080"/>
            <a:chOff x="1105147" y="1463040"/>
            <a:chExt cx="2935362" cy="2926080"/>
          </a:xfrm>
        </p:grpSpPr>
        <p:pic>
          <p:nvPicPr>
            <p:cNvPr id="22" name="Picture 21" descr="A picture containing icon&#10;&#10;Description automatically generated">
              <a:extLst>
                <a:ext uri="{FF2B5EF4-FFF2-40B4-BE49-F238E27FC236}">
                  <a16:creationId xmlns:a16="http://schemas.microsoft.com/office/drawing/2014/main" id="{1C80AEC1-812B-4450-9384-67FC68E2A954}"/>
                </a:ext>
              </a:extLst>
            </p:cNvPr>
            <p:cNvPicPr>
              <a:picLocks noChangeAspect="1"/>
            </p:cNvPicPr>
            <p:nvPr/>
          </p:nvPicPr>
          <p:blipFill rotWithShape="1">
            <a:blip r:embed="rId5">
              <a:extLst>
                <a:ext uri="{28A0092B-C50C-407E-A947-70E740481C1C}">
                  <a14:useLocalDpi xmlns:a14="http://schemas.microsoft.com/office/drawing/2010/main" val="0"/>
                </a:ext>
              </a:extLst>
            </a:blip>
            <a:srcRect l="10243" t="49075" r="44771" b="6081"/>
            <a:stretch/>
          </p:blipFill>
          <p:spPr>
            <a:xfrm>
              <a:off x="1105147" y="1463040"/>
              <a:ext cx="2935362" cy="2926080"/>
            </a:xfrm>
            <a:prstGeom prst="rect">
              <a:avLst/>
            </a:prstGeom>
          </p:spPr>
        </p:pic>
        <p:sp>
          <p:nvSpPr>
            <p:cNvPr id="23" name="TextBox 22">
              <a:extLst>
                <a:ext uri="{FF2B5EF4-FFF2-40B4-BE49-F238E27FC236}">
                  <a16:creationId xmlns:a16="http://schemas.microsoft.com/office/drawing/2014/main" id="{5CED7F8B-02F4-48C3-B602-599F3E1314B1}"/>
                </a:ext>
              </a:extLst>
            </p:cNvPr>
            <p:cNvSpPr txBox="1"/>
            <p:nvPr/>
          </p:nvSpPr>
          <p:spPr>
            <a:xfrm>
              <a:off x="1399778" y="2177030"/>
              <a:ext cx="2346100" cy="147732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000" b="1" dirty="0" err="1">
                  <a:solidFill>
                    <a:srgbClr val="243F8B"/>
                  </a:solidFill>
                  <a:latin typeface="Calibri" panose="020F0502020204030204" pitchFamily="34" charset="0"/>
                  <a:cs typeface="Calibri" panose="020F0502020204030204" pitchFamily="34" charset="0"/>
                </a:rPr>
                <a:t>Đọc</a:t>
              </a:r>
              <a:r>
                <a:rPr lang="en-US" sz="3000" b="1" dirty="0">
                  <a:solidFill>
                    <a:srgbClr val="243F8B"/>
                  </a:solidFill>
                  <a:latin typeface="Calibri" panose="020F0502020204030204" pitchFamily="34" charset="0"/>
                  <a:cs typeface="Calibri" panose="020F0502020204030204" pitchFamily="34" charset="0"/>
                </a:rPr>
                <a:t> </a:t>
              </a:r>
              <a:r>
                <a:rPr lang="en-US" sz="3000" b="1" dirty="0" err="1">
                  <a:solidFill>
                    <a:srgbClr val="243F8B"/>
                  </a:solidFill>
                  <a:latin typeface="Calibri" panose="020F0502020204030204" pitchFamily="34" charset="0"/>
                  <a:cs typeface="Calibri" panose="020F0502020204030204" pitchFamily="34" charset="0"/>
                </a:rPr>
                <a:t>bài</a:t>
              </a:r>
              <a:r>
                <a:rPr lang="en-US" sz="3000" b="1" dirty="0">
                  <a:solidFill>
                    <a:srgbClr val="243F8B"/>
                  </a:solidFill>
                  <a:latin typeface="Calibri" panose="020F0502020204030204" pitchFamily="34" charset="0"/>
                  <a:cs typeface="Calibri" panose="020F0502020204030204" pitchFamily="34" charset="0"/>
                </a:rPr>
                <a:t> </a:t>
              </a:r>
              <a:r>
                <a:rPr lang="en-US" sz="3000" b="1" dirty="0" err="1">
                  <a:solidFill>
                    <a:srgbClr val="243F8B"/>
                  </a:solidFill>
                  <a:latin typeface="Calibri" panose="020F0502020204030204" pitchFamily="34" charset="0"/>
                  <a:cs typeface="Calibri" panose="020F0502020204030204" pitchFamily="34" charset="0"/>
                </a:rPr>
                <a:t>viết</a:t>
              </a:r>
              <a:r>
                <a:rPr lang="en-US" sz="3000" b="1" dirty="0">
                  <a:solidFill>
                    <a:srgbClr val="243F8B"/>
                  </a:solidFill>
                  <a:latin typeface="Calibri" panose="020F0502020204030204" pitchFamily="34" charset="0"/>
                  <a:cs typeface="Calibri" panose="020F0502020204030204" pitchFamily="34" charset="0"/>
                </a:rPr>
                <a:t> </a:t>
              </a:r>
              <a:r>
                <a:rPr lang="en-US" sz="3000" b="1" dirty="0" err="1">
                  <a:solidFill>
                    <a:srgbClr val="243F8B"/>
                  </a:solidFill>
                  <a:latin typeface="Calibri" panose="020F0502020204030204" pitchFamily="34" charset="0"/>
                  <a:cs typeface="Calibri" panose="020F0502020204030204" pitchFamily="34" charset="0"/>
                </a:rPr>
                <a:t>và</a:t>
              </a:r>
              <a:r>
                <a:rPr lang="en-US" sz="3000" b="1" dirty="0">
                  <a:solidFill>
                    <a:srgbClr val="243F8B"/>
                  </a:solidFill>
                  <a:latin typeface="Calibri" panose="020F0502020204030204" pitchFamily="34" charset="0"/>
                  <a:cs typeface="Calibri" panose="020F0502020204030204" pitchFamily="34" charset="0"/>
                </a:rPr>
                <a:t> </a:t>
              </a:r>
              <a:r>
                <a:rPr lang="en-US" sz="3000" b="1" dirty="0" err="1">
                  <a:solidFill>
                    <a:srgbClr val="243F8B"/>
                  </a:solidFill>
                  <a:latin typeface="Calibri" panose="020F0502020204030204" pitchFamily="34" charset="0"/>
                  <a:cs typeface="Calibri" panose="020F0502020204030204" pitchFamily="34" charset="0"/>
                </a:rPr>
                <a:t>góp</a:t>
              </a:r>
              <a:r>
                <a:rPr lang="en-US" sz="3000" b="1" dirty="0">
                  <a:solidFill>
                    <a:srgbClr val="243F8B"/>
                  </a:solidFill>
                  <a:latin typeface="Calibri" panose="020F0502020204030204" pitchFamily="34" charset="0"/>
                  <a:cs typeface="Calibri" panose="020F0502020204030204" pitchFamily="34" charset="0"/>
                </a:rPr>
                <a:t> ý </a:t>
              </a:r>
              <a:r>
                <a:rPr lang="en-US" sz="3000" b="1" dirty="0" err="1">
                  <a:solidFill>
                    <a:srgbClr val="243F8B"/>
                  </a:solidFill>
                  <a:latin typeface="Calibri" panose="020F0502020204030204" pitchFamily="34" charset="0"/>
                  <a:cs typeface="Calibri" panose="020F0502020204030204" pitchFamily="34" charset="0"/>
                </a:rPr>
                <a:t>cho</a:t>
              </a:r>
              <a:r>
                <a:rPr lang="en-US" sz="3000" b="1" dirty="0">
                  <a:solidFill>
                    <a:srgbClr val="243F8B"/>
                  </a:solidFill>
                  <a:latin typeface="Calibri" panose="020F0502020204030204" pitchFamily="34" charset="0"/>
                  <a:cs typeface="Calibri" panose="020F0502020204030204" pitchFamily="34" charset="0"/>
                </a:rPr>
                <a:t> </a:t>
              </a:r>
              <a:r>
                <a:rPr lang="en-US" sz="3000" b="1" dirty="0" err="1">
                  <a:solidFill>
                    <a:srgbClr val="243F8B"/>
                  </a:solidFill>
                  <a:latin typeface="Calibri" panose="020F0502020204030204" pitchFamily="34" charset="0"/>
                  <a:cs typeface="Calibri" panose="020F0502020204030204" pitchFamily="34" charset="0"/>
                </a:rPr>
                <a:t>bạn</a:t>
              </a:r>
              <a:endParaRPr kumimoji="0" lang="en-US" sz="3000" b="1" i="0" u="none" strike="noStrike" kern="1200" cap="none" spc="0" normalizeH="0" baseline="0" noProof="0" dirty="0">
                <a:ln>
                  <a:noFill/>
                </a:ln>
                <a:solidFill>
                  <a:srgbClr val="243F8B"/>
                </a:solidFill>
                <a:effectLst/>
                <a:uLnTx/>
                <a:uFillTx/>
                <a:latin typeface="Calibri" panose="020F0502020204030204" pitchFamily="34" charset="0"/>
                <a:ea typeface="+mn-ea"/>
                <a:cs typeface="Calibri" panose="020F0502020204030204" pitchFamily="34" charset="0"/>
              </a:endParaRPr>
            </a:p>
          </p:txBody>
        </p:sp>
      </p:grpSp>
      <p:grpSp>
        <p:nvGrpSpPr>
          <p:cNvPr id="28" name="Group 27">
            <a:extLst>
              <a:ext uri="{FF2B5EF4-FFF2-40B4-BE49-F238E27FC236}">
                <a16:creationId xmlns:a16="http://schemas.microsoft.com/office/drawing/2014/main" id="{EB316BBD-ACA0-4756-98DA-72A9B99E58DC}"/>
              </a:ext>
            </a:extLst>
          </p:cNvPr>
          <p:cNvGrpSpPr/>
          <p:nvPr/>
        </p:nvGrpSpPr>
        <p:grpSpPr>
          <a:xfrm>
            <a:off x="4463844" y="982349"/>
            <a:ext cx="3898325" cy="2743200"/>
            <a:chOff x="4529959" y="951571"/>
            <a:chExt cx="3261464" cy="2743200"/>
          </a:xfrm>
        </p:grpSpPr>
        <p:pic>
          <p:nvPicPr>
            <p:cNvPr id="30" name="Picture 29" descr="A picture containing icon&#10;&#10;Description automatically generated">
              <a:extLst>
                <a:ext uri="{FF2B5EF4-FFF2-40B4-BE49-F238E27FC236}">
                  <a16:creationId xmlns:a16="http://schemas.microsoft.com/office/drawing/2014/main" id="{389520E5-5EBD-4449-92BB-37F7AF2841D4}"/>
                </a:ext>
              </a:extLst>
            </p:cNvPr>
            <p:cNvPicPr>
              <a:picLocks noChangeAspect="1"/>
            </p:cNvPicPr>
            <p:nvPr/>
          </p:nvPicPr>
          <p:blipFill rotWithShape="1">
            <a:blip r:embed="rId5">
              <a:extLst>
                <a:ext uri="{28A0092B-C50C-407E-A947-70E740481C1C}">
                  <a14:useLocalDpi xmlns:a14="http://schemas.microsoft.com/office/drawing/2010/main" val="0"/>
                </a:ext>
              </a:extLst>
            </a:blip>
            <a:srcRect l="3710" t="5121" r="47903" b="53750"/>
            <a:stretch/>
          </p:blipFill>
          <p:spPr>
            <a:xfrm rot="708905">
              <a:off x="4529959" y="951571"/>
              <a:ext cx="3227298" cy="2743200"/>
            </a:xfrm>
            <a:prstGeom prst="rect">
              <a:avLst/>
            </a:prstGeom>
          </p:spPr>
        </p:pic>
        <p:sp>
          <p:nvSpPr>
            <p:cNvPr id="31" name="TextBox 30">
              <a:extLst>
                <a:ext uri="{FF2B5EF4-FFF2-40B4-BE49-F238E27FC236}">
                  <a16:creationId xmlns:a16="http://schemas.microsoft.com/office/drawing/2014/main" id="{610902E7-C439-4616-A018-3F2E45A8A883}"/>
                </a:ext>
              </a:extLst>
            </p:cNvPr>
            <p:cNvSpPr txBox="1"/>
            <p:nvPr/>
          </p:nvSpPr>
          <p:spPr>
            <a:xfrm>
              <a:off x="4856061" y="1684943"/>
              <a:ext cx="2935362" cy="10156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FF3300"/>
                  </a:solidFill>
                  <a:effectLst/>
                  <a:uLnTx/>
                  <a:uFillTx/>
                  <a:latin typeface="Calibri" panose="020F0502020204030204" pitchFamily="34" charset="0"/>
                  <a:ea typeface="+mn-ea"/>
                  <a:cs typeface="Calibri" panose="020F0502020204030204" pitchFamily="34" charset="0"/>
                </a:rPr>
                <a:t>Nghe </a:t>
              </a:r>
              <a:r>
                <a:rPr kumimoji="0" lang="en-US" sz="3000" b="1" i="0" u="none" strike="noStrike" kern="1200" cap="none" spc="0" normalizeH="0" baseline="0" noProof="0" dirty="0" err="1">
                  <a:ln>
                    <a:noFill/>
                  </a:ln>
                  <a:solidFill>
                    <a:srgbClr val="FF3300"/>
                  </a:solidFill>
                  <a:effectLst/>
                  <a:uLnTx/>
                  <a:uFillTx/>
                  <a:latin typeface="Calibri" panose="020F0502020204030204" pitchFamily="34" charset="0"/>
                  <a:ea typeface="+mn-ea"/>
                  <a:cs typeface="Calibri" panose="020F0502020204030204" pitchFamily="34" charset="0"/>
                </a:rPr>
                <a:t>bạn</a:t>
              </a:r>
              <a:r>
                <a:rPr kumimoji="0" lang="en-US" sz="3000" b="1" i="0" u="none" strike="noStrike" kern="1200" cap="none" spc="0" normalizeH="0" baseline="0" noProof="0" dirty="0">
                  <a:ln>
                    <a:noFill/>
                  </a:ln>
                  <a:solidFill>
                    <a:srgbClr val="FF33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FF3300"/>
                  </a:solidFill>
                  <a:effectLst/>
                  <a:uLnTx/>
                  <a:uFillTx/>
                  <a:latin typeface="Calibri" panose="020F0502020204030204" pitchFamily="34" charset="0"/>
                  <a:ea typeface="+mn-ea"/>
                  <a:cs typeface="Calibri" panose="020F0502020204030204" pitchFamily="34" charset="0"/>
                </a:rPr>
                <a:t>góp</a:t>
              </a:r>
              <a:r>
                <a:rPr kumimoji="0" lang="en-US" sz="3000" b="1" i="0" u="none" strike="noStrike" kern="1200" cap="none" spc="0" normalizeH="0" baseline="0" noProof="0" dirty="0">
                  <a:ln>
                    <a:noFill/>
                  </a:ln>
                  <a:solidFill>
                    <a:srgbClr val="FF3300"/>
                  </a:solidFill>
                  <a:effectLst/>
                  <a:uLnTx/>
                  <a:uFillTx/>
                  <a:latin typeface="Calibri" panose="020F0502020204030204" pitchFamily="34" charset="0"/>
                  <a:ea typeface="+mn-ea"/>
                  <a:cs typeface="Calibri" panose="020F0502020204030204" pitchFamily="34" charset="0"/>
                </a:rPr>
                <a:t> ý </a:t>
              </a:r>
              <a:r>
                <a:rPr kumimoji="0" lang="en-US" sz="3000" b="1" i="0" u="none" strike="noStrike" kern="1200" cap="none" spc="0" normalizeH="0" baseline="0" noProof="0" dirty="0" err="1">
                  <a:ln>
                    <a:noFill/>
                  </a:ln>
                  <a:solidFill>
                    <a:srgbClr val="FF3300"/>
                  </a:solidFill>
                  <a:effectLst/>
                  <a:uLnTx/>
                  <a:uFillTx/>
                  <a:latin typeface="Calibri" panose="020F0502020204030204" pitchFamily="34" charset="0"/>
                  <a:ea typeface="+mn-ea"/>
                  <a:cs typeface="Calibri" panose="020F0502020204030204" pitchFamily="34" charset="0"/>
                </a:rPr>
                <a:t>cho</a:t>
              </a:r>
              <a:r>
                <a:rPr kumimoji="0" lang="en-US" sz="3000" b="1" i="0" u="none" strike="noStrike" kern="1200" cap="none" spc="0" normalizeH="0" baseline="0" noProof="0" dirty="0">
                  <a:ln>
                    <a:noFill/>
                  </a:ln>
                  <a:solidFill>
                    <a:srgbClr val="FF33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FF3300"/>
                  </a:solidFill>
                  <a:effectLst/>
                  <a:uLnTx/>
                  <a:uFillTx/>
                  <a:latin typeface="Calibri" panose="020F0502020204030204" pitchFamily="34" charset="0"/>
                  <a:ea typeface="+mn-ea"/>
                  <a:cs typeface="Calibri" panose="020F0502020204030204" pitchFamily="34" charset="0"/>
                </a:rPr>
                <a:t>bài</a:t>
              </a:r>
              <a:r>
                <a:rPr kumimoji="0" lang="en-US" sz="3000" b="1" i="0" u="none" strike="noStrike" kern="1200" cap="none" spc="0" normalizeH="0" baseline="0" noProof="0" dirty="0">
                  <a:ln>
                    <a:noFill/>
                  </a:ln>
                  <a:solidFill>
                    <a:srgbClr val="FF33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FF3300"/>
                  </a:solidFill>
                  <a:effectLst/>
                  <a:uLnTx/>
                  <a:uFillTx/>
                  <a:latin typeface="Calibri" panose="020F0502020204030204" pitchFamily="34" charset="0"/>
                  <a:ea typeface="+mn-ea"/>
                  <a:cs typeface="Calibri" panose="020F0502020204030204" pitchFamily="34" charset="0"/>
                </a:rPr>
                <a:t>viết</a:t>
              </a:r>
              <a:r>
                <a:rPr kumimoji="0" lang="en-US" sz="3000" b="1" i="0" u="none" strike="noStrike" kern="1200" cap="none" spc="0" normalizeH="0" baseline="0" noProof="0" dirty="0">
                  <a:ln>
                    <a:noFill/>
                  </a:ln>
                  <a:solidFill>
                    <a:srgbClr val="FF33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FF3300"/>
                  </a:solidFill>
                  <a:effectLst/>
                  <a:uLnTx/>
                  <a:uFillTx/>
                  <a:latin typeface="Calibri" panose="020F0502020204030204" pitchFamily="34" charset="0"/>
                  <a:ea typeface="+mn-ea"/>
                  <a:cs typeface="Calibri" panose="020F0502020204030204" pitchFamily="34" charset="0"/>
                </a:rPr>
                <a:t>của</a:t>
              </a:r>
              <a:r>
                <a:rPr kumimoji="0" lang="en-US" sz="3000" b="1" i="0" u="none" strike="noStrike" kern="1200" cap="none" spc="0" normalizeH="0" baseline="0" noProof="0" dirty="0">
                  <a:ln>
                    <a:noFill/>
                  </a:ln>
                  <a:solidFill>
                    <a:srgbClr val="FF33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FF3300"/>
                  </a:solidFill>
                  <a:effectLst/>
                  <a:uLnTx/>
                  <a:uFillTx/>
                  <a:latin typeface="Calibri" panose="020F0502020204030204" pitchFamily="34" charset="0"/>
                  <a:ea typeface="+mn-ea"/>
                  <a:cs typeface="Calibri" panose="020F0502020204030204" pitchFamily="34" charset="0"/>
                </a:rPr>
                <a:t>mình</a:t>
              </a:r>
              <a:endParaRPr kumimoji="0" lang="en-US" sz="3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grpSp>
        <p:nvGrpSpPr>
          <p:cNvPr id="32" name="Group 31">
            <a:extLst>
              <a:ext uri="{FF2B5EF4-FFF2-40B4-BE49-F238E27FC236}">
                <a16:creationId xmlns:a16="http://schemas.microsoft.com/office/drawing/2014/main" id="{B3D22892-2B33-479D-A72A-0734E81A850A}"/>
              </a:ext>
            </a:extLst>
          </p:cNvPr>
          <p:cNvGrpSpPr/>
          <p:nvPr/>
        </p:nvGrpSpPr>
        <p:grpSpPr>
          <a:xfrm>
            <a:off x="8617869" y="1315671"/>
            <a:ext cx="2961767" cy="2468880"/>
            <a:chOff x="8963158" y="1920240"/>
            <a:chExt cx="2961767" cy="2468880"/>
          </a:xfrm>
        </p:grpSpPr>
        <p:pic>
          <p:nvPicPr>
            <p:cNvPr id="33" name="Picture 32" descr="A picture containing icon&#10;&#10;Description automatically generated">
              <a:extLst>
                <a:ext uri="{FF2B5EF4-FFF2-40B4-BE49-F238E27FC236}">
                  <a16:creationId xmlns:a16="http://schemas.microsoft.com/office/drawing/2014/main" id="{64201B05-B816-4681-BCB7-1101CEEAB90B}"/>
                </a:ext>
              </a:extLst>
            </p:cNvPr>
            <p:cNvPicPr>
              <a:picLocks noChangeAspect="1"/>
            </p:cNvPicPr>
            <p:nvPr/>
          </p:nvPicPr>
          <p:blipFill rotWithShape="1">
            <a:blip r:embed="rId6">
              <a:extLst>
                <a:ext uri="{BEBA8EAE-BF5A-486C-A8C5-ECC9F3942E4B}">
                  <a14:imgProps xmlns:a14="http://schemas.microsoft.com/office/drawing/2010/main">
                    <a14:imgLayer r:embed="rId7">
                      <a14:imgEffect>
                        <a14:brightnessContrast contrast="20000"/>
                      </a14:imgEffect>
                    </a14:imgLayer>
                  </a14:imgProps>
                </a:ext>
                <a:ext uri="{28A0092B-C50C-407E-A947-70E740481C1C}">
                  <a14:useLocalDpi xmlns:a14="http://schemas.microsoft.com/office/drawing/2010/main" val="0"/>
                </a:ext>
              </a:extLst>
            </a:blip>
            <a:srcRect l="54135" t="18058" r="879" b="44442"/>
            <a:stretch/>
          </p:blipFill>
          <p:spPr>
            <a:xfrm>
              <a:off x="8963158" y="1920240"/>
              <a:ext cx="2961767" cy="2468880"/>
            </a:xfrm>
            <a:prstGeom prst="rect">
              <a:avLst/>
            </a:prstGeom>
          </p:spPr>
        </p:pic>
        <p:sp>
          <p:nvSpPr>
            <p:cNvPr id="34" name="TextBox 33">
              <a:extLst>
                <a:ext uri="{FF2B5EF4-FFF2-40B4-BE49-F238E27FC236}">
                  <a16:creationId xmlns:a16="http://schemas.microsoft.com/office/drawing/2014/main" id="{B1705B55-DC36-4510-A115-AB190BC625E3}"/>
                </a:ext>
              </a:extLst>
            </p:cNvPr>
            <p:cNvSpPr txBox="1"/>
            <p:nvPr/>
          </p:nvSpPr>
          <p:spPr>
            <a:xfrm>
              <a:off x="9314724" y="2416016"/>
              <a:ext cx="2258633" cy="10156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Sửa</a:t>
              </a:r>
              <a:r>
                <a:rPr kumimoji="0" lang="en-US" sz="30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lại</a:t>
              </a:r>
              <a:r>
                <a:rPr kumimoji="0" lang="en-US" sz="30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bài</a:t>
              </a:r>
              <a:r>
                <a:rPr kumimoji="0" lang="en-US" sz="30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cho</a:t>
              </a:r>
              <a:r>
                <a:rPr kumimoji="0" lang="en-US" sz="30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hay </a:t>
              </a:r>
              <a:r>
                <a:rPr kumimoji="0" lang="en-US" sz="30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hơn</a:t>
              </a:r>
              <a:endParaRPr kumimoji="0" lang="en-US" sz="3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pic>
        <p:nvPicPr>
          <p:cNvPr id="35" name="Picture 34" descr="A picture containing icon&#10;&#10;Description automatically generated">
            <a:extLst>
              <a:ext uri="{FF2B5EF4-FFF2-40B4-BE49-F238E27FC236}">
                <a16:creationId xmlns:a16="http://schemas.microsoft.com/office/drawing/2014/main" id="{5CEB8DC6-03CC-47D0-B50A-56CCEDA26BCE}"/>
              </a:ext>
            </a:extLst>
          </p:cNvPr>
          <p:cNvPicPr>
            <a:picLocks noChangeAspect="1"/>
          </p:cNvPicPr>
          <p:nvPr/>
        </p:nvPicPr>
        <p:blipFill rotWithShape="1">
          <a:blip r:embed="rId8">
            <a:extLst>
              <a:ext uri="{BEBA8EAE-BF5A-486C-A8C5-ECC9F3942E4B}">
                <a14:imgProps xmlns:a14="http://schemas.microsoft.com/office/drawing/2010/main">
                  <a14:imgLayer r:embed="rId9">
                    <a14:imgEffect>
                      <a14:colorTemperature colorTemp="8800"/>
                    </a14:imgEffect>
                  </a14:imgLayer>
                </a14:imgProps>
              </a:ext>
              <a:ext uri="{28A0092B-C50C-407E-A947-70E740481C1C}">
                <a14:useLocalDpi xmlns:a14="http://schemas.microsoft.com/office/drawing/2010/main" val="0"/>
              </a:ext>
            </a:extLst>
          </a:blip>
          <a:srcRect l="7448" t="27182" r="3097" b="8653"/>
          <a:stretch/>
        </p:blipFill>
        <p:spPr>
          <a:xfrm>
            <a:off x="2796372" y="3680353"/>
            <a:ext cx="6922512" cy="3182977"/>
          </a:xfrm>
          <a:prstGeom prst="rect">
            <a:avLst/>
          </a:prstGeom>
        </p:spPr>
      </p:pic>
    </p:spTree>
    <p:extLst>
      <p:ext uri="{BB962C8B-B14F-4D97-AF65-F5344CB8AC3E}">
        <p14:creationId xmlns:p14="http://schemas.microsoft.com/office/powerpoint/2010/main" val="1692885475"/>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0"/>
                                        </p:tgtEl>
                                        <p:attrNameLst>
                                          <p:attrName>ppt_y</p:attrName>
                                        </p:attrNameLst>
                                      </p:cBhvr>
                                      <p:tavLst>
                                        <p:tav tm="0">
                                          <p:val>
                                            <p:strVal val="#ppt_y"/>
                                          </p:val>
                                        </p:tav>
                                        <p:tav tm="100000">
                                          <p:val>
                                            <p:strVal val="#ppt_y"/>
                                          </p:val>
                                        </p:tav>
                                      </p:tavLst>
                                    </p:anim>
                                    <p:anim calcmode="lin" valueType="num">
                                      <p:cBhvr>
                                        <p:cTn id="9"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0"/>
                                        </p:tgtEl>
                                      </p:cBhvr>
                                    </p:animEffect>
                                  </p:childTnLst>
                                </p:cTn>
                              </p:par>
                            </p:childTnLst>
                          </p:cTn>
                        </p:par>
                        <p:par>
                          <p:cTn id="12" fill="hold">
                            <p:stCondLst>
                              <p:cond delay="1150"/>
                            </p:stCondLst>
                            <p:childTnLst>
                              <p:par>
                                <p:cTn id="13" presetID="55" presetClass="entr" presetSubtype="0" fill="hold"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strVal val="#ppt_w*0.70"/>
                                          </p:val>
                                        </p:tav>
                                        <p:tav tm="100000">
                                          <p:val>
                                            <p:strVal val="#ppt_w"/>
                                          </p:val>
                                        </p:tav>
                                      </p:tavLst>
                                    </p:anim>
                                    <p:anim calcmode="lin" valueType="num">
                                      <p:cBhvr>
                                        <p:cTn id="16" dur="500" fill="hold"/>
                                        <p:tgtEl>
                                          <p:spTgt spid="35"/>
                                        </p:tgtEl>
                                        <p:attrNameLst>
                                          <p:attrName>ppt_h</p:attrName>
                                        </p:attrNameLst>
                                      </p:cBhvr>
                                      <p:tavLst>
                                        <p:tav tm="0">
                                          <p:val>
                                            <p:strVal val="#ppt_h"/>
                                          </p:val>
                                        </p:tav>
                                        <p:tav tm="100000">
                                          <p:val>
                                            <p:strVal val="#ppt_h"/>
                                          </p:val>
                                        </p:tav>
                                      </p:tavLst>
                                    </p:anim>
                                    <p:animEffect transition="in" filter="fade">
                                      <p:cBhvr>
                                        <p:cTn id="17" dur="500"/>
                                        <p:tgtEl>
                                          <p:spTgt spid="35"/>
                                        </p:tgtEl>
                                      </p:cBhvr>
                                    </p:animEffect>
                                  </p:childTnLst>
                                  <p:subTnLst>
                                    <p:audio>
                                      <p:cMediaNode>
                                        <p:cTn display="0" masterRel="sameClick">
                                          <p:stCondLst>
                                            <p:cond evt="begin" delay="0">
                                              <p:tn val="13"/>
                                            </p:cond>
                                          </p:stCondLst>
                                          <p:endCondLst>
                                            <p:cond evt="onStopAudio" delay="0">
                                              <p:tgtEl>
                                                <p:sldTgt/>
                                              </p:tgtEl>
                                            </p:cond>
                                          </p:endCondLst>
                                        </p:cTn>
                                        <p:tgtEl>
                                          <p:sndTgt r:embed="rId3" name="uỷn.wav"/>
                                        </p:tgtEl>
                                      </p:cMediaNode>
                                    </p:audio>
                                  </p:subTnLst>
                                </p:cTn>
                              </p:par>
                            </p:childTnLst>
                          </p:cTn>
                        </p:par>
                        <p:par>
                          <p:cTn id="18" fill="hold">
                            <p:stCondLst>
                              <p:cond delay="1650"/>
                            </p:stCondLst>
                            <p:childTnLst>
                              <p:par>
                                <p:cTn id="19" presetID="53" presetClass="entr" presetSubtype="16"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p:cTn id="21" dur="500" fill="hold"/>
                                        <p:tgtEl>
                                          <p:spTgt spid="21"/>
                                        </p:tgtEl>
                                        <p:attrNameLst>
                                          <p:attrName>ppt_w</p:attrName>
                                        </p:attrNameLst>
                                      </p:cBhvr>
                                      <p:tavLst>
                                        <p:tav tm="0">
                                          <p:val>
                                            <p:fltVal val="0"/>
                                          </p:val>
                                        </p:tav>
                                        <p:tav tm="100000">
                                          <p:val>
                                            <p:strVal val="#ppt_w"/>
                                          </p:val>
                                        </p:tav>
                                      </p:tavLst>
                                    </p:anim>
                                    <p:anim calcmode="lin" valueType="num">
                                      <p:cBhvr>
                                        <p:cTn id="22" dur="500" fill="hold"/>
                                        <p:tgtEl>
                                          <p:spTgt spid="21"/>
                                        </p:tgtEl>
                                        <p:attrNameLst>
                                          <p:attrName>ppt_h</p:attrName>
                                        </p:attrNameLst>
                                      </p:cBhvr>
                                      <p:tavLst>
                                        <p:tav tm="0">
                                          <p:val>
                                            <p:fltVal val="0"/>
                                          </p:val>
                                        </p:tav>
                                        <p:tav tm="100000">
                                          <p:val>
                                            <p:strVal val="#ppt_h"/>
                                          </p:val>
                                        </p:tav>
                                      </p:tavLst>
                                    </p:anim>
                                    <p:animEffect transition="in" filter="fade">
                                      <p:cBhvr>
                                        <p:cTn id="23" dur="500"/>
                                        <p:tgtEl>
                                          <p:spTgt spid="21"/>
                                        </p:tgtEl>
                                      </p:cBhvr>
                                    </p:animEffect>
                                  </p:childTnLst>
                                </p:cTn>
                              </p:par>
                              <p:par>
                                <p:cTn id="24" presetID="53" presetClass="entr" presetSubtype="16" fill="hold" nodeType="withEffect">
                                  <p:stCondLst>
                                    <p:cond delay="500"/>
                                  </p:stCondLst>
                                  <p:childTnLst>
                                    <p:set>
                                      <p:cBhvr>
                                        <p:cTn id="25" dur="1" fill="hold">
                                          <p:stCondLst>
                                            <p:cond delay="0"/>
                                          </p:stCondLst>
                                        </p:cTn>
                                        <p:tgtEl>
                                          <p:spTgt spid="28"/>
                                        </p:tgtEl>
                                        <p:attrNameLst>
                                          <p:attrName>style.visibility</p:attrName>
                                        </p:attrNameLst>
                                      </p:cBhvr>
                                      <p:to>
                                        <p:strVal val="visible"/>
                                      </p:to>
                                    </p:set>
                                    <p:anim calcmode="lin" valueType="num">
                                      <p:cBhvr>
                                        <p:cTn id="26" dur="500" fill="hold"/>
                                        <p:tgtEl>
                                          <p:spTgt spid="28"/>
                                        </p:tgtEl>
                                        <p:attrNameLst>
                                          <p:attrName>ppt_w</p:attrName>
                                        </p:attrNameLst>
                                      </p:cBhvr>
                                      <p:tavLst>
                                        <p:tav tm="0">
                                          <p:val>
                                            <p:fltVal val="0"/>
                                          </p:val>
                                        </p:tav>
                                        <p:tav tm="100000">
                                          <p:val>
                                            <p:strVal val="#ppt_w"/>
                                          </p:val>
                                        </p:tav>
                                      </p:tavLst>
                                    </p:anim>
                                    <p:anim calcmode="lin" valueType="num">
                                      <p:cBhvr>
                                        <p:cTn id="27" dur="500" fill="hold"/>
                                        <p:tgtEl>
                                          <p:spTgt spid="28"/>
                                        </p:tgtEl>
                                        <p:attrNameLst>
                                          <p:attrName>ppt_h</p:attrName>
                                        </p:attrNameLst>
                                      </p:cBhvr>
                                      <p:tavLst>
                                        <p:tav tm="0">
                                          <p:val>
                                            <p:fltVal val="0"/>
                                          </p:val>
                                        </p:tav>
                                        <p:tav tm="100000">
                                          <p:val>
                                            <p:strVal val="#ppt_h"/>
                                          </p:val>
                                        </p:tav>
                                      </p:tavLst>
                                    </p:anim>
                                    <p:animEffect transition="in" filter="fade">
                                      <p:cBhvr>
                                        <p:cTn id="28" dur="500"/>
                                        <p:tgtEl>
                                          <p:spTgt spid="28"/>
                                        </p:tgtEl>
                                      </p:cBhvr>
                                    </p:animEffect>
                                  </p:childTnLst>
                                </p:cTn>
                              </p:par>
                              <p:par>
                                <p:cTn id="29" presetID="53" presetClass="entr" presetSubtype="16" fill="hold" nodeType="withEffect">
                                  <p:stCondLst>
                                    <p:cond delay="1000"/>
                                  </p:stCondLst>
                                  <p:childTnLst>
                                    <p:set>
                                      <p:cBhvr>
                                        <p:cTn id="30" dur="1" fill="hold">
                                          <p:stCondLst>
                                            <p:cond delay="0"/>
                                          </p:stCondLst>
                                        </p:cTn>
                                        <p:tgtEl>
                                          <p:spTgt spid="32"/>
                                        </p:tgtEl>
                                        <p:attrNameLst>
                                          <p:attrName>style.visibility</p:attrName>
                                        </p:attrNameLst>
                                      </p:cBhvr>
                                      <p:to>
                                        <p:strVal val="visible"/>
                                      </p:to>
                                    </p:set>
                                    <p:anim calcmode="lin" valueType="num">
                                      <p:cBhvr>
                                        <p:cTn id="31" dur="500" fill="hold"/>
                                        <p:tgtEl>
                                          <p:spTgt spid="32"/>
                                        </p:tgtEl>
                                        <p:attrNameLst>
                                          <p:attrName>ppt_w</p:attrName>
                                        </p:attrNameLst>
                                      </p:cBhvr>
                                      <p:tavLst>
                                        <p:tav tm="0">
                                          <p:val>
                                            <p:fltVal val="0"/>
                                          </p:val>
                                        </p:tav>
                                        <p:tav tm="100000">
                                          <p:val>
                                            <p:strVal val="#ppt_w"/>
                                          </p:val>
                                        </p:tav>
                                      </p:tavLst>
                                    </p:anim>
                                    <p:anim calcmode="lin" valueType="num">
                                      <p:cBhvr>
                                        <p:cTn id="32" dur="500" fill="hold"/>
                                        <p:tgtEl>
                                          <p:spTgt spid="32"/>
                                        </p:tgtEl>
                                        <p:attrNameLst>
                                          <p:attrName>ppt_h</p:attrName>
                                        </p:attrNameLst>
                                      </p:cBhvr>
                                      <p:tavLst>
                                        <p:tav tm="0">
                                          <p:val>
                                            <p:fltVal val="0"/>
                                          </p:val>
                                        </p:tav>
                                        <p:tav tm="100000">
                                          <p:val>
                                            <p:strVal val="#ppt_h"/>
                                          </p:val>
                                        </p:tav>
                                      </p:tavLst>
                                    </p:anim>
                                    <p:animEffect transition="in" filter="fade">
                                      <p:cBhvr>
                                        <p:cTn id="3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未标题-1.png"/>
          <p:cNvPicPr>
            <a:picLocks noChangeAspect="1" noChangeArrowheads="1"/>
          </p:cNvPicPr>
          <p:nvPr/>
        </p:nvPicPr>
        <p:blipFill rotWithShape="1">
          <a:blip r:embed="rId3">
            <a:extLst>
              <a:ext uri="{28A0092B-C50C-407E-A947-70E740481C1C}">
                <a14:useLocalDpi xmlns:a14="http://schemas.microsoft.com/office/drawing/2010/main" val="0"/>
              </a:ext>
            </a:extLst>
          </a:blip>
          <a:srcRect t="5766"/>
          <a:stretch/>
        </p:blipFill>
        <p:spPr bwMode="auto">
          <a:xfrm>
            <a:off x="0" y="-1"/>
            <a:ext cx="12192000" cy="6461057"/>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0" y="6388866"/>
            <a:ext cx="12192000" cy="577535"/>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zh-CN" altLang="en-US" sz="1805"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9" name="五边形 3">
            <a:extLst>
              <a:ext uri="{FF2B5EF4-FFF2-40B4-BE49-F238E27FC236}">
                <a16:creationId xmlns:a16="http://schemas.microsoft.com/office/drawing/2014/main" id="{92A9B990-E27D-4C3F-9004-CE45C76DDDE8}"/>
              </a:ext>
            </a:extLst>
          </p:cNvPr>
          <p:cNvSpPr/>
          <p:nvPr/>
        </p:nvSpPr>
        <p:spPr>
          <a:xfrm flipH="1">
            <a:off x="5229697" y="541329"/>
            <a:ext cx="6461404" cy="2093563"/>
          </a:xfrm>
          <a:prstGeom prst="homePlate">
            <a:avLst>
              <a:gd name="adj" fmla="val 27033"/>
            </a:avLst>
          </a:prstGeom>
          <a:solidFill>
            <a:schemeClr val="bg1"/>
          </a:solidFill>
          <a:ln>
            <a:solidFill>
              <a:schemeClr val="accent5">
                <a:lumMod val="75000"/>
              </a:schemeClr>
            </a:solid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zh-CN" altLang="en-US" sz="1805" b="0" i="0" u="none" strike="noStrike" kern="1200" cap="none" spc="0" normalizeH="0" baseline="0" noProof="0">
              <a:ln>
                <a:solidFill>
                  <a:srgbClr val="1F497D">
                    <a:lumMod val="75000"/>
                  </a:srgbClr>
                </a:solidFill>
              </a:ln>
              <a:solidFill>
                <a:prstClr val="white"/>
              </a:solidFill>
              <a:effectLst/>
              <a:uLnTx/>
              <a:uFillTx/>
              <a:latin typeface="Calibri"/>
              <a:ea typeface="宋体" panose="02010600030101010101" pitchFamily="2" charset="-122"/>
              <a:cs typeface="+mn-cs"/>
            </a:endParaRPr>
          </a:p>
        </p:txBody>
      </p:sp>
      <p:sp>
        <p:nvSpPr>
          <p:cNvPr id="10" name="椭圆 4">
            <a:extLst>
              <a:ext uri="{FF2B5EF4-FFF2-40B4-BE49-F238E27FC236}">
                <a16:creationId xmlns:a16="http://schemas.microsoft.com/office/drawing/2014/main" id="{820B07A0-44D3-462A-AC5C-49BB25A021CD}"/>
              </a:ext>
            </a:extLst>
          </p:cNvPr>
          <p:cNvSpPr/>
          <p:nvPr/>
        </p:nvSpPr>
        <p:spPr>
          <a:xfrm>
            <a:off x="5601474" y="1073582"/>
            <a:ext cx="882088" cy="882088"/>
          </a:xfrm>
          <a:prstGeom prst="ellipse">
            <a:avLst/>
          </a:prstGeom>
          <a:solidFill>
            <a:schemeClr val="accent5">
              <a:lumMod val="75000"/>
            </a:schemeClr>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zh-CN" altLang="en-US" sz="1805"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1" name="TextBox 10">
            <a:extLst>
              <a:ext uri="{FF2B5EF4-FFF2-40B4-BE49-F238E27FC236}">
                <a16:creationId xmlns:a16="http://schemas.microsoft.com/office/drawing/2014/main" id="{B326260C-4240-4C6B-8ADF-BFFDF57FD068}"/>
              </a:ext>
            </a:extLst>
          </p:cNvPr>
          <p:cNvSpPr txBox="1"/>
          <p:nvPr/>
        </p:nvSpPr>
        <p:spPr>
          <a:xfrm flipH="1">
            <a:off x="5654509" y="1211648"/>
            <a:ext cx="1081290" cy="647981"/>
          </a:xfrm>
          <a:prstGeom prst="rect">
            <a:avLst/>
          </a:prstGeom>
          <a:noFill/>
        </p:spPr>
        <p:txBody>
          <a:bodyPr wrap="square" rtlCol="0">
            <a:spAutoFit/>
          </a:bodyPr>
          <a:lstStyle/>
          <a:p>
            <a:pPr marL="0" marR="0" lvl="0" indent="0" algn="l" defTabSz="916777" rtl="0" eaLnBrk="1" fontAlgn="auto" latinLnBrk="0" hangingPunct="1">
              <a:lnSpc>
                <a:spcPct val="100000"/>
              </a:lnSpc>
              <a:spcBef>
                <a:spcPts val="0"/>
              </a:spcBef>
              <a:spcAft>
                <a:spcPts val="0"/>
              </a:spcAft>
              <a:buClrTx/>
              <a:buSzTx/>
              <a:buFontTx/>
              <a:buNone/>
              <a:tabLst/>
              <a:defRPr/>
            </a:pPr>
            <a:r>
              <a:rPr kumimoji="0" lang="en-US" altLang="zh-CN" sz="3609"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03</a:t>
            </a:r>
            <a:endParaRPr kumimoji="0" lang="zh-CN" altLang="en-US" sz="3609"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3" name="TextBox 12">
            <a:extLst>
              <a:ext uri="{FF2B5EF4-FFF2-40B4-BE49-F238E27FC236}">
                <a16:creationId xmlns:a16="http://schemas.microsoft.com/office/drawing/2014/main" id="{E99E6DB1-FFD3-4CFE-B927-E015F05A87EC}"/>
              </a:ext>
            </a:extLst>
          </p:cNvPr>
          <p:cNvSpPr txBox="1"/>
          <p:nvPr/>
        </p:nvSpPr>
        <p:spPr>
          <a:xfrm>
            <a:off x="9416824" y="8036357"/>
            <a:ext cx="3862171" cy="987399"/>
          </a:xfrm>
          <a:prstGeom prst="rect">
            <a:avLst/>
          </a:prstGeom>
          <a:noFill/>
        </p:spPr>
        <p:txBody>
          <a:bodyPr wrap="none" rtlCol="0">
            <a:spAutoFit/>
          </a:bodyPr>
          <a:lstStyle/>
          <a:p>
            <a:pPr marL="0" marR="0" lvl="0" indent="0" algn="l" defTabSz="916777" rtl="0" eaLnBrk="1" fontAlgn="auto" latinLnBrk="0" hangingPunct="1">
              <a:lnSpc>
                <a:spcPct val="100000"/>
              </a:lnSpc>
              <a:spcBef>
                <a:spcPts val="0"/>
              </a:spcBef>
              <a:spcAft>
                <a:spcPts val="0"/>
              </a:spcAft>
              <a:buClrTx/>
              <a:buSzTx/>
              <a:buFontTx/>
              <a:buNone/>
              <a:tabLst/>
              <a:defRPr/>
            </a:pPr>
            <a:r>
              <a:rPr kumimoji="0" lang="en-US" sz="5815" b="0" i="0" u="none" strike="noStrike" kern="1200" cap="none" spc="0" normalizeH="0" baseline="0" noProof="0">
                <a:ln w="190500">
                  <a:solidFill>
                    <a:srgbClr val="F79646">
                      <a:lumMod val="40000"/>
                      <a:lumOff val="60000"/>
                    </a:srgbClr>
                  </a:solidFill>
                </a:ln>
                <a:solidFill>
                  <a:srgbClr val="F79646">
                    <a:lumMod val="60000"/>
                    <a:lumOff val="40000"/>
                  </a:srgbClr>
                </a:solidFill>
                <a:effectLst/>
                <a:uLnTx/>
                <a:uFillTx/>
                <a:latin typeface="MTD Anydore" panose="02000500000000000000" pitchFamily="50" charset="0"/>
                <a:ea typeface="+mn-ea"/>
                <a:cs typeface="+mn-cs"/>
              </a:rPr>
              <a:t>Nhà văn tai ba</a:t>
            </a:r>
          </a:p>
        </p:txBody>
      </p:sp>
      <p:sp>
        <p:nvSpPr>
          <p:cNvPr id="3" name="TextBox 2">
            <a:extLst>
              <a:ext uri="{FF2B5EF4-FFF2-40B4-BE49-F238E27FC236}">
                <a16:creationId xmlns:a16="http://schemas.microsoft.com/office/drawing/2014/main" id="{5202EED3-C4A6-4A8E-9AE0-F3E93EEC76D7}"/>
              </a:ext>
            </a:extLst>
          </p:cNvPr>
          <p:cNvSpPr txBox="1"/>
          <p:nvPr/>
        </p:nvSpPr>
        <p:spPr>
          <a:xfrm>
            <a:off x="9416824" y="8036356"/>
            <a:ext cx="3862171" cy="987399"/>
          </a:xfrm>
          <a:prstGeom prst="rect">
            <a:avLst/>
          </a:prstGeom>
          <a:noFill/>
        </p:spPr>
        <p:txBody>
          <a:bodyPr wrap="none" rtlCol="0">
            <a:spAutoFit/>
          </a:bodyPr>
          <a:lstStyle/>
          <a:p>
            <a:pPr marL="0" marR="0" lvl="0" indent="0" algn="l" defTabSz="916777" rtl="0" eaLnBrk="1" fontAlgn="auto" latinLnBrk="0" hangingPunct="1">
              <a:lnSpc>
                <a:spcPct val="100000"/>
              </a:lnSpc>
              <a:spcBef>
                <a:spcPts val="0"/>
              </a:spcBef>
              <a:spcAft>
                <a:spcPts val="0"/>
              </a:spcAft>
              <a:buClrTx/>
              <a:buSzTx/>
              <a:buFontTx/>
              <a:buNone/>
              <a:tabLst/>
              <a:defRPr/>
            </a:pPr>
            <a:r>
              <a:rPr kumimoji="0" lang="en-US" sz="5815" b="0" i="0" u="none" strike="noStrike" kern="1200" cap="none" spc="0" normalizeH="0" baseline="0" noProof="0">
                <a:ln>
                  <a:noFill/>
                </a:ln>
                <a:solidFill>
                  <a:srgbClr val="F68D36"/>
                </a:solidFill>
                <a:effectLst/>
                <a:uLnTx/>
                <a:uFillTx/>
                <a:latin typeface="MTD Anydore" panose="02000500000000000000" pitchFamily="50" charset="0"/>
                <a:ea typeface="+mn-ea"/>
                <a:cs typeface="+mn-cs"/>
              </a:rPr>
              <a:t>Nhà văn tài ba</a:t>
            </a:r>
          </a:p>
        </p:txBody>
      </p:sp>
      <p:grpSp>
        <p:nvGrpSpPr>
          <p:cNvPr id="6" name="Group 5">
            <a:extLst>
              <a:ext uri="{FF2B5EF4-FFF2-40B4-BE49-F238E27FC236}">
                <a16:creationId xmlns:a16="http://schemas.microsoft.com/office/drawing/2014/main" id="{70E3E7D7-8A01-4673-9852-8725A0AD03A7}"/>
              </a:ext>
            </a:extLst>
          </p:cNvPr>
          <p:cNvGrpSpPr/>
          <p:nvPr/>
        </p:nvGrpSpPr>
        <p:grpSpPr>
          <a:xfrm>
            <a:off x="825997" y="3229499"/>
            <a:ext cx="2824171" cy="3595156"/>
            <a:chOff x="1476400" y="3315598"/>
            <a:chExt cx="2816980" cy="3586002"/>
          </a:xfrm>
        </p:grpSpPr>
        <p:sp>
          <p:nvSpPr>
            <p:cNvPr id="16" name="椭圆 55">
              <a:extLst>
                <a:ext uri="{FF2B5EF4-FFF2-40B4-BE49-F238E27FC236}">
                  <a16:creationId xmlns:a16="http://schemas.microsoft.com/office/drawing/2014/main" id="{C77DBD8D-7A09-475A-A598-2A4668625D8D}"/>
                </a:ext>
              </a:extLst>
            </p:cNvPr>
            <p:cNvSpPr/>
            <p:nvPr/>
          </p:nvSpPr>
          <p:spPr>
            <a:xfrm>
              <a:off x="1476400" y="6253528"/>
              <a:ext cx="2816980" cy="648072"/>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zh-CN" altLang="en-US" sz="1805"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pic>
          <p:nvPicPr>
            <p:cNvPr id="17" name="Picture 4" descr="F:\5351cc8d2b5ee.png">
              <a:extLst>
                <a:ext uri="{FF2B5EF4-FFF2-40B4-BE49-F238E27FC236}">
                  <a16:creationId xmlns:a16="http://schemas.microsoft.com/office/drawing/2014/main" id="{68AF3441-2ABC-4134-B85B-EC53AEC5718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5771"/>
            <a:stretch/>
          </p:blipFill>
          <p:spPr bwMode="auto">
            <a:xfrm>
              <a:off x="1476400" y="3315598"/>
              <a:ext cx="2816980" cy="3243338"/>
            </a:xfrm>
            <a:prstGeom prst="rect">
              <a:avLst/>
            </a:prstGeom>
            <a:noFill/>
            <a:extLst>
              <a:ext uri="{909E8E84-426E-40DD-AFC4-6F175D3DCCD1}">
                <a14:hiddenFill xmlns:a14="http://schemas.microsoft.com/office/drawing/2010/main">
                  <a:solidFill>
                    <a:srgbClr val="FFFFFF"/>
                  </a:solidFill>
                </a14:hiddenFill>
              </a:ext>
            </a:extLst>
          </p:spPr>
        </p:pic>
      </p:grpSp>
      <p:pic>
        <p:nvPicPr>
          <p:cNvPr id="7" name="Picture 6">
            <a:extLst>
              <a:ext uri="{FF2B5EF4-FFF2-40B4-BE49-F238E27FC236}">
                <a16:creationId xmlns:a16="http://schemas.microsoft.com/office/drawing/2014/main" id="{7A975DC1-7B67-47AE-9290-9C11549982EC}"/>
              </a:ext>
            </a:extLst>
          </p:cNvPr>
          <p:cNvPicPr>
            <a:picLocks noChangeAspect="1"/>
          </p:cNvPicPr>
          <p:nvPr/>
        </p:nvPicPr>
        <p:blipFill>
          <a:blip r:embed="rId5"/>
          <a:stretch>
            <a:fillRect/>
          </a:stretch>
        </p:blipFill>
        <p:spPr>
          <a:xfrm>
            <a:off x="6099668" y="676810"/>
            <a:ext cx="5200339" cy="2139881"/>
          </a:xfrm>
          <a:prstGeom prst="rect">
            <a:avLst/>
          </a:prstGeom>
        </p:spPr>
      </p:pic>
    </p:spTree>
    <p:extLst>
      <p:ext uri="{BB962C8B-B14F-4D97-AF65-F5344CB8AC3E}">
        <p14:creationId xmlns:p14="http://schemas.microsoft.com/office/powerpoint/2010/main" val="4200461932"/>
      </p:ext>
    </p:extLst>
  </p:cSld>
  <p:clrMapOvr>
    <a:masterClrMapping/>
  </p:clrMapOvr>
  <p:transition spd="slow">
    <p:comb/>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14:presetBounceEnd="66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000">
                                          <p:cBhvr additive="base">
                                            <p:cTn id="7" dur="500" fill="hold"/>
                                            <p:tgtEl>
                                              <p:spTgt spid="9"/>
                                            </p:tgtEl>
                                            <p:attrNameLst>
                                              <p:attrName>ppt_x</p:attrName>
                                            </p:attrNameLst>
                                          </p:cBhvr>
                                          <p:tavLst>
                                            <p:tav tm="0">
                                              <p:val>
                                                <p:strVal val="1+#ppt_w/2"/>
                                              </p:val>
                                            </p:tav>
                                            <p:tav tm="100000">
                                              <p:val>
                                                <p:strVal val="#ppt_x"/>
                                              </p:val>
                                            </p:tav>
                                          </p:tavLst>
                                        </p:anim>
                                        <p:anim calcmode="lin" valueType="num" p14:bounceEnd="66000">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14:presetBounceEnd="66000">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14:bounceEnd="66000">
                                          <p:cBhvr additive="base">
                                            <p:cTn id="11" dur="500" fill="hold"/>
                                            <p:tgtEl>
                                              <p:spTgt spid="10"/>
                                            </p:tgtEl>
                                            <p:attrNameLst>
                                              <p:attrName>ppt_x</p:attrName>
                                            </p:attrNameLst>
                                          </p:cBhvr>
                                          <p:tavLst>
                                            <p:tav tm="0">
                                              <p:val>
                                                <p:strVal val="1+#ppt_w/2"/>
                                              </p:val>
                                            </p:tav>
                                            <p:tav tm="100000">
                                              <p:val>
                                                <p:strVal val="#ppt_x"/>
                                              </p:val>
                                            </p:tav>
                                          </p:tavLst>
                                        </p:anim>
                                        <p:anim calcmode="lin" valueType="num" p14:bounceEnd="66000">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14:presetBounceEnd="66000">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14:bounceEnd="66000">
                                          <p:cBhvr additive="base">
                                            <p:cTn id="15" dur="500" fill="hold"/>
                                            <p:tgtEl>
                                              <p:spTgt spid="11"/>
                                            </p:tgtEl>
                                            <p:attrNameLst>
                                              <p:attrName>ppt_x</p:attrName>
                                            </p:attrNameLst>
                                          </p:cBhvr>
                                          <p:tavLst>
                                            <p:tav tm="0">
                                              <p:val>
                                                <p:strVal val="1+#ppt_w/2"/>
                                              </p:val>
                                            </p:tav>
                                            <p:tav tm="100000">
                                              <p:val>
                                                <p:strVal val="#ppt_x"/>
                                              </p:val>
                                            </p:tav>
                                          </p:tavLst>
                                        </p:anim>
                                        <p:anim calcmode="lin" valueType="num" p14:bounceEnd="66000">
                                          <p:cBhvr additive="base">
                                            <p:cTn id="16" dur="500" fill="hold"/>
                                            <p:tgtEl>
                                              <p:spTgt spid="11"/>
                                            </p:tgtEl>
                                            <p:attrNameLst>
                                              <p:attrName>ppt_y</p:attrName>
                                            </p:attrNameLst>
                                          </p:cBhvr>
                                          <p:tavLst>
                                            <p:tav tm="0">
                                              <p:val>
                                                <p:strVal val="#ppt_y"/>
                                              </p:val>
                                            </p:tav>
                                            <p:tav tm="100000">
                                              <p:val>
                                                <p:strVal val="#ppt_y"/>
                                              </p:val>
                                            </p:tav>
                                          </p:tavLst>
                                        </p:anim>
                                      </p:childTnLst>
                                    </p:cTn>
                                  </p:par>
                                  <p:par>
                                    <p:cTn id="17" presetID="2" presetClass="entr" presetSubtype="4" fill="hold" nodeType="withEffect" p14:presetBounceEnd="66000">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14:bounceEnd="66000">
                                          <p:cBhvr additive="base">
                                            <p:cTn id="19" dur="500" fill="hold"/>
                                            <p:tgtEl>
                                              <p:spTgt spid="6"/>
                                            </p:tgtEl>
                                            <p:attrNameLst>
                                              <p:attrName>ppt_x</p:attrName>
                                            </p:attrNameLst>
                                          </p:cBhvr>
                                          <p:tavLst>
                                            <p:tav tm="0">
                                              <p:val>
                                                <p:strVal val="#ppt_x"/>
                                              </p:val>
                                            </p:tav>
                                            <p:tav tm="100000">
                                              <p:val>
                                                <p:strVal val="#ppt_x"/>
                                              </p:val>
                                            </p:tav>
                                          </p:tavLst>
                                        </p:anim>
                                        <p:anim calcmode="lin" valueType="num" p14:bounceEnd="66000">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1+#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1+#ppt_w/2"/>
                                              </p:val>
                                            </p:tav>
                                            <p:tav tm="100000">
                                              <p:val>
                                                <p:strVal val="#ppt_x"/>
                                              </p:val>
                                            </p:tav>
                                          </p:tavLst>
                                        </p:anim>
                                        <p:anim calcmode="lin" valueType="num">
                                          <p:cBhvr additive="base">
                                            <p:cTn id="16" dur="500" fill="hold"/>
                                            <p:tgtEl>
                                              <p:spTgt spid="11"/>
                                            </p:tgtEl>
                                            <p:attrNameLst>
                                              <p:attrName>ppt_y</p:attrName>
                                            </p:attrNameLst>
                                          </p:cBhvr>
                                          <p:tavLst>
                                            <p:tav tm="0">
                                              <p:val>
                                                <p:strVal val="#ppt_y"/>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图片 3" descr="403bc8957f52b6a846edee4c8bcefb3b">
            <a:extLst>
              <a:ext uri="{FF2B5EF4-FFF2-40B4-BE49-F238E27FC236}">
                <a16:creationId xmlns:a16="http://schemas.microsoft.com/office/drawing/2014/main" id="{8F61F14A-A16D-4D7C-A9A4-7B19B0371FF4}"/>
              </a:ext>
            </a:extLst>
          </p:cNvPr>
          <p:cNvPicPr>
            <a:picLocks noChangeAspect="1"/>
          </p:cNvPicPr>
          <p:nvPr/>
        </p:nvPicPr>
        <p:blipFill rotWithShape="1">
          <a:blip r:embed="rId4"/>
          <a:srcRect l="37813" t="831" r="34507" b="88198"/>
          <a:stretch/>
        </p:blipFill>
        <p:spPr>
          <a:xfrm>
            <a:off x="1538563" y="292816"/>
            <a:ext cx="5178435" cy="943704"/>
          </a:xfrm>
          <a:prstGeom prst="rect">
            <a:avLst/>
          </a:prstGeom>
        </p:spPr>
      </p:pic>
      <p:sp>
        <p:nvSpPr>
          <p:cNvPr id="22" name="AutoShape 6">
            <a:extLst>
              <a:ext uri="{FF2B5EF4-FFF2-40B4-BE49-F238E27FC236}">
                <a16:creationId xmlns:a16="http://schemas.microsoft.com/office/drawing/2014/main" id="{467F8EC9-208F-4725-9A6C-1B2011613C1A}"/>
              </a:ext>
            </a:extLst>
          </p:cNvPr>
          <p:cNvSpPr>
            <a:spLocks/>
          </p:cNvSpPr>
          <p:nvPr/>
        </p:nvSpPr>
        <p:spPr bwMode="auto">
          <a:xfrm rot="2881067">
            <a:off x="1417845" y="252747"/>
            <a:ext cx="613397" cy="331039"/>
          </a:xfrm>
          <a:custGeom>
            <a:avLst/>
            <a:gdLst>
              <a:gd name="T0" fmla="*/ 778 w 19937"/>
              <a:gd name="T1" fmla="*/ 168005 h 14258"/>
              <a:gd name="T2" fmla="*/ 500037 w 19937"/>
              <a:gd name="T3" fmla="*/ 24909 h 14258"/>
              <a:gd name="T4" fmla="*/ 372570 w 19937"/>
              <a:gd name="T5" fmla="*/ 178226 h 14258"/>
              <a:gd name="T6" fmla="*/ 778 w 19937"/>
              <a:gd name="T7" fmla="*/ 168005 h 1425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937" h="14258">
                <a:moveTo>
                  <a:pt x="31" y="8876"/>
                </a:moveTo>
                <a:cubicBezTo>
                  <a:pt x="31" y="8876"/>
                  <a:pt x="-1663" y="-4084"/>
                  <a:pt x="19936" y="1316"/>
                </a:cubicBezTo>
                <a:cubicBezTo>
                  <a:pt x="19936" y="1316"/>
                  <a:pt x="17819" y="4016"/>
                  <a:pt x="14854" y="9416"/>
                </a:cubicBezTo>
                <a:cubicBezTo>
                  <a:pt x="11889" y="14276"/>
                  <a:pt x="2995" y="17515"/>
                  <a:pt x="31" y="8876"/>
                </a:cubicBezTo>
                <a:close/>
              </a:path>
            </a:pathLst>
          </a:custGeom>
          <a:solidFill>
            <a:srgbClr val="F07474"/>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Arial"/>
              <a:ea typeface="Microsoft YaHei"/>
              <a:cs typeface="+mn-cs"/>
            </a:endParaRPr>
          </a:p>
        </p:txBody>
      </p:sp>
      <p:sp>
        <p:nvSpPr>
          <p:cNvPr id="23" name="AutoShape 18">
            <a:extLst>
              <a:ext uri="{FF2B5EF4-FFF2-40B4-BE49-F238E27FC236}">
                <a16:creationId xmlns:a16="http://schemas.microsoft.com/office/drawing/2014/main" id="{41AFDE1B-7F39-42AF-8409-2EF7853DFF6E}"/>
              </a:ext>
            </a:extLst>
          </p:cNvPr>
          <p:cNvSpPr>
            <a:spLocks/>
          </p:cNvSpPr>
          <p:nvPr/>
        </p:nvSpPr>
        <p:spPr bwMode="auto">
          <a:xfrm>
            <a:off x="1464205" y="915404"/>
            <a:ext cx="520677" cy="284660"/>
          </a:xfrm>
          <a:custGeom>
            <a:avLst/>
            <a:gdLst>
              <a:gd name="T0" fmla="*/ 20914 w 19743"/>
              <a:gd name="T1" fmla="*/ 65328 h 11814"/>
              <a:gd name="T2" fmla="*/ 458764 w 19743"/>
              <a:gd name="T3" fmla="*/ 197832 h 11814"/>
              <a:gd name="T4" fmla="*/ 52959 w 19743"/>
              <a:gd name="T5" fmla="*/ 208023 h 11814"/>
              <a:gd name="T6" fmla="*/ 20914 w 19743"/>
              <a:gd name="T7" fmla="*/ 65328 h 118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743" h="11814">
                <a:moveTo>
                  <a:pt x="900" y="3077"/>
                </a:moveTo>
                <a:cubicBezTo>
                  <a:pt x="900" y="3077"/>
                  <a:pt x="12389" y="-7002"/>
                  <a:pt x="19742" y="9318"/>
                </a:cubicBezTo>
                <a:cubicBezTo>
                  <a:pt x="19742" y="9318"/>
                  <a:pt x="11011" y="14598"/>
                  <a:pt x="2279" y="9798"/>
                </a:cubicBezTo>
                <a:cubicBezTo>
                  <a:pt x="-1857" y="7878"/>
                  <a:pt x="900" y="4038"/>
                  <a:pt x="900" y="3077"/>
                </a:cubicBezTo>
                <a:close/>
              </a:path>
            </a:pathLst>
          </a:custGeom>
          <a:solidFill>
            <a:srgbClr val="FFBF53"/>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Arial"/>
              <a:ea typeface="Microsoft YaHei"/>
              <a:cs typeface="+mn-cs"/>
            </a:endParaRPr>
          </a:p>
        </p:txBody>
      </p:sp>
      <p:sp>
        <p:nvSpPr>
          <p:cNvPr id="24" name="AutoShape 13">
            <a:extLst>
              <a:ext uri="{FF2B5EF4-FFF2-40B4-BE49-F238E27FC236}">
                <a16:creationId xmlns:a16="http://schemas.microsoft.com/office/drawing/2014/main" id="{450AF02F-19CA-462E-80CB-810AE069657A}"/>
              </a:ext>
            </a:extLst>
          </p:cNvPr>
          <p:cNvSpPr>
            <a:spLocks/>
          </p:cNvSpPr>
          <p:nvPr/>
        </p:nvSpPr>
        <p:spPr bwMode="auto">
          <a:xfrm>
            <a:off x="10221439" y="319652"/>
            <a:ext cx="432000" cy="252000"/>
          </a:xfrm>
          <a:custGeom>
            <a:avLst/>
            <a:gdLst>
              <a:gd name="T0" fmla="*/ 520184 w 21189"/>
              <a:gd name="T1" fmla="*/ 157142 h 15674"/>
              <a:gd name="T2" fmla="*/ 95544 w 21189"/>
              <a:gd name="T3" fmla="*/ 34366 h 15674"/>
              <a:gd name="T4" fmla="*/ 0 w 21189"/>
              <a:gd name="T5" fmla="*/ 105980 h 15674"/>
              <a:gd name="T6" fmla="*/ 244143 w 21189"/>
              <a:gd name="T7" fmla="*/ 249208 h 15674"/>
              <a:gd name="T8" fmla="*/ 520184 w 21189"/>
              <a:gd name="T9" fmla="*/ 157142 h 156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189" h="15674">
                <a:moveTo>
                  <a:pt x="21168" y="9758"/>
                </a:moveTo>
                <a:cubicBezTo>
                  <a:pt x="21168" y="9758"/>
                  <a:pt x="12959" y="-5489"/>
                  <a:pt x="3888" y="2134"/>
                </a:cubicBezTo>
                <a:cubicBezTo>
                  <a:pt x="3888" y="2134"/>
                  <a:pt x="1296" y="5311"/>
                  <a:pt x="0" y="6581"/>
                </a:cubicBezTo>
                <a:cubicBezTo>
                  <a:pt x="0" y="6581"/>
                  <a:pt x="4320" y="14840"/>
                  <a:pt x="9935" y="15475"/>
                </a:cubicBezTo>
                <a:cubicBezTo>
                  <a:pt x="15119" y="16111"/>
                  <a:pt x="21599" y="15475"/>
                  <a:pt x="21168" y="9758"/>
                </a:cubicBezTo>
                <a:close/>
              </a:path>
            </a:pathLst>
          </a:custGeom>
          <a:gradFill rotWithShape="1">
            <a:gsLst>
              <a:gs pos="0">
                <a:sysClr val="window" lastClr="FFFFFF"/>
              </a:gs>
              <a:gs pos="100000">
                <a:srgbClr val="D9D9D9"/>
              </a:gs>
            </a:gsLst>
            <a:lin ang="5400000" scaled="1"/>
          </a:gradFill>
          <a:ln w="12700"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Arial"/>
              <a:ea typeface="Microsoft YaHei"/>
              <a:cs typeface="+mn-cs"/>
            </a:endParaRPr>
          </a:p>
        </p:txBody>
      </p:sp>
      <p:sp>
        <p:nvSpPr>
          <p:cNvPr id="25" name="AutoShape 17">
            <a:extLst>
              <a:ext uri="{FF2B5EF4-FFF2-40B4-BE49-F238E27FC236}">
                <a16:creationId xmlns:a16="http://schemas.microsoft.com/office/drawing/2014/main" id="{B1508BFC-072F-429F-B6B6-3C72691A5DC9}"/>
              </a:ext>
            </a:extLst>
          </p:cNvPr>
          <p:cNvSpPr>
            <a:spLocks/>
          </p:cNvSpPr>
          <p:nvPr/>
        </p:nvSpPr>
        <p:spPr bwMode="auto">
          <a:xfrm rot="-1260000">
            <a:off x="10145197" y="871983"/>
            <a:ext cx="286706" cy="449387"/>
          </a:xfrm>
          <a:custGeom>
            <a:avLst/>
            <a:gdLst>
              <a:gd name="T0" fmla="*/ 251649 w 16246"/>
              <a:gd name="T1" fmla="*/ 413107 h 20641"/>
              <a:gd name="T2" fmla="*/ 144297 w 16246"/>
              <a:gd name="T3" fmla="*/ 110830 h 20641"/>
              <a:gd name="T4" fmla="*/ 4766 w 16246"/>
              <a:gd name="T5" fmla="*/ 0 h 20641"/>
              <a:gd name="T6" fmla="*/ 4766 w 16246"/>
              <a:gd name="T7" fmla="*/ 191426 h 20641"/>
              <a:gd name="T8" fmla="*/ 101369 w 16246"/>
              <a:gd name="T9" fmla="*/ 433256 h 20641"/>
              <a:gd name="T10" fmla="*/ 251649 w 16246"/>
              <a:gd name="T11" fmla="*/ 413107 h 206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246" h="20641">
                <a:moveTo>
                  <a:pt x="14468" y="19252"/>
                </a:moveTo>
                <a:cubicBezTo>
                  <a:pt x="14468" y="19252"/>
                  <a:pt x="21257" y="11739"/>
                  <a:pt x="8296" y="5165"/>
                </a:cubicBezTo>
                <a:cubicBezTo>
                  <a:pt x="1508" y="1408"/>
                  <a:pt x="274" y="0"/>
                  <a:pt x="274" y="0"/>
                </a:cubicBezTo>
                <a:cubicBezTo>
                  <a:pt x="274" y="0"/>
                  <a:pt x="-343" y="6573"/>
                  <a:pt x="274" y="8921"/>
                </a:cubicBezTo>
                <a:cubicBezTo>
                  <a:pt x="274" y="11269"/>
                  <a:pt x="-343" y="17843"/>
                  <a:pt x="5828" y="20191"/>
                </a:cubicBezTo>
                <a:cubicBezTo>
                  <a:pt x="10148" y="21600"/>
                  <a:pt x="14468" y="19252"/>
                  <a:pt x="14468" y="19252"/>
                </a:cubicBezTo>
                <a:close/>
              </a:path>
            </a:pathLst>
          </a:custGeom>
          <a:solidFill>
            <a:srgbClr val="02B3C5"/>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Arial"/>
              <a:ea typeface="Microsoft YaHei"/>
              <a:cs typeface="+mn-cs"/>
            </a:endParaRPr>
          </a:p>
        </p:txBody>
      </p:sp>
      <p:cxnSp>
        <p:nvCxnSpPr>
          <p:cNvPr id="26" name="直接连接符 71">
            <a:extLst>
              <a:ext uri="{FF2B5EF4-FFF2-40B4-BE49-F238E27FC236}">
                <a16:creationId xmlns:a16="http://schemas.microsoft.com/office/drawing/2014/main" id="{DD05A7BA-BF11-4004-8503-2991C668ECE9}"/>
              </a:ext>
            </a:extLst>
          </p:cNvPr>
          <p:cNvCxnSpPr/>
          <p:nvPr/>
        </p:nvCxnSpPr>
        <p:spPr>
          <a:xfrm>
            <a:off x="-57467" y="1502159"/>
            <a:ext cx="12341665"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28" name="组合 34">
            <a:extLst>
              <a:ext uri="{FF2B5EF4-FFF2-40B4-BE49-F238E27FC236}">
                <a16:creationId xmlns:a16="http://schemas.microsoft.com/office/drawing/2014/main" id="{EF3AA26E-A74C-4AE1-B0F4-658E140A928F}"/>
              </a:ext>
            </a:extLst>
          </p:cNvPr>
          <p:cNvGrpSpPr/>
          <p:nvPr/>
        </p:nvGrpSpPr>
        <p:grpSpPr>
          <a:xfrm>
            <a:off x="2479471" y="2140779"/>
            <a:ext cx="6230867" cy="3572311"/>
            <a:chOff x="304800" y="673100"/>
            <a:chExt cx="4000500" cy="4000500"/>
          </a:xfrm>
          <a:effectLst>
            <a:outerShdw blurRad="444500" dist="254000" dir="8100000" algn="tr" rotWithShape="0">
              <a:prstClr val="black">
                <a:alpha val="50000"/>
              </a:prstClr>
            </a:outerShdw>
          </a:effectLst>
        </p:grpSpPr>
        <p:sp>
          <p:nvSpPr>
            <p:cNvPr id="29" name="同心圆 54">
              <a:extLst>
                <a:ext uri="{FF2B5EF4-FFF2-40B4-BE49-F238E27FC236}">
                  <a16:creationId xmlns:a16="http://schemas.microsoft.com/office/drawing/2014/main" id="{28A7598C-948C-4581-B501-C3EED72794E6}"/>
                </a:ext>
              </a:extLst>
            </p:cNvPr>
            <p:cNvSpPr/>
            <p:nvPr/>
          </p:nvSpPr>
          <p:spPr>
            <a:xfrm>
              <a:off x="304800" y="673100"/>
              <a:ext cx="4000500" cy="4000500"/>
            </a:xfrm>
            <a:prstGeom prst="roundRect">
              <a:avLst>
                <a:gd name="adj" fmla="val 9468"/>
              </a:avLst>
            </a:prstGeom>
            <a:solidFill>
              <a:srgbClr val="EE6060"/>
            </a:solidFill>
            <a:ln>
              <a:solidFill>
                <a:srgbClr val="FF9F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Microsoft YaHei"/>
                <a:cs typeface="+mn-cs"/>
              </a:endParaRPr>
            </a:p>
          </p:txBody>
        </p:sp>
        <p:sp>
          <p:nvSpPr>
            <p:cNvPr id="30" name="椭圆 55">
              <a:extLst>
                <a:ext uri="{FF2B5EF4-FFF2-40B4-BE49-F238E27FC236}">
                  <a16:creationId xmlns:a16="http://schemas.microsoft.com/office/drawing/2014/main" id="{E6E3E25F-9129-4898-A9EB-41F9AC012BEF}"/>
                </a:ext>
              </a:extLst>
            </p:cNvPr>
            <p:cNvSpPr/>
            <p:nvPr/>
          </p:nvSpPr>
          <p:spPr>
            <a:xfrm>
              <a:off x="392113" y="760413"/>
              <a:ext cx="3825874" cy="3825874"/>
            </a:xfrm>
            <a:prstGeom prst="roundRect">
              <a:avLst>
                <a:gd name="adj" fmla="val 5913"/>
              </a:avLst>
            </a:prstGeom>
            <a:solidFill>
              <a:srgbClr val="FF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Microsoft YaHei"/>
                <a:cs typeface="+mn-cs"/>
              </a:endParaRPr>
            </a:p>
          </p:txBody>
        </p:sp>
      </p:grpSp>
      <p:pic>
        <p:nvPicPr>
          <p:cNvPr id="14" name="Picture 2" descr="Cute girl cartoon writing on a book Royalty Free Vector">
            <a:extLst>
              <a:ext uri="{FF2B5EF4-FFF2-40B4-BE49-F238E27FC236}">
                <a16:creationId xmlns:a16="http://schemas.microsoft.com/office/drawing/2014/main" id="{79EA568B-4950-40CF-9532-5F6BEE875E68}"/>
              </a:ext>
            </a:extLst>
          </p:cNvPr>
          <p:cNvPicPr>
            <a:picLocks noChangeAspect="1" noChangeArrowheads="1"/>
          </p:cNvPicPr>
          <p:nvPr/>
        </p:nvPicPr>
        <p:blipFill rotWithShape="1">
          <a:blip r:embed="rId5" cstate="hqprint">
            <a:extLst>
              <a:ext uri="{BEBA8EAE-BF5A-486C-A8C5-ECC9F3942E4B}">
                <a14:imgProps xmlns:a14="http://schemas.microsoft.com/office/drawing/2010/main">
                  <a14:imgLayer r:embed="rId6">
                    <a14:imgEffect>
                      <a14:backgroundRemoval t="0" b="91934" l="0" r="100000">
                        <a14:foregroundMark x1="27000" y1="13994" x2="31600" y2="16132"/>
                        <a14:foregroundMark x1="83800" y1="23712" x2="66000" y2="25462"/>
                        <a14:foregroundMark x1="60800" y1="32847" x2="59600" y2="44121"/>
                        <a14:foregroundMark x1="38600" y1="32653" x2="54400" y2="42177"/>
                        <a14:foregroundMark x1="50600" y1="29932" x2="36000" y2="42760"/>
                        <a14:foregroundMark x1="57400" y1="33625" x2="63400" y2="39650"/>
                        <a14:foregroundMark x1="62000" y1="37123" x2="52200" y2="40039"/>
                        <a14:foregroundMark x1="23400" y1="12828" x2="34400" y2="23518"/>
                        <a14:foregroundMark x1="19800" y1="86200" x2="54600" y2="86395"/>
                        <a14:foregroundMark x1="66600" y1="87561" x2="52600" y2="88338"/>
                        <a14:foregroundMark x1="63400" y1="86589" x2="55800" y2="85423"/>
                        <a14:foregroundMark x1="68600" y1="86395" x2="65000" y2="87366"/>
                        <a14:foregroundMark x1="68400" y1="85811" x2="68400" y2="85811"/>
                        <a14:foregroundMark x1="45400" y1="89116" x2="70000" y2="89796"/>
                        <a14:foregroundMark x1="69300" y1="85714" x2="69300" y2="85714"/>
                        <a14:foregroundMark x1="13600" y1="84451" x2="24300" y2="84645"/>
                        <a14:foregroundMark x1="13700" y1="88727" x2="45900" y2="89504"/>
                        <a14:foregroundMark x1="27600" y1="12731" x2="31300" y2="15743"/>
                        <a14:foregroundMark x1="25000" y1="15743" x2="25000" y2="15743"/>
                        <a14:foregroundMark x1="80700" y1="26142" x2="76400" y2="26239"/>
                      </a14:backgroundRemoval>
                    </a14:imgEffect>
                  </a14:imgLayer>
                </a14:imgProps>
              </a:ext>
              <a:ext uri="{28A0092B-C50C-407E-A947-70E740481C1C}">
                <a14:useLocalDpi xmlns:a14="http://schemas.microsoft.com/office/drawing/2010/main" val="0"/>
              </a:ext>
            </a:extLst>
          </a:blip>
          <a:srcRect b="3061"/>
          <a:stretch/>
        </p:blipFill>
        <p:spPr bwMode="auto">
          <a:xfrm>
            <a:off x="9553905" y="4270266"/>
            <a:ext cx="2594220" cy="258773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5FF78B0F-28D5-4B8A-BB82-3642600A94AE}"/>
              </a:ext>
            </a:extLst>
          </p:cNvPr>
          <p:cNvPicPr>
            <a:picLocks noChangeAspect="1"/>
          </p:cNvPicPr>
          <p:nvPr/>
        </p:nvPicPr>
        <p:blipFill>
          <a:blip r:embed="rId7"/>
          <a:stretch>
            <a:fillRect/>
          </a:stretch>
        </p:blipFill>
        <p:spPr>
          <a:xfrm>
            <a:off x="2479471" y="2453893"/>
            <a:ext cx="6236749" cy="2901948"/>
          </a:xfrm>
          <a:prstGeom prst="rect">
            <a:avLst/>
          </a:prstGeom>
        </p:spPr>
      </p:pic>
    </p:spTree>
    <p:extLst>
      <p:ext uri="{BB962C8B-B14F-4D97-AF65-F5344CB8AC3E}">
        <p14:creationId xmlns:p14="http://schemas.microsoft.com/office/powerpoint/2010/main" val="2333880039"/>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par>
                                <p:cTn id="12" presetID="10" presetClass="entr" presetSubtype="0" fill="hold" grpId="0" nodeType="withEffect">
                                  <p:stCondLst>
                                    <p:cond delay="25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500"/>
                                        <p:tgtEl>
                                          <p:spTgt spid="23"/>
                                        </p:tgtEl>
                                      </p:cBhvr>
                                    </p:animEffect>
                                  </p:childTnLst>
                                </p:cTn>
                              </p:par>
                              <p:par>
                                <p:cTn id="15" presetID="10" presetClass="entr" presetSubtype="0" fill="hold" grpId="0" nodeType="withEffect">
                                  <p:stCondLst>
                                    <p:cond delay="50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par>
                                <p:cTn id="18" presetID="10" presetClass="entr" presetSubtype="0" fill="hold" grpId="0" nodeType="withEffect">
                                  <p:stCondLst>
                                    <p:cond delay="75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500"/>
                                        <p:tgtEl>
                                          <p:spTgt spid="25"/>
                                        </p:tgtEl>
                                      </p:cBhvr>
                                    </p:animEffect>
                                  </p:childTnLst>
                                </p:cTn>
                              </p:par>
                              <p:par>
                                <p:cTn id="21" presetID="53" presetClass="entr" presetSubtype="16"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childTnLst>
                                </p:cTn>
                              </p:par>
                              <p:par>
                                <p:cTn id="26" presetID="22" presetClass="entr" presetSubtype="4" fill="hold"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wipe(down)">
                                      <p:cBhvr>
                                        <p:cTn id="28" dur="500"/>
                                        <p:tgtEl>
                                          <p:spTgt spid="28"/>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1000"/>
                                        <p:tgtEl>
                                          <p:spTgt spid="4"/>
                                        </p:tgtEl>
                                      </p:cBhvr>
                                    </p:animEffect>
                                    <p:anim calcmode="lin" valueType="num">
                                      <p:cBhvr>
                                        <p:cTn id="34" dur="1000" fill="hold"/>
                                        <p:tgtEl>
                                          <p:spTgt spid="4"/>
                                        </p:tgtEl>
                                        <p:attrNameLst>
                                          <p:attrName>ppt_x</p:attrName>
                                        </p:attrNameLst>
                                      </p:cBhvr>
                                      <p:tavLst>
                                        <p:tav tm="0">
                                          <p:val>
                                            <p:strVal val="#ppt_x"/>
                                          </p:val>
                                        </p:tav>
                                        <p:tav tm="100000">
                                          <p:val>
                                            <p:strVal val="#ppt_x"/>
                                          </p:val>
                                        </p:tav>
                                      </p:tavLst>
                                    </p:anim>
                                    <p:anim calcmode="lin" valueType="num">
                                      <p:cBhvr>
                                        <p:cTn id="3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图片 3" descr="403bc8957f52b6a846edee4c8bcefb3b">
            <a:extLst>
              <a:ext uri="{FF2B5EF4-FFF2-40B4-BE49-F238E27FC236}">
                <a16:creationId xmlns:a16="http://schemas.microsoft.com/office/drawing/2014/main" id="{8F61F14A-A16D-4D7C-A9A4-7B19B0371FF4}"/>
              </a:ext>
            </a:extLst>
          </p:cNvPr>
          <p:cNvPicPr>
            <a:picLocks noChangeAspect="1"/>
          </p:cNvPicPr>
          <p:nvPr/>
        </p:nvPicPr>
        <p:blipFill rotWithShape="1">
          <a:blip r:embed="rId4"/>
          <a:srcRect l="37813" t="831" r="34507" b="88198"/>
          <a:stretch/>
        </p:blipFill>
        <p:spPr>
          <a:xfrm>
            <a:off x="1538563" y="292816"/>
            <a:ext cx="5178435" cy="943704"/>
          </a:xfrm>
          <a:prstGeom prst="rect">
            <a:avLst/>
          </a:prstGeom>
        </p:spPr>
      </p:pic>
      <p:sp>
        <p:nvSpPr>
          <p:cNvPr id="22" name="AutoShape 6">
            <a:extLst>
              <a:ext uri="{FF2B5EF4-FFF2-40B4-BE49-F238E27FC236}">
                <a16:creationId xmlns:a16="http://schemas.microsoft.com/office/drawing/2014/main" id="{467F8EC9-208F-4725-9A6C-1B2011613C1A}"/>
              </a:ext>
            </a:extLst>
          </p:cNvPr>
          <p:cNvSpPr>
            <a:spLocks/>
          </p:cNvSpPr>
          <p:nvPr/>
        </p:nvSpPr>
        <p:spPr bwMode="auto">
          <a:xfrm rot="2881067">
            <a:off x="1417845" y="252747"/>
            <a:ext cx="613397" cy="331039"/>
          </a:xfrm>
          <a:custGeom>
            <a:avLst/>
            <a:gdLst>
              <a:gd name="T0" fmla="*/ 778 w 19937"/>
              <a:gd name="T1" fmla="*/ 168005 h 14258"/>
              <a:gd name="T2" fmla="*/ 500037 w 19937"/>
              <a:gd name="T3" fmla="*/ 24909 h 14258"/>
              <a:gd name="T4" fmla="*/ 372570 w 19937"/>
              <a:gd name="T5" fmla="*/ 178226 h 14258"/>
              <a:gd name="T6" fmla="*/ 778 w 19937"/>
              <a:gd name="T7" fmla="*/ 168005 h 1425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937" h="14258">
                <a:moveTo>
                  <a:pt x="31" y="8876"/>
                </a:moveTo>
                <a:cubicBezTo>
                  <a:pt x="31" y="8876"/>
                  <a:pt x="-1663" y="-4084"/>
                  <a:pt x="19936" y="1316"/>
                </a:cubicBezTo>
                <a:cubicBezTo>
                  <a:pt x="19936" y="1316"/>
                  <a:pt x="17819" y="4016"/>
                  <a:pt x="14854" y="9416"/>
                </a:cubicBezTo>
                <a:cubicBezTo>
                  <a:pt x="11889" y="14276"/>
                  <a:pt x="2995" y="17515"/>
                  <a:pt x="31" y="8876"/>
                </a:cubicBezTo>
                <a:close/>
              </a:path>
            </a:pathLst>
          </a:custGeom>
          <a:solidFill>
            <a:srgbClr val="F07474"/>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Arial"/>
              <a:ea typeface="Microsoft YaHei"/>
              <a:cs typeface="+mn-cs"/>
            </a:endParaRPr>
          </a:p>
        </p:txBody>
      </p:sp>
      <p:sp>
        <p:nvSpPr>
          <p:cNvPr id="23" name="AutoShape 18">
            <a:extLst>
              <a:ext uri="{FF2B5EF4-FFF2-40B4-BE49-F238E27FC236}">
                <a16:creationId xmlns:a16="http://schemas.microsoft.com/office/drawing/2014/main" id="{41AFDE1B-7F39-42AF-8409-2EF7853DFF6E}"/>
              </a:ext>
            </a:extLst>
          </p:cNvPr>
          <p:cNvSpPr>
            <a:spLocks/>
          </p:cNvSpPr>
          <p:nvPr/>
        </p:nvSpPr>
        <p:spPr bwMode="auto">
          <a:xfrm>
            <a:off x="1464205" y="915404"/>
            <a:ext cx="520677" cy="284660"/>
          </a:xfrm>
          <a:custGeom>
            <a:avLst/>
            <a:gdLst>
              <a:gd name="T0" fmla="*/ 20914 w 19743"/>
              <a:gd name="T1" fmla="*/ 65328 h 11814"/>
              <a:gd name="T2" fmla="*/ 458764 w 19743"/>
              <a:gd name="T3" fmla="*/ 197832 h 11814"/>
              <a:gd name="T4" fmla="*/ 52959 w 19743"/>
              <a:gd name="T5" fmla="*/ 208023 h 11814"/>
              <a:gd name="T6" fmla="*/ 20914 w 19743"/>
              <a:gd name="T7" fmla="*/ 65328 h 118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743" h="11814">
                <a:moveTo>
                  <a:pt x="900" y="3077"/>
                </a:moveTo>
                <a:cubicBezTo>
                  <a:pt x="900" y="3077"/>
                  <a:pt x="12389" y="-7002"/>
                  <a:pt x="19742" y="9318"/>
                </a:cubicBezTo>
                <a:cubicBezTo>
                  <a:pt x="19742" y="9318"/>
                  <a:pt x="11011" y="14598"/>
                  <a:pt x="2279" y="9798"/>
                </a:cubicBezTo>
                <a:cubicBezTo>
                  <a:pt x="-1857" y="7878"/>
                  <a:pt x="900" y="4038"/>
                  <a:pt x="900" y="3077"/>
                </a:cubicBezTo>
                <a:close/>
              </a:path>
            </a:pathLst>
          </a:custGeom>
          <a:solidFill>
            <a:srgbClr val="FFBF53"/>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Arial"/>
              <a:ea typeface="Microsoft YaHei"/>
              <a:cs typeface="+mn-cs"/>
            </a:endParaRPr>
          </a:p>
        </p:txBody>
      </p:sp>
      <p:sp>
        <p:nvSpPr>
          <p:cNvPr id="24" name="AutoShape 13">
            <a:extLst>
              <a:ext uri="{FF2B5EF4-FFF2-40B4-BE49-F238E27FC236}">
                <a16:creationId xmlns:a16="http://schemas.microsoft.com/office/drawing/2014/main" id="{450AF02F-19CA-462E-80CB-810AE069657A}"/>
              </a:ext>
            </a:extLst>
          </p:cNvPr>
          <p:cNvSpPr>
            <a:spLocks/>
          </p:cNvSpPr>
          <p:nvPr/>
        </p:nvSpPr>
        <p:spPr bwMode="auto">
          <a:xfrm>
            <a:off x="10221439" y="319652"/>
            <a:ext cx="432000" cy="252000"/>
          </a:xfrm>
          <a:custGeom>
            <a:avLst/>
            <a:gdLst>
              <a:gd name="T0" fmla="*/ 520184 w 21189"/>
              <a:gd name="T1" fmla="*/ 157142 h 15674"/>
              <a:gd name="T2" fmla="*/ 95544 w 21189"/>
              <a:gd name="T3" fmla="*/ 34366 h 15674"/>
              <a:gd name="T4" fmla="*/ 0 w 21189"/>
              <a:gd name="T5" fmla="*/ 105980 h 15674"/>
              <a:gd name="T6" fmla="*/ 244143 w 21189"/>
              <a:gd name="T7" fmla="*/ 249208 h 15674"/>
              <a:gd name="T8" fmla="*/ 520184 w 21189"/>
              <a:gd name="T9" fmla="*/ 157142 h 156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189" h="15674">
                <a:moveTo>
                  <a:pt x="21168" y="9758"/>
                </a:moveTo>
                <a:cubicBezTo>
                  <a:pt x="21168" y="9758"/>
                  <a:pt x="12959" y="-5489"/>
                  <a:pt x="3888" y="2134"/>
                </a:cubicBezTo>
                <a:cubicBezTo>
                  <a:pt x="3888" y="2134"/>
                  <a:pt x="1296" y="5311"/>
                  <a:pt x="0" y="6581"/>
                </a:cubicBezTo>
                <a:cubicBezTo>
                  <a:pt x="0" y="6581"/>
                  <a:pt x="4320" y="14840"/>
                  <a:pt x="9935" y="15475"/>
                </a:cubicBezTo>
                <a:cubicBezTo>
                  <a:pt x="15119" y="16111"/>
                  <a:pt x="21599" y="15475"/>
                  <a:pt x="21168" y="9758"/>
                </a:cubicBezTo>
                <a:close/>
              </a:path>
            </a:pathLst>
          </a:custGeom>
          <a:gradFill rotWithShape="1">
            <a:gsLst>
              <a:gs pos="0">
                <a:sysClr val="window" lastClr="FFFFFF"/>
              </a:gs>
              <a:gs pos="100000">
                <a:srgbClr val="D9D9D9"/>
              </a:gs>
            </a:gsLst>
            <a:lin ang="5400000" scaled="1"/>
          </a:gradFill>
          <a:ln w="12700"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Arial"/>
              <a:ea typeface="Microsoft YaHei"/>
              <a:cs typeface="+mn-cs"/>
            </a:endParaRPr>
          </a:p>
        </p:txBody>
      </p:sp>
      <p:sp>
        <p:nvSpPr>
          <p:cNvPr id="25" name="AutoShape 17">
            <a:extLst>
              <a:ext uri="{FF2B5EF4-FFF2-40B4-BE49-F238E27FC236}">
                <a16:creationId xmlns:a16="http://schemas.microsoft.com/office/drawing/2014/main" id="{B1508BFC-072F-429F-B6B6-3C72691A5DC9}"/>
              </a:ext>
            </a:extLst>
          </p:cNvPr>
          <p:cNvSpPr>
            <a:spLocks/>
          </p:cNvSpPr>
          <p:nvPr/>
        </p:nvSpPr>
        <p:spPr bwMode="auto">
          <a:xfrm rot="-1260000">
            <a:off x="10145197" y="871983"/>
            <a:ext cx="286706" cy="449387"/>
          </a:xfrm>
          <a:custGeom>
            <a:avLst/>
            <a:gdLst>
              <a:gd name="T0" fmla="*/ 251649 w 16246"/>
              <a:gd name="T1" fmla="*/ 413107 h 20641"/>
              <a:gd name="T2" fmla="*/ 144297 w 16246"/>
              <a:gd name="T3" fmla="*/ 110830 h 20641"/>
              <a:gd name="T4" fmla="*/ 4766 w 16246"/>
              <a:gd name="T5" fmla="*/ 0 h 20641"/>
              <a:gd name="T6" fmla="*/ 4766 w 16246"/>
              <a:gd name="T7" fmla="*/ 191426 h 20641"/>
              <a:gd name="T8" fmla="*/ 101369 w 16246"/>
              <a:gd name="T9" fmla="*/ 433256 h 20641"/>
              <a:gd name="T10" fmla="*/ 251649 w 16246"/>
              <a:gd name="T11" fmla="*/ 413107 h 206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246" h="20641">
                <a:moveTo>
                  <a:pt x="14468" y="19252"/>
                </a:moveTo>
                <a:cubicBezTo>
                  <a:pt x="14468" y="19252"/>
                  <a:pt x="21257" y="11739"/>
                  <a:pt x="8296" y="5165"/>
                </a:cubicBezTo>
                <a:cubicBezTo>
                  <a:pt x="1508" y="1408"/>
                  <a:pt x="274" y="0"/>
                  <a:pt x="274" y="0"/>
                </a:cubicBezTo>
                <a:cubicBezTo>
                  <a:pt x="274" y="0"/>
                  <a:pt x="-343" y="6573"/>
                  <a:pt x="274" y="8921"/>
                </a:cubicBezTo>
                <a:cubicBezTo>
                  <a:pt x="274" y="11269"/>
                  <a:pt x="-343" y="17843"/>
                  <a:pt x="5828" y="20191"/>
                </a:cubicBezTo>
                <a:cubicBezTo>
                  <a:pt x="10148" y="21600"/>
                  <a:pt x="14468" y="19252"/>
                  <a:pt x="14468" y="19252"/>
                </a:cubicBezTo>
                <a:close/>
              </a:path>
            </a:pathLst>
          </a:custGeom>
          <a:solidFill>
            <a:srgbClr val="02B3C5"/>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Arial"/>
              <a:ea typeface="Microsoft YaHei"/>
              <a:cs typeface="+mn-cs"/>
            </a:endParaRPr>
          </a:p>
        </p:txBody>
      </p:sp>
      <p:cxnSp>
        <p:nvCxnSpPr>
          <p:cNvPr id="26" name="直接连接符 71">
            <a:extLst>
              <a:ext uri="{FF2B5EF4-FFF2-40B4-BE49-F238E27FC236}">
                <a16:creationId xmlns:a16="http://schemas.microsoft.com/office/drawing/2014/main" id="{DD05A7BA-BF11-4004-8503-2991C668ECE9}"/>
              </a:ext>
            </a:extLst>
          </p:cNvPr>
          <p:cNvCxnSpPr/>
          <p:nvPr/>
        </p:nvCxnSpPr>
        <p:spPr>
          <a:xfrm>
            <a:off x="-57467" y="1502159"/>
            <a:ext cx="12341665"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55CBF573-1E02-4370-89E2-ACF0F3DB54BE}"/>
              </a:ext>
            </a:extLst>
          </p:cNvPr>
          <p:cNvSpPr txBox="1"/>
          <p:nvPr/>
        </p:nvSpPr>
        <p:spPr>
          <a:xfrm>
            <a:off x="5029200" y="0"/>
            <a:ext cx="2390775" cy="1107996"/>
          </a:xfrm>
          <a:prstGeom prst="rect">
            <a:avLst/>
          </a:prstGeom>
          <a:noFill/>
        </p:spPr>
        <p:txBody>
          <a:bodyPr wrap="square" rtlCol="0">
            <a:spAutoFit/>
          </a:bodyPr>
          <a:lstStyle/>
          <a:p>
            <a:r>
              <a:rPr lang="en-US" sz="6600" dirty="0" err="1">
                <a:solidFill>
                  <a:srgbClr val="FFFF00"/>
                </a:solidFill>
              </a:rPr>
              <a:t>Ví</a:t>
            </a:r>
            <a:r>
              <a:rPr lang="en-US" sz="6600" dirty="0">
                <a:solidFill>
                  <a:srgbClr val="FFFF00"/>
                </a:solidFill>
              </a:rPr>
              <a:t> </a:t>
            </a:r>
            <a:r>
              <a:rPr lang="en-US" sz="6600" dirty="0" err="1">
                <a:solidFill>
                  <a:srgbClr val="FFFF00"/>
                </a:solidFill>
              </a:rPr>
              <a:t>dụ</a:t>
            </a:r>
            <a:endParaRPr lang="en-US" sz="6600" dirty="0">
              <a:solidFill>
                <a:srgbClr val="FFFF00"/>
              </a:solidFill>
            </a:endParaRPr>
          </a:p>
        </p:txBody>
      </p:sp>
      <p:sp>
        <p:nvSpPr>
          <p:cNvPr id="3" name="TextBox 2">
            <a:extLst>
              <a:ext uri="{FF2B5EF4-FFF2-40B4-BE49-F238E27FC236}">
                <a16:creationId xmlns:a16="http://schemas.microsoft.com/office/drawing/2014/main" id="{68118A44-96A2-4122-8FD8-CB42046C32F1}"/>
              </a:ext>
            </a:extLst>
          </p:cNvPr>
          <p:cNvSpPr txBox="1"/>
          <p:nvPr/>
        </p:nvSpPr>
        <p:spPr>
          <a:xfrm>
            <a:off x="2590800" y="1321247"/>
            <a:ext cx="9505950" cy="5386090"/>
          </a:xfrm>
          <a:prstGeom prst="rect">
            <a:avLst/>
          </a:prstGeom>
          <a:noFill/>
        </p:spPr>
        <p:txBody>
          <a:bodyPr wrap="square" rtlCol="0">
            <a:spAutoFit/>
          </a:bodyPr>
          <a:lstStyle/>
          <a:p>
            <a:pPr algn="ctr"/>
            <a:r>
              <a:rPr lang="vi-VN"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Ngôi trường mới</a:t>
            </a:r>
          </a:p>
          <a:p>
            <a:pPr algn="just"/>
            <a:r>
              <a:rPr lang="vi-VN" sz="2800" dirty="0">
                <a:latin typeface="Arial-Rounded" panose="020B0500000000000000" pitchFamily="34" charset="0"/>
                <a:ea typeface="Arial-Rounded" panose="020B0500000000000000" pitchFamily="34" charset="0"/>
                <a:cs typeface="Arial-Rounded" panose="020B0500000000000000" pitchFamily="34" charset="0"/>
              </a:rPr>
              <a:t>    Trường mới của em xây trên nền ngôi trường cũ lợp lá. Nhìn từ xa, những mảng tường vàng, ngói đỏ như những cánh hoa lấp ló trong cây. </a:t>
            </a:r>
          </a:p>
          <a:p>
            <a:pPr algn="just"/>
            <a:r>
              <a:rPr lang="vi-VN" sz="2800" dirty="0">
                <a:latin typeface="Arial-Rounded" panose="020B0500000000000000" pitchFamily="34" charset="0"/>
                <a:ea typeface="Arial-Rounded" panose="020B0500000000000000" pitchFamily="34" charset="0"/>
                <a:cs typeface="Arial-Rounded" panose="020B0500000000000000" pitchFamily="34" charset="0"/>
              </a:rPr>
              <a:t>    Em bước vào lớp, vừa bỡ ngỡ vừa thấy quen thân. Tường vôi trắng, cánh cửa xanh, bàn ghế gỗ xoan đào nổi vân như lụa. Em thấy tất cả đều sáng lên và thơm tho trong nắng mùa thu.</a:t>
            </a:r>
          </a:p>
          <a:p>
            <a:pPr algn="just"/>
            <a:r>
              <a:rPr lang="vi-VN" sz="2800" dirty="0">
                <a:latin typeface="Arial-Rounded" panose="020B0500000000000000" pitchFamily="34" charset="0"/>
                <a:ea typeface="Arial-Rounded" panose="020B0500000000000000" pitchFamily="34" charset="0"/>
                <a:cs typeface="Arial-Rounded" panose="020B0500000000000000" pitchFamily="34" charset="0"/>
              </a:rPr>
              <a:t>    Dưới mái trường mới, sao tiếng trống rung động kéo dài! Tiếng cô giáo trang nghiêm mà ấm áp. Tiếng đọc bài của em cũng vang vang đến lạ! Em nhìn ai cũng thấy thân thương. Cả đến chiếc thước kẻ, chiếc bút chì sao cũng đáng yêu đến thế!</a:t>
            </a:r>
          </a:p>
          <a:p>
            <a:pPr algn="just"/>
            <a:r>
              <a:rPr lang="vi-VN"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vi-VN" sz="2800" dirty="0">
                <a:latin typeface="Arial-Rounded" panose="020B0500000000000000" pitchFamily="34" charset="0"/>
                <a:ea typeface="Arial-Rounded" panose="020B0500000000000000" pitchFamily="34" charset="0"/>
                <a:cs typeface="Arial-Rounded" panose="020B0500000000000000" pitchFamily="34" charset="0"/>
              </a:rPr>
              <a:t>(Theo Ngô </a:t>
            </a:r>
            <a:r>
              <a:rPr lang="en-US" sz="2800" dirty="0" err="1">
                <a:latin typeface="Arial-Rounded" panose="020B0500000000000000" pitchFamily="34" charset="0"/>
                <a:ea typeface="Arial-Rounded" panose="020B0500000000000000" pitchFamily="34" charset="0"/>
                <a:cs typeface="Arial-Rounded" panose="020B0500000000000000" pitchFamily="34" charset="0"/>
              </a:rPr>
              <a:t>Quân</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Miện</a:t>
            </a:r>
            <a:r>
              <a:rPr lang="en-US" sz="2800" dirty="0">
                <a:latin typeface="Arial-Rounded" panose="020B0500000000000000" pitchFamily="34" charset="0"/>
                <a:ea typeface="Arial-Rounded" panose="020B0500000000000000" pitchFamily="34" charset="0"/>
                <a:cs typeface="Arial-Rounded" panose="020B0500000000000000" pitchFamily="34" charset="0"/>
              </a:rPr>
              <a:t>)</a:t>
            </a:r>
          </a:p>
        </p:txBody>
      </p:sp>
      <p:pic>
        <p:nvPicPr>
          <p:cNvPr id="6" name="Picture 5">
            <a:extLst>
              <a:ext uri="{FF2B5EF4-FFF2-40B4-BE49-F238E27FC236}">
                <a16:creationId xmlns:a16="http://schemas.microsoft.com/office/drawing/2014/main" id="{5A8CCABE-E512-4540-B4A2-5FB04977E837}"/>
              </a:ext>
            </a:extLst>
          </p:cNvPr>
          <p:cNvPicPr>
            <a:picLocks noChangeAspect="1"/>
          </p:cNvPicPr>
          <p:nvPr/>
        </p:nvPicPr>
        <p:blipFill>
          <a:blip r:embed="rId5"/>
          <a:stretch>
            <a:fillRect/>
          </a:stretch>
        </p:blipFill>
        <p:spPr>
          <a:xfrm>
            <a:off x="56801" y="3645961"/>
            <a:ext cx="2533999" cy="3146103"/>
          </a:xfrm>
          <a:prstGeom prst="rect">
            <a:avLst/>
          </a:prstGeom>
        </p:spPr>
      </p:pic>
    </p:spTree>
    <p:extLst>
      <p:ext uri="{BB962C8B-B14F-4D97-AF65-F5344CB8AC3E}">
        <p14:creationId xmlns:p14="http://schemas.microsoft.com/office/powerpoint/2010/main" val="3801570526"/>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par>
                                <p:cTn id="12" presetID="10" presetClass="entr" presetSubtype="0" fill="hold" grpId="0" nodeType="withEffect">
                                  <p:stCondLst>
                                    <p:cond delay="25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500"/>
                                        <p:tgtEl>
                                          <p:spTgt spid="23"/>
                                        </p:tgtEl>
                                      </p:cBhvr>
                                    </p:animEffect>
                                  </p:childTnLst>
                                </p:cTn>
                              </p:par>
                              <p:par>
                                <p:cTn id="15" presetID="10" presetClass="entr" presetSubtype="0" fill="hold" grpId="0" nodeType="withEffect">
                                  <p:stCondLst>
                                    <p:cond delay="50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par>
                                <p:cTn id="18" presetID="10" presetClass="entr" presetSubtype="0" fill="hold" grpId="0" nodeType="withEffect">
                                  <p:stCondLst>
                                    <p:cond delay="75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500"/>
                                        <p:tgtEl>
                                          <p:spTgt spid="2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xEl>
                                              <p:pRg st="0" end="0"/>
                                            </p:txEl>
                                          </p:spTgt>
                                        </p:tgtEl>
                                        <p:attrNameLst>
                                          <p:attrName>style.visibility</p:attrName>
                                        </p:attrNameLst>
                                      </p:cBhvr>
                                      <p:to>
                                        <p:strVal val="visible"/>
                                      </p:to>
                                    </p:set>
                                    <p:animEffect transition="in" filter="fade">
                                      <p:cBhvr>
                                        <p:cTn id="25" dur="500"/>
                                        <p:tgtEl>
                                          <p:spTgt spid="2">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anim calcmode="lin" valueType="num">
                                      <p:cBhvr additive="base">
                                        <p:cTn id="30" dur="500" fill="hold"/>
                                        <p:tgtEl>
                                          <p:spTgt spid="3"/>
                                        </p:tgtEl>
                                        <p:attrNameLst>
                                          <p:attrName>ppt_x</p:attrName>
                                        </p:attrNameLst>
                                      </p:cBhvr>
                                      <p:tavLst>
                                        <p:tav tm="0">
                                          <p:val>
                                            <p:strVal val="#ppt_x"/>
                                          </p:val>
                                        </p:tav>
                                        <p:tav tm="100000">
                                          <p:val>
                                            <p:strVal val="#ppt_x"/>
                                          </p:val>
                                        </p:tav>
                                      </p:tavLst>
                                    </p:anim>
                                    <p:anim calcmode="lin" valueType="num">
                                      <p:cBhvr additive="base">
                                        <p:cTn id="31" dur="500" fill="hold"/>
                                        <p:tgtEl>
                                          <p:spTgt spid="3"/>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additive="base">
                                        <p:cTn id="34" dur="500" fill="hold"/>
                                        <p:tgtEl>
                                          <p:spTgt spid="6"/>
                                        </p:tgtEl>
                                        <p:attrNameLst>
                                          <p:attrName>ppt_x</p:attrName>
                                        </p:attrNameLst>
                                      </p:cBhvr>
                                      <p:tavLst>
                                        <p:tav tm="0">
                                          <p:val>
                                            <p:strVal val="#ppt_x"/>
                                          </p:val>
                                        </p:tav>
                                        <p:tav tm="100000">
                                          <p:val>
                                            <p:strVal val="#ppt_x"/>
                                          </p:val>
                                        </p:tav>
                                      </p:tavLst>
                                    </p:anim>
                                    <p:anim calcmode="lin" valueType="num">
                                      <p:cBhvr additive="base">
                                        <p:cTn id="3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403bc8957f52b6a846edee4c8bcefb3b"/>
          <p:cNvPicPr>
            <a:picLocks noChangeAspect="1"/>
          </p:cNvPicPr>
          <p:nvPr/>
        </p:nvPicPr>
        <p:blipFill>
          <a:blip r:embed="rId4"/>
          <a:srcRect r="17585"/>
          <a:stretch>
            <a:fillRect/>
          </a:stretch>
        </p:blipFill>
        <p:spPr>
          <a:xfrm>
            <a:off x="-19685" y="-13970"/>
            <a:ext cx="12249785" cy="6886575"/>
          </a:xfrm>
          <a:prstGeom prst="rect">
            <a:avLst/>
          </a:prstGeom>
        </p:spPr>
      </p:pic>
      <p:pic>
        <p:nvPicPr>
          <p:cNvPr id="11" name="Picture 10">
            <a:extLst>
              <a:ext uri="{FF2B5EF4-FFF2-40B4-BE49-F238E27FC236}">
                <a16:creationId xmlns:a16="http://schemas.microsoft.com/office/drawing/2014/main" id="{D028E1FD-3543-4F02-B38A-4E007D67C9F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06780" y="1166897"/>
            <a:ext cx="8412999" cy="2262105"/>
          </a:xfrm>
          <a:prstGeom prst="rect">
            <a:avLst/>
          </a:prstGeom>
        </p:spPr>
      </p:pic>
      <p:pic>
        <p:nvPicPr>
          <p:cNvPr id="4" name="Picture 3" descr="F:\未标题-1.png">
            <a:extLst>
              <a:ext uri="{FF2B5EF4-FFF2-40B4-BE49-F238E27FC236}">
                <a16:creationId xmlns:a16="http://schemas.microsoft.com/office/drawing/2014/main" id="{FBCDE6C3-5C39-4867-80B5-B209763F6F8A}"/>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7326" t="18942" r="23264" b="17870"/>
          <a:stretch/>
        </p:blipFill>
        <p:spPr bwMode="auto">
          <a:xfrm>
            <a:off x="9235940" y="2716882"/>
            <a:ext cx="3322113" cy="424847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150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2000"/>
                            </p:stCondLst>
                            <p:childTnLst>
                              <p:par>
                                <p:cTn id="11" presetID="42"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750"/>
                                        <p:tgtEl>
                                          <p:spTgt spid="4"/>
                                        </p:tgtEl>
                                      </p:cBhvr>
                                    </p:animEffect>
                                    <p:anim calcmode="lin" valueType="num">
                                      <p:cBhvr>
                                        <p:cTn id="14" dur="750" fill="hold"/>
                                        <p:tgtEl>
                                          <p:spTgt spid="4"/>
                                        </p:tgtEl>
                                        <p:attrNameLst>
                                          <p:attrName>ppt_x</p:attrName>
                                        </p:attrNameLst>
                                      </p:cBhvr>
                                      <p:tavLst>
                                        <p:tav tm="0">
                                          <p:val>
                                            <p:strVal val="#ppt_x"/>
                                          </p:val>
                                        </p:tav>
                                        <p:tav tm="100000">
                                          <p:val>
                                            <p:strVal val="#ppt_x"/>
                                          </p:val>
                                        </p:tav>
                                      </p:tavLst>
                                    </p:anim>
                                    <p:anim calcmode="lin" valueType="num">
                                      <p:cBhvr>
                                        <p:cTn id="15" dur="7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a:off x="-15573" y="1"/>
            <a:ext cx="12192000" cy="6857999"/>
          </a:xfrm>
          <a:prstGeom prst="rect">
            <a:avLst/>
          </a:prstGeom>
        </p:spPr>
      </p:pic>
      <p:grpSp>
        <p:nvGrpSpPr>
          <p:cNvPr id="40" name="Google Shape;1049;p37"/>
          <p:cNvGrpSpPr/>
          <p:nvPr/>
        </p:nvGrpSpPr>
        <p:grpSpPr>
          <a:xfrm flipH="1">
            <a:off x="9662874" y="9774416"/>
            <a:ext cx="512912" cy="560869"/>
            <a:chOff x="2013650" y="1733325"/>
            <a:chExt cx="407750" cy="445875"/>
          </a:xfrm>
        </p:grpSpPr>
        <p:sp>
          <p:nvSpPr>
            <p:cNvPr id="41" name="Google Shape;1050;p37"/>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rgbClr val="80E8ED"/>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2" name="Google Shape;1051;p37"/>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rgbClr val="80E8ED"/>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3" name="Google Shape;1052;p37"/>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4" name="Google Shape;1053;p37"/>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5" name="Google Shape;1054;p37"/>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6" name="Google Shape;1055;p37"/>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7" name="Google Shape;1056;p37"/>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8" name="Google Shape;1057;p37"/>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9" name="Google Shape;1058;p37"/>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0" name="Google Shape;1059;p37"/>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1" name="Google Shape;1060;p37"/>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2" name="Google Shape;1061;p37"/>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3" name="Google Shape;1062;p37"/>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4" name="Google Shape;1063;p37"/>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5" name="Google Shape;1064;p37"/>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6" name="Google Shape;1065;p37"/>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7" name="Google Shape;1066;p37"/>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rgbClr val="80E8ED"/>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pic>
        <p:nvPicPr>
          <p:cNvPr id="65"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st="117" end="7305.8333"/>
                </p14:media>
              </p:ext>
            </p:extLst>
          </p:nvPr>
        </p:nvPicPr>
        <p:blipFill>
          <a:blip r:embed="rId5"/>
          <a:stretch>
            <a:fillRect/>
          </a:stretch>
        </p:blipFill>
        <p:spPr>
          <a:xfrm>
            <a:off x="3484536" y="-1701434"/>
            <a:ext cx="577991" cy="577991"/>
          </a:xfrm>
          <a:prstGeom prst="rect">
            <a:avLst/>
          </a:prstGeom>
        </p:spPr>
      </p:pic>
      <p:sp>
        <p:nvSpPr>
          <p:cNvPr id="67" name="Rounded Rectangle 66"/>
          <p:cNvSpPr/>
          <p:nvPr/>
        </p:nvSpPr>
        <p:spPr>
          <a:xfrm>
            <a:off x="11094271" y="6147993"/>
            <a:ext cx="628338" cy="4541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034"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a:t>
            </a:r>
          </a:p>
        </p:txBody>
      </p:sp>
      <p:sp>
        <p:nvSpPr>
          <p:cNvPr id="68" name="Rounded Rectangle 67"/>
          <p:cNvSpPr/>
          <p:nvPr/>
        </p:nvSpPr>
        <p:spPr>
          <a:xfrm>
            <a:off x="2989491" y="10079056"/>
            <a:ext cx="628338" cy="4541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034"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a:t>
            </a:r>
          </a:p>
        </p:txBody>
      </p:sp>
      <p:sp>
        <p:nvSpPr>
          <p:cNvPr id="69" name="Rounded Rectangle 68"/>
          <p:cNvSpPr/>
          <p:nvPr/>
        </p:nvSpPr>
        <p:spPr>
          <a:xfrm>
            <a:off x="5284437" y="10079056"/>
            <a:ext cx="628338" cy="4541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034"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a:t>
            </a:r>
          </a:p>
        </p:txBody>
      </p:sp>
      <p:sp>
        <p:nvSpPr>
          <p:cNvPr id="70" name="Rounded Rectangle 69"/>
          <p:cNvSpPr/>
          <p:nvPr/>
        </p:nvSpPr>
        <p:spPr>
          <a:xfrm>
            <a:off x="7423093" y="10079056"/>
            <a:ext cx="628338" cy="4541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034"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a:t>
            </a:r>
          </a:p>
        </p:txBody>
      </p:sp>
      <p:sp>
        <p:nvSpPr>
          <p:cNvPr id="71" name="Rounded Rectangle 70"/>
          <p:cNvSpPr/>
          <p:nvPr/>
        </p:nvSpPr>
        <p:spPr>
          <a:xfrm>
            <a:off x="9545392" y="10079056"/>
            <a:ext cx="628338" cy="4541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034"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a:t>
            </a:r>
          </a:p>
        </p:txBody>
      </p:sp>
      <p:pic>
        <p:nvPicPr>
          <p:cNvPr id="72" name="Picture 71"/>
          <p:cNvPicPr>
            <a:picLocks noChangeAspect="1"/>
          </p:cNvPicPr>
          <p:nvPr/>
        </p:nvPicPr>
        <p:blipFill rotWithShape="1">
          <a:blip r:embed="rId6">
            <a:extLst>
              <a:ext uri="{BEBA8EAE-BF5A-486C-A8C5-ECC9F3942E4B}">
                <a14:imgProps xmlns:a14="http://schemas.microsoft.com/office/drawing/2010/main">
                  <a14:imgLayer r:embed="rId7">
                    <a14:imgEffect>
                      <a14:backgroundRemoval t="0" b="17778" l="9800" r="23300"/>
                    </a14:imgEffect>
                    <a14:imgEffect>
                      <a14:sharpenSoften amount="25000"/>
                    </a14:imgEffect>
                  </a14:imgLayer>
                </a14:imgProps>
              </a:ext>
              <a:ext uri="{28A0092B-C50C-407E-A947-70E740481C1C}">
                <a14:useLocalDpi xmlns:a14="http://schemas.microsoft.com/office/drawing/2010/main" val="0"/>
              </a:ext>
            </a:extLst>
          </a:blip>
          <a:srcRect l="10200" r="75200" b="82037"/>
          <a:stretch/>
        </p:blipFill>
        <p:spPr>
          <a:xfrm>
            <a:off x="10723429" y="3303138"/>
            <a:ext cx="1598657" cy="2124243"/>
          </a:xfrm>
          <a:prstGeom prst="rect">
            <a:avLst/>
          </a:prstGeom>
        </p:spPr>
      </p:pic>
      <p:pic>
        <p:nvPicPr>
          <p:cNvPr id="73" name="Picture 72"/>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56667" b="90278" l="24300" r="76800"/>
                    </a14:imgEffect>
                  </a14:imgLayer>
                </a14:imgProps>
              </a:ext>
              <a:ext uri="{28A0092B-C50C-407E-A947-70E740481C1C}">
                <a14:useLocalDpi xmlns:a14="http://schemas.microsoft.com/office/drawing/2010/main" val="0"/>
              </a:ext>
            </a:extLst>
          </a:blip>
          <a:srcRect l="32800" t="57777" r="30001" b="11483"/>
          <a:stretch/>
        </p:blipFill>
        <p:spPr>
          <a:xfrm>
            <a:off x="10773638" y="5179274"/>
            <a:ext cx="1292093" cy="941730"/>
          </a:xfrm>
          <a:prstGeom prst="rect">
            <a:avLst/>
          </a:prstGeom>
        </p:spPr>
      </p:pic>
      <p:pic>
        <p:nvPicPr>
          <p:cNvPr id="74" name="Picture 73"/>
          <p:cNvPicPr>
            <a:picLocks noChangeAspect="1"/>
          </p:cNvPicPr>
          <p:nvPr/>
        </p:nvPicPr>
        <p:blipFill rotWithShape="1">
          <a:blip r:embed="rId10">
            <a:extLst>
              <a:ext uri="{BEBA8EAE-BF5A-486C-A8C5-ECC9F3942E4B}">
                <a14:imgProps xmlns:a14="http://schemas.microsoft.com/office/drawing/2010/main">
                  <a14:imgLayer r:embed="rId11">
                    <a14:imgEffect>
                      <a14:backgroundRemoval t="13340" b="40701" l="65000" r="82800">
                        <a14:foregroundMark x1="70200" y1="28627" x2="70200" y2="28627"/>
                        <a14:foregroundMark x1="75100" y1="20058" x2="75100" y2="20058"/>
                        <a14:foregroundMark x1="80100" y1="32230" x2="80100" y2="32230"/>
                        <a14:foregroundMark x1="74700" y1="29698" x2="74700" y2="29698"/>
                        <a14:foregroundMark x1="74900" y1="24927" x2="75100" y2="39046"/>
                      </a14:backgroundRemoval>
                    </a14:imgEffect>
                  </a14:imgLayer>
                </a14:imgProps>
              </a:ext>
              <a:ext uri="{28A0092B-C50C-407E-A947-70E740481C1C}">
                <a14:useLocalDpi xmlns:a14="http://schemas.microsoft.com/office/drawing/2010/main" val="0"/>
              </a:ext>
            </a:extLst>
          </a:blip>
          <a:srcRect l="65214" t="12698" r="16093" b="57672"/>
          <a:stretch/>
        </p:blipFill>
        <p:spPr>
          <a:xfrm>
            <a:off x="2558521" y="7065972"/>
            <a:ext cx="1370081" cy="2230363"/>
          </a:xfrm>
          <a:prstGeom prst="rect">
            <a:avLst/>
          </a:prstGeom>
        </p:spPr>
      </p:pic>
      <p:pic>
        <p:nvPicPr>
          <p:cNvPr id="75" name="Picture 74">
            <a:hlinkClick r:id="rId12" action="ppaction://hlinksldjump"/>
          </p:cNvPr>
          <p:cNvPicPr>
            <a:picLocks noChangeAspect="1"/>
          </p:cNvPicPr>
          <p:nvPr/>
        </p:nvPicPr>
        <p:blipFill rotWithShape="1">
          <a:blip r:embed="rId13">
            <a:extLst>
              <a:ext uri="{BEBA8EAE-BF5A-486C-A8C5-ECC9F3942E4B}">
                <a14:imgProps xmlns:a14="http://schemas.microsoft.com/office/drawing/2010/main">
                  <a14:imgLayer r:embed="rId7">
                    <a14:imgEffect>
                      <a14:backgroundRemoval t="79444" b="88333" l="78700" r="91500"/>
                    </a14:imgEffect>
                  </a14:imgLayer>
                </a14:imgProps>
              </a:ext>
              <a:ext uri="{28A0092B-C50C-407E-A947-70E740481C1C}">
                <a14:useLocalDpi xmlns:a14="http://schemas.microsoft.com/office/drawing/2010/main" val="0"/>
              </a:ext>
            </a:extLst>
          </a:blip>
          <a:srcRect l="77200" t="80015" r="6800" b="11534"/>
          <a:stretch/>
        </p:blipFill>
        <p:spPr>
          <a:xfrm>
            <a:off x="2483387" y="9143262"/>
            <a:ext cx="1640547" cy="935795"/>
          </a:xfrm>
          <a:prstGeom prst="rect">
            <a:avLst/>
          </a:prstGeom>
        </p:spPr>
      </p:pic>
      <p:pic>
        <p:nvPicPr>
          <p:cNvPr id="76" name="Picture 75"/>
          <p:cNvPicPr>
            <a:picLocks noChangeAspect="1"/>
          </p:cNvPicPr>
          <p:nvPr/>
        </p:nvPicPr>
        <p:blipFill rotWithShape="1">
          <a:blip r:embed="rId14" cstate="print">
            <a:extLst>
              <a:ext uri="{BEBA8EAE-BF5A-486C-A8C5-ECC9F3942E4B}">
                <a14:imgProps xmlns:a14="http://schemas.microsoft.com/office/drawing/2010/main">
                  <a14:imgLayer r:embed="rId15">
                    <a14:imgEffect>
                      <a14:backgroundRemoval t="10000" b="90000" l="10000" r="90000"/>
                    </a14:imgEffect>
                  </a14:imgLayer>
                </a14:imgProps>
              </a:ext>
              <a:ext uri="{28A0092B-C50C-407E-A947-70E740481C1C}">
                <a14:useLocalDpi xmlns:a14="http://schemas.microsoft.com/office/drawing/2010/main" val="0"/>
              </a:ext>
            </a:extLst>
          </a:blip>
          <a:srcRect l="29221" t="12699" r="30473" b="27831"/>
          <a:stretch/>
        </p:blipFill>
        <p:spPr>
          <a:xfrm>
            <a:off x="4897386" y="7010341"/>
            <a:ext cx="1280840" cy="2235503"/>
          </a:xfrm>
          <a:prstGeom prst="rect">
            <a:avLst/>
          </a:prstGeom>
        </p:spPr>
      </p:pic>
      <p:pic>
        <p:nvPicPr>
          <p:cNvPr id="77" name="Picture 76">
            <a:hlinkClick r:id="rId16" action="ppaction://hlinksldjump"/>
          </p:cNvPr>
          <p:cNvPicPr>
            <a:picLocks noChangeAspect="1"/>
          </p:cNvPicPr>
          <p:nvPr/>
        </p:nvPicPr>
        <p:blipFill rotWithShape="1">
          <a:blip r:embed="rId17">
            <a:extLst>
              <a:ext uri="{BEBA8EAE-BF5A-486C-A8C5-ECC9F3942E4B}">
                <a14:imgProps xmlns:a14="http://schemas.microsoft.com/office/drawing/2010/main">
                  <a14:imgLayer r:embed="rId7">
                    <a14:imgEffect>
                      <a14:backgroundRemoval t="16574" b="27778" l="56900" r="70400"/>
                    </a14:imgEffect>
                  </a14:imgLayer>
                </a14:imgProps>
              </a:ext>
              <a:ext uri="{28A0092B-C50C-407E-A947-70E740481C1C}">
                <a14:useLocalDpi xmlns:a14="http://schemas.microsoft.com/office/drawing/2010/main" val="0"/>
              </a:ext>
            </a:extLst>
          </a:blip>
          <a:srcRect l="55700" t="18285" r="30812" b="72429"/>
          <a:stretch/>
        </p:blipFill>
        <p:spPr>
          <a:xfrm>
            <a:off x="4889848" y="9105418"/>
            <a:ext cx="1259886" cy="946650"/>
          </a:xfrm>
          <a:prstGeom prst="rect">
            <a:avLst/>
          </a:prstGeom>
        </p:spPr>
      </p:pic>
      <p:pic>
        <p:nvPicPr>
          <p:cNvPr id="78" name="Picture 77"/>
          <p:cNvPicPr>
            <a:picLocks noChangeAspect="1"/>
          </p:cNvPicPr>
          <p:nvPr/>
        </p:nvPicPr>
        <p:blipFill rotWithShape="1">
          <a:blip r:embed="rId18">
            <a:extLst>
              <a:ext uri="{BEBA8EAE-BF5A-486C-A8C5-ECC9F3942E4B}">
                <a14:imgProps xmlns:a14="http://schemas.microsoft.com/office/drawing/2010/main">
                  <a14:imgLayer r:embed="rId11">
                    <a14:imgEffect>
                      <a14:backgroundRemoval t="40604" b="66504" l="30200" r="47200">
                        <a14:foregroundMark x1="35900" y1="44109" x2="35900" y2="44109"/>
                        <a14:foregroundMark x1="33600" y1="43817" x2="33600" y2="43817"/>
                        <a14:foregroundMark x1="35400" y1="45472" x2="35400" y2="45472"/>
                        <a14:foregroundMark x1="34400" y1="44206" x2="34400" y2="46835"/>
                        <a14:foregroundMark x1="32100" y1="47225" x2="32100" y2="47225"/>
                        <a14:foregroundMark x1="32000" y1="48101" x2="32000" y2="48101"/>
                        <a14:foregroundMark x1="34100" y1="48101" x2="34100" y2="48101"/>
                        <a14:foregroundMark x1="33700" y1="46154" x2="36300" y2="48004"/>
                        <a14:foregroundMark x1="38300" y1="44401" x2="38300" y2="44401"/>
                        <a14:foregroundMark x1="38200" y1="44791" x2="37500" y2="45764"/>
                      </a14:backgroundRemoval>
                    </a14:imgEffect>
                  </a14:imgLayer>
                </a14:imgProps>
              </a:ext>
              <a:ext uri="{28A0092B-C50C-407E-A947-70E740481C1C}">
                <a14:useLocalDpi xmlns:a14="http://schemas.microsoft.com/office/drawing/2010/main" val="0"/>
              </a:ext>
            </a:extLst>
          </a:blip>
          <a:srcRect l="30221" t="40635" r="52608" b="33697"/>
          <a:stretch/>
        </p:blipFill>
        <p:spPr>
          <a:xfrm>
            <a:off x="6943413" y="6753398"/>
            <a:ext cx="1587147" cy="2436631"/>
          </a:xfrm>
          <a:prstGeom prst="rect">
            <a:avLst/>
          </a:prstGeom>
        </p:spPr>
      </p:pic>
      <p:pic>
        <p:nvPicPr>
          <p:cNvPr id="79" name="Picture 78">
            <a:hlinkClick r:id="rId19" action="ppaction://hlinksldjump"/>
          </p:cNvPr>
          <p:cNvPicPr>
            <a:picLocks noChangeAspect="1"/>
          </p:cNvPicPr>
          <p:nvPr/>
        </p:nvPicPr>
        <p:blipFill rotWithShape="1">
          <a:blip r:embed="rId20">
            <a:extLst>
              <a:ext uri="{BEBA8EAE-BF5A-486C-A8C5-ECC9F3942E4B}">
                <a14:imgProps xmlns:a14="http://schemas.microsoft.com/office/drawing/2010/main">
                  <a14:imgLayer r:embed="rId7">
                    <a14:imgEffect>
                      <a14:backgroundRemoval t="76389" b="87870" l="33500" r="46800"/>
                    </a14:imgEffect>
                    <a14:imgEffect>
                      <a14:sharpenSoften amount="50000"/>
                    </a14:imgEffect>
                    <a14:imgEffect>
                      <a14:saturation sat="400000"/>
                    </a14:imgEffect>
                  </a14:imgLayer>
                </a14:imgProps>
              </a:ext>
              <a:ext uri="{28A0092B-C50C-407E-A947-70E740481C1C}">
                <a14:useLocalDpi xmlns:a14="http://schemas.microsoft.com/office/drawing/2010/main" val="0"/>
              </a:ext>
            </a:extLst>
          </a:blip>
          <a:srcRect l="31942" t="76389" r="51501" b="12500"/>
          <a:stretch/>
        </p:blipFill>
        <p:spPr>
          <a:xfrm>
            <a:off x="7046603" y="9052374"/>
            <a:ext cx="1379337" cy="999693"/>
          </a:xfrm>
          <a:prstGeom prst="rect">
            <a:avLst/>
          </a:prstGeom>
        </p:spPr>
      </p:pic>
      <p:pic>
        <p:nvPicPr>
          <p:cNvPr id="80" name="Picture 79"/>
          <p:cNvPicPr>
            <a:picLocks noChangeAspect="1"/>
          </p:cNvPicPr>
          <p:nvPr/>
        </p:nvPicPr>
        <p:blipFill rotWithShape="1">
          <a:blip r:embed="rId21">
            <a:extLst>
              <a:ext uri="{BEBA8EAE-BF5A-486C-A8C5-ECC9F3942E4B}">
                <a14:imgProps xmlns:a14="http://schemas.microsoft.com/office/drawing/2010/main">
                  <a14:imgLayer r:embed="rId7">
                    <a14:imgEffect>
                      <a14:backgroundRemoval t="31852" b="48426" l="9600" r="24600">
                        <a14:foregroundMark x1="15500" y1="32963" x2="15800" y2="40093"/>
                        <a14:foregroundMark x1="12200" y1="37222" x2="20100" y2="37037"/>
                        <a14:foregroundMark x1="20000" y1="43889" x2="20000" y2="46389"/>
                        <a14:foregroundMark x1="11400" y1="42685" x2="11800" y2="44722"/>
                      </a14:backgroundRemoval>
                    </a14:imgEffect>
                  </a14:imgLayer>
                </a14:imgProps>
              </a:ext>
              <a:ext uri="{28A0092B-C50C-407E-A947-70E740481C1C}">
                <a14:useLocalDpi xmlns:a14="http://schemas.microsoft.com/office/drawing/2010/main" val="0"/>
              </a:ext>
            </a:extLst>
          </a:blip>
          <a:srcRect l="9400" t="30741" r="76475" b="51666"/>
          <a:stretch/>
        </p:blipFill>
        <p:spPr>
          <a:xfrm>
            <a:off x="9246385" y="7478496"/>
            <a:ext cx="1222338" cy="1711719"/>
          </a:xfrm>
          <a:prstGeom prst="rect">
            <a:avLst/>
          </a:prstGeom>
        </p:spPr>
      </p:pic>
      <p:pic>
        <p:nvPicPr>
          <p:cNvPr id="81" name="Picture 80">
            <a:hlinkClick r:id="rId22" action="ppaction://hlinksldjump"/>
          </p:cNvPr>
          <p:cNvPicPr>
            <a:picLocks noChangeAspect="1"/>
          </p:cNvPicPr>
          <p:nvPr/>
        </p:nvPicPr>
        <p:blipFill rotWithShape="1">
          <a:blip r:embed="rId23">
            <a:extLst>
              <a:ext uri="{BEBA8EAE-BF5A-486C-A8C5-ECC9F3942E4B}">
                <a14:imgProps xmlns:a14="http://schemas.microsoft.com/office/drawing/2010/main">
                  <a14:imgLayer r:embed="rId7">
                    <a14:imgEffect>
                      <a14:backgroundRemoval t="78889" b="88519" l="10200" r="25300">
                        <a14:foregroundMark x1="12700" y1="79722" x2="20100" y2="79722"/>
                        <a14:foregroundMark x1="12000" y1="80648" x2="13000" y2="81389"/>
                        <a14:foregroundMark x1="11900" y1="80185" x2="11700" y2="81019"/>
                        <a14:foregroundMark x1="13000" y1="81481" x2="13900" y2="81481"/>
                        <a14:foregroundMark x1="14500" y1="80556" x2="17200" y2="81759"/>
                        <a14:foregroundMark x1="17500" y1="80648" x2="20600" y2="81944"/>
                        <a14:foregroundMark x1="21200" y1="80463" x2="21600" y2="80926"/>
                      </a14:backgroundRemoval>
                    </a14:imgEffect>
                  </a14:imgLayer>
                </a14:imgProps>
              </a:ext>
              <a:ext uri="{28A0092B-C50C-407E-A947-70E740481C1C}">
                <a14:useLocalDpi xmlns:a14="http://schemas.microsoft.com/office/drawing/2010/main" val="0"/>
              </a:ext>
            </a:extLst>
          </a:blip>
          <a:srcRect l="10200" t="79239" r="76959" b="11481"/>
          <a:stretch/>
        </p:blipFill>
        <p:spPr>
          <a:xfrm>
            <a:off x="9273113" y="9143262"/>
            <a:ext cx="1095470" cy="947968"/>
          </a:xfrm>
          <a:prstGeom prst="rect">
            <a:avLst/>
          </a:prstGeom>
        </p:spPr>
      </p:pic>
      <p:sp>
        <p:nvSpPr>
          <p:cNvPr id="58" name="Rounded Rectangle 57">
            <a:hlinkClick r:id="rId12" action="ppaction://hlinksldjump"/>
          </p:cNvPr>
          <p:cNvSpPr/>
          <p:nvPr/>
        </p:nvSpPr>
        <p:spPr>
          <a:xfrm>
            <a:off x="755707" y="6077096"/>
            <a:ext cx="1972979" cy="5977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Trở</a:t>
            </a:r>
            <a:r>
              <a:rPr kumimoji="0" lang="en-US"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về</a:t>
            </a:r>
            <a:endParaRPr kumimoji="0" lang="en-US"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105" name="Google Shape;1031;p37"/>
          <p:cNvGrpSpPr/>
          <p:nvPr/>
        </p:nvGrpSpPr>
        <p:grpSpPr>
          <a:xfrm flipH="1">
            <a:off x="14642" y="5357129"/>
            <a:ext cx="1376330" cy="1485904"/>
            <a:chOff x="2013650" y="1733325"/>
            <a:chExt cx="407750" cy="445875"/>
          </a:xfrm>
        </p:grpSpPr>
        <p:sp>
          <p:nvSpPr>
            <p:cNvPr id="106" name="Google Shape;1032;p37"/>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rgbClr val="84004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07" name="Google Shape;1033;p37"/>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rgbClr val="EC206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08" name="Google Shape;1034;p37"/>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09" name="Google Shape;1035;p37"/>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10" name="Google Shape;1036;p37"/>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11" name="Google Shape;1037;p37"/>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12" name="Google Shape;1038;p37"/>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13" name="Google Shape;1039;p37"/>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14" name="Google Shape;1040;p37"/>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15" name="Google Shape;1041;p37"/>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16" name="Google Shape;1042;p37"/>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17" name="Google Shape;1043;p37"/>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18" name="Google Shape;1044;p37"/>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19" name="Google Shape;1045;p37"/>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20" name="Google Shape;1046;p37"/>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21" name="Google Shape;1047;p37"/>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22" name="Google Shape;1048;p37"/>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rgbClr val="FE67BE"/>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sp>
        <p:nvSpPr>
          <p:cNvPr id="123" name="Rectangle 122"/>
          <p:cNvSpPr/>
          <p:nvPr/>
        </p:nvSpPr>
        <p:spPr>
          <a:xfrm>
            <a:off x="3010056" y="6058393"/>
            <a:ext cx="2492584" cy="67764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1896" b="0" i="0" u="none" strike="noStrike" kern="1200" cap="none" spc="0" normalizeH="0" baseline="0" noProof="0" dirty="0" err="1">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Ghi</a:t>
            </a:r>
            <a:r>
              <a:rPr kumimoji="0" lang="en-US" sz="1896"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chú</a:t>
            </a:r>
            <a:r>
              <a:rPr kumimoji="0" lang="en-US" sz="1896"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 HS </a:t>
            </a:r>
            <a:r>
              <a:rPr kumimoji="0" lang="en-US" sz="1896" b="0" i="0" u="none" strike="noStrike" kern="1200" cap="none" spc="0" normalizeH="0" baseline="0" noProof="0" dirty="0" err="1">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trả</a:t>
            </a:r>
            <a:r>
              <a:rPr kumimoji="0" lang="en-US" sz="1896"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lời</a:t>
            </a:r>
            <a:r>
              <a:rPr kumimoji="0" lang="en-US" sz="1896"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xong</a:t>
            </a:r>
            <a:r>
              <a:rPr kumimoji="0" lang="en-US" sz="1896"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 click </a:t>
            </a:r>
            <a:r>
              <a:rPr kumimoji="0" lang="en-US" sz="1896" b="0" i="0" u="none" strike="noStrike" kern="1200" cap="none" spc="0" normalizeH="0" baseline="0" noProof="0" dirty="0" err="1">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Trở</a:t>
            </a:r>
            <a:r>
              <a:rPr kumimoji="0" lang="en-US" sz="1896"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về</a:t>
            </a:r>
            <a:endParaRPr kumimoji="0" lang="en-US" sz="1896"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endParaRPr>
          </a:p>
        </p:txBody>
      </p:sp>
      <p:grpSp>
        <p:nvGrpSpPr>
          <p:cNvPr id="4" name="Group 3"/>
          <p:cNvGrpSpPr/>
          <p:nvPr/>
        </p:nvGrpSpPr>
        <p:grpSpPr>
          <a:xfrm>
            <a:off x="2399563" y="150632"/>
            <a:ext cx="8178206" cy="3674863"/>
            <a:chOff x="5667646" y="720179"/>
            <a:chExt cx="7991705" cy="3459319"/>
          </a:xfrm>
        </p:grpSpPr>
        <p:sp>
          <p:nvSpPr>
            <p:cNvPr id="82" name="Rectangle 81"/>
            <p:cNvSpPr/>
            <p:nvPr/>
          </p:nvSpPr>
          <p:spPr>
            <a:xfrm>
              <a:off x="6145081" y="1924156"/>
              <a:ext cx="7514270" cy="2255342"/>
            </a:xfrm>
            <a:prstGeom prst="rect">
              <a:avLst/>
            </a:prstGeom>
            <a:ln w="38100"/>
          </p:spPr>
          <p:style>
            <a:lnRef idx="2">
              <a:schemeClr val="accent2"/>
            </a:lnRef>
            <a:fillRef idx="1">
              <a:schemeClr val="lt1"/>
            </a:fillRef>
            <a:effectRef idx="0">
              <a:schemeClr val="accent2"/>
            </a:effectRef>
            <a:fontRef idx="minor">
              <a:schemeClr val="dk1"/>
            </a:fontRef>
          </p:style>
          <p:txBody>
            <a:bodyPr wrap="square" lIns="86699" tIns="43349" rIns="86699" bIns="43349">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Cây</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a:t>
              </a: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suôn</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a:t>
              </a: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đuồn</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a:t>
              </a: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đuột</a:t>
              </a:r>
              <a:endPar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Trong</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a:t>
              </a: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ruột</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a:t>
              </a: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đen</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a:t>
              </a: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thui</a:t>
              </a:r>
              <a:endPar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Con </a:t>
              </a: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nít</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a:t>
              </a: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lui</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cui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Dẫm</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a:t>
              </a: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đầu</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a:t>
              </a: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đè</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a:t>
              </a: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xuống</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a:t>
              </a: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Là</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a:t>
              </a: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cái</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a:t>
              </a: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gì</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a:t>
              </a:r>
            </a:p>
          </p:txBody>
        </p:sp>
        <p:grpSp>
          <p:nvGrpSpPr>
            <p:cNvPr id="128" name="Google Shape;1012;p37"/>
            <p:cNvGrpSpPr/>
            <p:nvPr/>
          </p:nvGrpSpPr>
          <p:grpSpPr>
            <a:xfrm>
              <a:off x="5667646" y="720179"/>
              <a:ext cx="1455282" cy="1508052"/>
              <a:chOff x="5949775" y="2481625"/>
              <a:chExt cx="400600" cy="445825"/>
            </a:xfrm>
          </p:grpSpPr>
          <p:sp>
            <p:nvSpPr>
              <p:cNvPr id="129" name="Google Shape;1013;p37"/>
              <p:cNvSpPr/>
              <p:nvPr/>
            </p:nvSpPr>
            <p:spPr>
              <a:xfrm>
                <a:off x="5949775" y="2746875"/>
                <a:ext cx="72925" cy="42200"/>
              </a:xfrm>
              <a:custGeom>
                <a:avLst/>
                <a:gdLst/>
                <a:ahLst/>
                <a:cxnLst/>
                <a:rect l="l" t="t" r="r" b="b"/>
                <a:pathLst>
                  <a:path w="2917" h="1688" extrusionOk="0">
                    <a:moveTo>
                      <a:pt x="2916" y="0"/>
                    </a:moveTo>
                    <a:lnTo>
                      <a:pt x="1" y="849"/>
                    </a:lnTo>
                    <a:lnTo>
                      <a:pt x="2916" y="1687"/>
                    </a:lnTo>
                    <a:lnTo>
                      <a:pt x="2916" y="0"/>
                    </a:lnTo>
                    <a:close/>
                  </a:path>
                </a:pathLst>
              </a:custGeom>
              <a:solidFill>
                <a:srgbClr val="84004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0" name="Google Shape;1014;p37"/>
              <p:cNvSpPr/>
              <p:nvPr/>
            </p:nvSpPr>
            <p:spPr>
              <a:xfrm>
                <a:off x="6061400" y="2481625"/>
                <a:ext cx="176625" cy="179175"/>
              </a:xfrm>
              <a:custGeom>
                <a:avLst/>
                <a:gdLst/>
                <a:ahLst/>
                <a:cxnLst/>
                <a:rect l="l" t="t" r="r" b="b"/>
                <a:pathLst>
                  <a:path w="7065" h="7167" extrusionOk="0">
                    <a:moveTo>
                      <a:pt x="3451" y="1"/>
                    </a:moveTo>
                    <a:cubicBezTo>
                      <a:pt x="3204" y="1"/>
                      <a:pt x="2945" y="49"/>
                      <a:pt x="2675" y="154"/>
                    </a:cubicBezTo>
                    <a:cubicBezTo>
                      <a:pt x="1" y="1187"/>
                      <a:pt x="1206" y="3781"/>
                      <a:pt x="2158" y="5112"/>
                    </a:cubicBezTo>
                    <a:cubicBezTo>
                      <a:pt x="2858" y="6065"/>
                      <a:pt x="5085" y="7167"/>
                      <a:pt x="5085" y="7167"/>
                    </a:cubicBezTo>
                    <a:cubicBezTo>
                      <a:pt x="7064" y="4719"/>
                      <a:pt x="5876" y="1"/>
                      <a:pt x="3451" y="1"/>
                    </a:cubicBezTo>
                    <a:close/>
                  </a:path>
                </a:pathLst>
              </a:custGeom>
              <a:solidFill>
                <a:schemeClr val="accent6">
                  <a:lumMod val="50000"/>
                </a:schemeClr>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1" name="Google Shape;1015;p37"/>
              <p:cNvSpPr/>
              <p:nvPr/>
            </p:nvSpPr>
            <p:spPr>
              <a:xfrm>
                <a:off x="6060875" y="2857825"/>
                <a:ext cx="34425" cy="62000"/>
              </a:xfrm>
              <a:custGeom>
                <a:avLst/>
                <a:gdLst/>
                <a:ahLst/>
                <a:cxnLst/>
                <a:rect l="l" t="t" r="r" b="b"/>
                <a:pathLst>
                  <a:path w="1377" h="2480" extrusionOk="0">
                    <a:moveTo>
                      <a:pt x="954" y="0"/>
                    </a:moveTo>
                    <a:cubicBezTo>
                      <a:pt x="814" y="0"/>
                      <a:pt x="670" y="71"/>
                      <a:pt x="607" y="233"/>
                    </a:cubicBezTo>
                    <a:cubicBezTo>
                      <a:pt x="377" y="819"/>
                      <a:pt x="182" y="1427"/>
                      <a:pt x="56" y="2047"/>
                    </a:cubicBezTo>
                    <a:cubicBezTo>
                      <a:pt x="1" y="2309"/>
                      <a:pt x="219" y="2480"/>
                      <a:pt x="422" y="2480"/>
                    </a:cubicBezTo>
                    <a:cubicBezTo>
                      <a:pt x="557" y="2480"/>
                      <a:pt x="685" y="2404"/>
                      <a:pt x="722" y="2230"/>
                    </a:cubicBezTo>
                    <a:cubicBezTo>
                      <a:pt x="859" y="1611"/>
                      <a:pt x="1043" y="1002"/>
                      <a:pt x="1273" y="417"/>
                    </a:cubicBezTo>
                    <a:cubicBezTo>
                      <a:pt x="1377" y="166"/>
                      <a:pt x="1169" y="0"/>
                      <a:pt x="954"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2" name="Google Shape;1016;p37"/>
              <p:cNvSpPr/>
              <p:nvPr/>
            </p:nvSpPr>
            <p:spPr>
              <a:xfrm>
                <a:off x="6123225" y="2865225"/>
                <a:ext cx="20400" cy="62225"/>
              </a:xfrm>
              <a:custGeom>
                <a:avLst/>
                <a:gdLst/>
                <a:ahLst/>
                <a:cxnLst/>
                <a:rect l="l" t="t" r="r" b="b"/>
                <a:pathLst>
                  <a:path w="816" h="2489" extrusionOk="0">
                    <a:moveTo>
                      <a:pt x="473" y="0"/>
                    </a:moveTo>
                    <a:cubicBezTo>
                      <a:pt x="299" y="0"/>
                      <a:pt x="121" y="109"/>
                      <a:pt x="110" y="327"/>
                    </a:cubicBezTo>
                    <a:cubicBezTo>
                      <a:pt x="87" y="936"/>
                      <a:pt x="53" y="1544"/>
                      <a:pt x="18" y="2152"/>
                    </a:cubicBezTo>
                    <a:cubicBezTo>
                      <a:pt x="1" y="2376"/>
                      <a:pt x="164" y="2488"/>
                      <a:pt x="337" y="2488"/>
                    </a:cubicBezTo>
                    <a:cubicBezTo>
                      <a:pt x="509" y="2488"/>
                      <a:pt x="690" y="2376"/>
                      <a:pt x="707" y="2152"/>
                    </a:cubicBezTo>
                    <a:cubicBezTo>
                      <a:pt x="741" y="1544"/>
                      <a:pt x="776" y="936"/>
                      <a:pt x="810" y="327"/>
                    </a:cubicBezTo>
                    <a:cubicBezTo>
                      <a:pt x="816" y="109"/>
                      <a:pt x="646" y="0"/>
                      <a:pt x="473"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3" name="Google Shape;1017;p37"/>
              <p:cNvSpPr/>
              <p:nvPr/>
            </p:nvSpPr>
            <p:spPr>
              <a:xfrm>
                <a:off x="6197975" y="2865225"/>
                <a:ext cx="24825" cy="62125"/>
              </a:xfrm>
              <a:custGeom>
                <a:avLst/>
                <a:gdLst/>
                <a:ahLst/>
                <a:cxnLst/>
                <a:rect l="l" t="t" r="r" b="b"/>
                <a:pathLst>
                  <a:path w="993" h="2485" extrusionOk="0">
                    <a:moveTo>
                      <a:pt x="344" y="0"/>
                    </a:moveTo>
                    <a:cubicBezTo>
                      <a:pt x="170" y="0"/>
                      <a:pt x="1" y="109"/>
                      <a:pt x="12" y="327"/>
                    </a:cubicBezTo>
                    <a:cubicBezTo>
                      <a:pt x="35" y="970"/>
                      <a:pt x="127" y="1613"/>
                      <a:pt x="265" y="2244"/>
                    </a:cubicBezTo>
                    <a:cubicBezTo>
                      <a:pt x="305" y="2412"/>
                      <a:pt x="434" y="2485"/>
                      <a:pt x="568" y="2485"/>
                    </a:cubicBezTo>
                    <a:cubicBezTo>
                      <a:pt x="774" y="2485"/>
                      <a:pt x="993" y="2313"/>
                      <a:pt x="930" y="2049"/>
                    </a:cubicBezTo>
                    <a:cubicBezTo>
                      <a:pt x="804" y="1487"/>
                      <a:pt x="724" y="913"/>
                      <a:pt x="701" y="327"/>
                    </a:cubicBezTo>
                    <a:cubicBezTo>
                      <a:pt x="695" y="109"/>
                      <a:pt x="517" y="0"/>
                      <a:pt x="344"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4" name="Google Shape;1018;p37"/>
              <p:cNvSpPr/>
              <p:nvPr/>
            </p:nvSpPr>
            <p:spPr>
              <a:xfrm>
                <a:off x="6246675" y="2860325"/>
                <a:ext cx="35175" cy="56050"/>
              </a:xfrm>
              <a:custGeom>
                <a:avLst/>
                <a:gdLst/>
                <a:ahLst/>
                <a:cxnLst/>
                <a:rect l="l" t="t" r="r" b="b"/>
                <a:pathLst>
                  <a:path w="1407" h="2242" extrusionOk="0">
                    <a:moveTo>
                      <a:pt x="465" y="0"/>
                    </a:moveTo>
                    <a:cubicBezTo>
                      <a:pt x="244" y="0"/>
                      <a:pt x="1" y="252"/>
                      <a:pt x="119" y="535"/>
                    </a:cubicBezTo>
                    <a:cubicBezTo>
                      <a:pt x="325" y="1006"/>
                      <a:pt x="509" y="1499"/>
                      <a:pt x="658" y="1993"/>
                    </a:cubicBezTo>
                    <a:cubicBezTo>
                      <a:pt x="708" y="2167"/>
                      <a:pt x="847" y="2242"/>
                      <a:pt x="986" y="2242"/>
                    </a:cubicBezTo>
                    <a:cubicBezTo>
                      <a:pt x="1195" y="2242"/>
                      <a:pt x="1407" y="2071"/>
                      <a:pt x="1324" y="1809"/>
                    </a:cubicBezTo>
                    <a:cubicBezTo>
                      <a:pt x="1152" y="1258"/>
                      <a:pt x="956" y="707"/>
                      <a:pt x="715" y="179"/>
                    </a:cubicBezTo>
                    <a:cubicBezTo>
                      <a:pt x="661" y="53"/>
                      <a:pt x="565" y="0"/>
                      <a:pt x="465"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5" name="Google Shape;1019;p37"/>
              <p:cNvSpPr/>
              <p:nvPr/>
            </p:nvSpPr>
            <p:spPr>
              <a:xfrm>
                <a:off x="6096700" y="2834375"/>
                <a:ext cx="76625" cy="48225"/>
              </a:xfrm>
              <a:custGeom>
                <a:avLst/>
                <a:gdLst/>
                <a:ahLst/>
                <a:cxnLst/>
                <a:rect l="l" t="t" r="r" b="b"/>
                <a:pathLst>
                  <a:path w="3065" h="1929" extrusionOk="0">
                    <a:moveTo>
                      <a:pt x="0" y="1"/>
                    </a:moveTo>
                    <a:lnTo>
                      <a:pt x="0" y="1"/>
                    </a:lnTo>
                    <a:cubicBezTo>
                      <a:pt x="126" y="586"/>
                      <a:pt x="299" y="1171"/>
                      <a:pt x="494" y="1734"/>
                    </a:cubicBezTo>
                    <a:cubicBezTo>
                      <a:pt x="953" y="1871"/>
                      <a:pt x="1423" y="1929"/>
                      <a:pt x="1894" y="1929"/>
                    </a:cubicBezTo>
                    <a:lnTo>
                      <a:pt x="3065" y="1929"/>
                    </a:lnTo>
                    <a:cubicBezTo>
                      <a:pt x="2881" y="1401"/>
                      <a:pt x="2743" y="873"/>
                      <a:pt x="2629" y="322"/>
                    </a:cubicBezTo>
                    <a:cubicBezTo>
                      <a:pt x="1745" y="288"/>
                      <a:pt x="873" y="173"/>
                      <a:pt x="0"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6" name="Google Shape;1020;p37"/>
              <p:cNvSpPr/>
              <p:nvPr/>
            </p:nvSpPr>
            <p:spPr>
              <a:xfrm>
                <a:off x="6081200" y="2625200"/>
                <a:ext cx="88975" cy="217225"/>
              </a:xfrm>
              <a:custGeom>
                <a:avLst/>
                <a:gdLst/>
                <a:ahLst/>
                <a:cxnLst/>
                <a:rect l="l" t="t" r="r" b="b"/>
                <a:pathLst>
                  <a:path w="3559" h="8689" extrusionOk="0">
                    <a:moveTo>
                      <a:pt x="2514" y="1"/>
                    </a:moveTo>
                    <a:cubicBezTo>
                      <a:pt x="2009" y="1"/>
                      <a:pt x="1493" y="81"/>
                      <a:pt x="1010" y="230"/>
                    </a:cubicBezTo>
                    <a:cubicBezTo>
                      <a:pt x="138" y="2859"/>
                      <a:pt x="0" y="5670"/>
                      <a:pt x="609" y="8368"/>
                    </a:cubicBezTo>
                    <a:cubicBezTo>
                      <a:pt x="1481" y="8540"/>
                      <a:pt x="2365" y="8655"/>
                      <a:pt x="3249" y="8689"/>
                    </a:cubicBezTo>
                    <a:cubicBezTo>
                      <a:pt x="2663" y="5889"/>
                      <a:pt x="2916" y="2847"/>
                      <a:pt x="3558" y="1"/>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7" name="Google Shape;1021;p37"/>
              <p:cNvSpPr/>
              <p:nvPr/>
            </p:nvSpPr>
            <p:spPr>
              <a:xfrm>
                <a:off x="6031550" y="2816025"/>
                <a:ext cx="77500" cy="61700"/>
              </a:xfrm>
              <a:custGeom>
                <a:avLst/>
                <a:gdLst/>
                <a:ahLst/>
                <a:cxnLst/>
                <a:rect l="l" t="t" r="r" b="b"/>
                <a:pathLst>
                  <a:path w="3100" h="2468" extrusionOk="0">
                    <a:moveTo>
                      <a:pt x="1" y="0"/>
                    </a:moveTo>
                    <a:cubicBezTo>
                      <a:pt x="667" y="1205"/>
                      <a:pt x="1780" y="2089"/>
                      <a:pt x="3100" y="2468"/>
                    </a:cubicBezTo>
                    <a:cubicBezTo>
                      <a:pt x="2893" y="1905"/>
                      <a:pt x="2732" y="1320"/>
                      <a:pt x="2595" y="735"/>
                    </a:cubicBezTo>
                    <a:cubicBezTo>
                      <a:pt x="1711" y="562"/>
                      <a:pt x="850" y="310"/>
                      <a:pt x="1"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8" name="Google Shape;1022;p37"/>
              <p:cNvSpPr/>
              <p:nvPr/>
            </p:nvSpPr>
            <p:spPr>
              <a:xfrm>
                <a:off x="6015500" y="2630950"/>
                <a:ext cx="90975" cy="203450"/>
              </a:xfrm>
              <a:custGeom>
                <a:avLst/>
                <a:gdLst/>
                <a:ahLst/>
                <a:cxnLst/>
                <a:rect l="l" t="t" r="r" b="b"/>
                <a:pathLst>
                  <a:path w="3639" h="8138" extrusionOk="0">
                    <a:moveTo>
                      <a:pt x="3638" y="0"/>
                    </a:moveTo>
                    <a:lnTo>
                      <a:pt x="3638" y="0"/>
                    </a:lnTo>
                    <a:cubicBezTo>
                      <a:pt x="1481" y="677"/>
                      <a:pt x="0" y="2663"/>
                      <a:pt x="0" y="4924"/>
                    </a:cubicBezTo>
                    <a:cubicBezTo>
                      <a:pt x="0" y="5796"/>
                      <a:pt x="218" y="6646"/>
                      <a:pt x="643" y="7403"/>
                    </a:cubicBezTo>
                    <a:cubicBezTo>
                      <a:pt x="1492" y="7713"/>
                      <a:pt x="2353" y="7965"/>
                      <a:pt x="3237" y="8138"/>
                    </a:cubicBezTo>
                    <a:cubicBezTo>
                      <a:pt x="2628" y="5440"/>
                      <a:pt x="2766" y="2629"/>
                      <a:pt x="3638"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9" name="Google Shape;1023;p37"/>
              <p:cNvSpPr/>
              <p:nvPr/>
            </p:nvSpPr>
            <p:spPr>
              <a:xfrm>
                <a:off x="6162400" y="2838400"/>
                <a:ext cx="86400" cy="44200"/>
              </a:xfrm>
              <a:custGeom>
                <a:avLst/>
                <a:gdLst/>
                <a:ahLst/>
                <a:cxnLst/>
                <a:rect l="l" t="t" r="r" b="b"/>
                <a:pathLst>
                  <a:path w="3456" h="1768" extrusionOk="0">
                    <a:moveTo>
                      <a:pt x="3019" y="0"/>
                    </a:moveTo>
                    <a:cubicBezTo>
                      <a:pt x="2263" y="122"/>
                      <a:pt x="1500" y="178"/>
                      <a:pt x="736" y="178"/>
                    </a:cubicBezTo>
                    <a:cubicBezTo>
                      <a:pt x="491" y="178"/>
                      <a:pt x="246" y="172"/>
                      <a:pt x="1" y="161"/>
                    </a:cubicBezTo>
                    <a:lnTo>
                      <a:pt x="1" y="161"/>
                    </a:lnTo>
                    <a:cubicBezTo>
                      <a:pt x="104" y="712"/>
                      <a:pt x="253" y="1240"/>
                      <a:pt x="425" y="1768"/>
                    </a:cubicBezTo>
                    <a:lnTo>
                      <a:pt x="2652" y="1768"/>
                    </a:lnTo>
                    <a:cubicBezTo>
                      <a:pt x="2916" y="1768"/>
                      <a:pt x="3191" y="1756"/>
                      <a:pt x="3455" y="1710"/>
                    </a:cubicBezTo>
                    <a:cubicBezTo>
                      <a:pt x="3283" y="1148"/>
                      <a:pt x="3145" y="574"/>
                      <a:pt x="3019"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0" name="Google Shape;1024;p37"/>
              <p:cNvSpPr/>
              <p:nvPr/>
            </p:nvSpPr>
            <p:spPr>
              <a:xfrm>
                <a:off x="6147775" y="2625200"/>
                <a:ext cx="93850" cy="217650"/>
              </a:xfrm>
              <a:custGeom>
                <a:avLst/>
                <a:gdLst/>
                <a:ahLst/>
                <a:cxnLst/>
                <a:rect l="l" t="t" r="r" b="b"/>
                <a:pathLst>
                  <a:path w="3754" h="8706" extrusionOk="0">
                    <a:moveTo>
                      <a:pt x="884" y="1"/>
                    </a:moveTo>
                    <a:cubicBezTo>
                      <a:pt x="253" y="2836"/>
                      <a:pt x="0" y="5889"/>
                      <a:pt x="574" y="8689"/>
                    </a:cubicBezTo>
                    <a:cubicBezTo>
                      <a:pt x="822" y="8700"/>
                      <a:pt x="1069" y="8706"/>
                      <a:pt x="1316" y="8706"/>
                    </a:cubicBezTo>
                    <a:cubicBezTo>
                      <a:pt x="2086" y="8706"/>
                      <a:pt x="2851" y="8650"/>
                      <a:pt x="3616" y="8528"/>
                    </a:cubicBezTo>
                    <a:cubicBezTo>
                      <a:pt x="3019" y="5739"/>
                      <a:pt x="2973" y="2847"/>
                      <a:pt x="3753" y="35"/>
                    </a:cubicBezTo>
                    <a:cubicBezTo>
                      <a:pt x="3581" y="12"/>
                      <a:pt x="3409" y="1"/>
                      <a:pt x="3237"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1" name="Google Shape;1025;p37"/>
              <p:cNvSpPr/>
              <p:nvPr/>
            </p:nvSpPr>
            <p:spPr>
              <a:xfrm>
                <a:off x="6209999" y="2617577"/>
                <a:ext cx="135475" cy="212350"/>
              </a:xfrm>
              <a:custGeom>
                <a:avLst/>
                <a:gdLst/>
                <a:ahLst/>
                <a:cxnLst/>
                <a:rect l="l" t="t" r="r" b="b"/>
                <a:pathLst>
                  <a:path w="5419" h="8494" extrusionOk="0">
                    <a:moveTo>
                      <a:pt x="793" y="0"/>
                    </a:moveTo>
                    <a:cubicBezTo>
                      <a:pt x="1" y="2812"/>
                      <a:pt x="47" y="5704"/>
                      <a:pt x="644" y="8493"/>
                    </a:cubicBezTo>
                    <a:cubicBezTo>
                      <a:pt x="2285" y="8241"/>
                      <a:pt x="3834" y="7690"/>
                      <a:pt x="5131" y="6795"/>
                    </a:cubicBezTo>
                    <a:cubicBezTo>
                      <a:pt x="5326" y="6255"/>
                      <a:pt x="5418" y="5693"/>
                      <a:pt x="5418" y="5119"/>
                    </a:cubicBezTo>
                    <a:cubicBezTo>
                      <a:pt x="5407" y="2479"/>
                      <a:pt x="3410" y="264"/>
                      <a:pt x="793"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2" name="Google Shape;1026;p37"/>
              <p:cNvSpPr/>
              <p:nvPr/>
            </p:nvSpPr>
            <p:spPr>
              <a:xfrm>
                <a:off x="6238150" y="2795925"/>
                <a:ext cx="112225" cy="85250"/>
              </a:xfrm>
              <a:custGeom>
                <a:avLst/>
                <a:gdLst/>
                <a:ahLst/>
                <a:cxnLst/>
                <a:rect l="l" t="t" r="r" b="b"/>
                <a:pathLst>
                  <a:path w="4489" h="3410" extrusionOk="0">
                    <a:moveTo>
                      <a:pt x="4488" y="1"/>
                    </a:moveTo>
                    <a:lnTo>
                      <a:pt x="4488" y="1"/>
                    </a:lnTo>
                    <a:cubicBezTo>
                      <a:pt x="3180" y="896"/>
                      <a:pt x="1630" y="1447"/>
                      <a:pt x="1" y="1699"/>
                    </a:cubicBezTo>
                    <a:cubicBezTo>
                      <a:pt x="115" y="2273"/>
                      <a:pt x="265" y="2847"/>
                      <a:pt x="425" y="3409"/>
                    </a:cubicBezTo>
                    <a:cubicBezTo>
                      <a:pt x="2307" y="3099"/>
                      <a:pt x="3857"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3" name="Google Shape;1027;p37"/>
              <p:cNvSpPr/>
              <p:nvPr/>
            </p:nvSpPr>
            <p:spPr>
              <a:xfrm>
                <a:off x="6284050" y="2722175"/>
                <a:ext cx="29300" cy="24900"/>
              </a:xfrm>
              <a:custGeom>
                <a:avLst/>
                <a:gdLst/>
                <a:ahLst/>
                <a:cxnLst/>
                <a:rect l="l" t="t" r="r" b="b"/>
                <a:pathLst>
                  <a:path w="1172" h="996" extrusionOk="0">
                    <a:moveTo>
                      <a:pt x="667" y="1"/>
                    </a:moveTo>
                    <a:cubicBezTo>
                      <a:pt x="230" y="1"/>
                      <a:pt x="1" y="529"/>
                      <a:pt x="322" y="850"/>
                    </a:cubicBezTo>
                    <a:cubicBezTo>
                      <a:pt x="422" y="950"/>
                      <a:pt x="546" y="995"/>
                      <a:pt x="668" y="995"/>
                    </a:cubicBezTo>
                    <a:cubicBezTo>
                      <a:pt x="924" y="995"/>
                      <a:pt x="1172" y="798"/>
                      <a:pt x="1172" y="495"/>
                    </a:cubicBezTo>
                    <a:cubicBezTo>
                      <a:pt x="1172" y="219"/>
                      <a:pt x="942" y="1"/>
                      <a:pt x="667"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4" name="Google Shape;1028;p37"/>
              <p:cNvSpPr/>
              <p:nvPr/>
            </p:nvSpPr>
            <p:spPr>
              <a:xfrm>
                <a:off x="6256525" y="2757775"/>
                <a:ext cx="68300" cy="58400"/>
              </a:xfrm>
              <a:custGeom>
                <a:avLst/>
                <a:gdLst/>
                <a:ahLst/>
                <a:cxnLst/>
                <a:rect l="l" t="t" r="r" b="b"/>
                <a:pathLst>
                  <a:path w="2732" h="2336" extrusionOk="0">
                    <a:moveTo>
                      <a:pt x="1561" y="0"/>
                    </a:moveTo>
                    <a:cubicBezTo>
                      <a:pt x="528" y="0"/>
                      <a:pt x="0" y="1251"/>
                      <a:pt x="735" y="1986"/>
                    </a:cubicBezTo>
                    <a:cubicBezTo>
                      <a:pt x="976" y="2227"/>
                      <a:pt x="1271" y="2335"/>
                      <a:pt x="1559" y="2335"/>
                    </a:cubicBezTo>
                    <a:cubicBezTo>
                      <a:pt x="2160" y="2335"/>
                      <a:pt x="2732" y="1865"/>
                      <a:pt x="2732" y="1159"/>
                    </a:cubicBezTo>
                    <a:cubicBezTo>
                      <a:pt x="2732" y="517"/>
                      <a:pt x="2215" y="0"/>
                      <a:pt x="1561" y="0"/>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5" name="Google Shape;1029;p37"/>
              <p:cNvSpPr/>
              <p:nvPr/>
            </p:nvSpPr>
            <p:spPr>
              <a:xfrm>
                <a:off x="6005725" y="2504325"/>
                <a:ext cx="194025" cy="156475"/>
              </a:xfrm>
              <a:custGeom>
                <a:avLst/>
                <a:gdLst/>
                <a:ahLst/>
                <a:cxnLst/>
                <a:rect l="l" t="t" r="r" b="b"/>
                <a:pathLst>
                  <a:path w="7761" h="6259" extrusionOk="0">
                    <a:moveTo>
                      <a:pt x="3454" y="0"/>
                    </a:moveTo>
                    <a:cubicBezTo>
                      <a:pt x="3001" y="0"/>
                      <a:pt x="2551" y="163"/>
                      <a:pt x="2136" y="532"/>
                    </a:cubicBezTo>
                    <a:cubicBezTo>
                      <a:pt x="1" y="2437"/>
                      <a:pt x="2032" y="4445"/>
                      <a:pt x="3398" y="5352"/>
                    </a:cubicBezTo>
                    <a:cubicBezTo>
                      <a:pt x="4374" y="6006"/>
                      <a:pt x="6853" y="6259"/>
                      <a:pt x="6853" y="6259"/>
                    </a:cubicBezTo>
                    <a:cubicBezTo>
                      <a:pt x="7760" y="3546"/>
                      <a:pt x="5570" y="0"/>
                      <a:pt x="3454" y="0"/>
                    </a:cubicBezTo>
                    <a:close/>
                  </a:path>
                </a:pathLst>
              </a:custGeom>
              <a:solidFill>
                <a:srgbClr val="FFC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6" name="Google Shape;1030;p37"/>
              <p:cNvSpPr/>
              <p:nvPr/>
            </p:nvSpPr>
            <p:spPr>
              <a:xfrm>
                <a:off x="6197975" y="2535675"/>
                <a:ext cx="132875" cy="111925"/>
              </a:xfrm>
              <a:custGeom>
                <a:avLst/>
                <a:gdLst/>
                <a:ahLst/>
                <a:cxnLst/>
                <a:rect l="l" t="t" r="r" b="b"/>
                <a:pathLst>
                  <a:path w="5315" h="4477" extrusionOk="0">
                    <a:moveTo>
                      <a:pt x="2847" y="1"/>
                    </a:moveTo>
                    <a:cubicBezTo>
                      <a:pt x="2847" y="1"/>
                      <a:pt x="1573" y="1619"/>
                      <a:pt x="1573" y="1619"/>
                    </a:cubicBezTo>
                    <a:cubicBezTo>
                      <a:pt x="1562" y="1619"/>
                      <a:pt x="1" y="253"/>
                      <a:pt x="1" y="253"/>
                    </a:cubicBezTo>
                    <a:lnTo>
                      <a:pt x="1" y="253"/>
                    </a:lnTo>
                    <a:lnTo>
                      <a:pt x="620" y="4006"/>
                    </a:lnTo>
                    <a:lnTo>
                      <a:pt x="4121" y="4477"/>
                    </a:lnTo>
                    <a:lnTo>
                      <a:pt x="5315" y="1424"/>
                    </a:lnTo>
                    <a:lnTo>
                      <a:pt x="3467" y="1917"/>
                    </a:lnTo>
                    <a:lnTo>
                      <a:pt x="2847" y="1"/>
                    </a:lnTo>
                    <a:close/>
                  </a:path>
                </a:pathLst>
              </a:custGeom>
              <a:solidFill>
                <a:schemeClr val="accent2"/>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grpSp>
      <p:sp>
        <p:nvSpPr>
          <p:cNvPr id="3" name="Cloud 2">
            <a:extLst>
              <a:ext uri="{FF2B5EF4-FFF2-40B4-BE49-F238E27FC236}">
                <a16:creationId xmlns:a16="http://schemas.microsoft.com/office/drawing/2014/main" id="{0D72DA30-840F-4187-9879-6340484384A2}"/>
              </a:ext>
            </a:extLst>
          </p:cNvPr>
          <p:cNvSpPr/>
          <p:nvPr/>
        </p:nvSpPr>
        <p:spPr>
          <a:xfrm>
            <a:off x="4498766" y="4038747"/>
            <a:ext cx="4889293" cy="1838846"/>
          </a:xfrm>
          <a:prstGeom prst="cloud">
            <a:avLst/>
          </a:prstGeom>
          <a:ln w="38100"/>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err="1">
                <a:ln>
                  <a:noFill/>
                </a:ln>
                <a:solidFill>
                  <a:srgbClr val="FF0000"/>
                </a:solidFill>
                <a:effectLst/>
                <a:uLnTx/>
                <a:uFillTx/>
                <a:latin typeface="Calibri"/>
                <a:ea typeface="+mn-ea"/>
                <a:cs typeface="+mn-cs"/>
              </a:rPr>
              <a:t>Đáp</a:t>
            </a:r>
            <a:r>
              <a:rPr kumimoji="0" lang="en-US" sz="4000" b="1" i="0" u="sng" strike="noStrike" kern="1200" cap="none" spc="0" normalizeH="0" baseline="0" noProof="0" dirty="0">
                <a:ln>
                  <a:noFill/>
                </a:ln>
                <a:solidFill>
                  <a:srgbClr val="FF0000"/>
                </a:solidFill>
                <a:effectLst/>
                <a:uLnTx/>
                <a:uFillTx/>
                <a:latin typeface="Calibri"/>
                <a:ea typeface="+mn-ea"/>
                <a:cs typeface="+mn-cs"/>
              </a:rPr>
              <a:t> </a:t>
            </a:r>
            <a:r>
              <a:rPr kumimoji="0" lang="en-US" sz="4000" b="1" i="0" u="sng" strike="noStrike" kern="1200" cap="none" spc="0" normalizeH="0" baseline="0" noProof="0" dirty="0" err="1">
                <a:ln>
                  <a:noFill/>
                </a:ln>
                <a:solidFill>
                  <a:srgbClr val="FF0000"/>
                </a:solidFill>
                <a:effectLst/>
                <a:uLnTx/>
                <a:uFillTx/>
                <a:latin typeface="Calibri"/>
                <a:ea typeface="+mn-ea"/>
                <a:cs typeface="+mn-cs"/>
              </a:rPr>
              <a:t>án</a:t>
            </a:r>
            <a:r>
              <a:rPr kumimoji="0" lang="en-US" sz="4000" b="1" i="0" u="sng" strike="noStrike" kern="1200" cap="none" spc="0" normalizeH="0" baseline="0" noProof="0" dirty="0">
                <a:ln>
                  <a:noFill/>
                </a:ln>
                <a:solidFill>
                  <a:srgbClr val="FF0000"/>
                </a:solidFill>
                <a:effectLst/>
                <a:uLnTx/>
                <a:uFillTx/>
                <a:latin typeface="Calibri"/>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FF0000"/>
                </a:solidFill>
                <a:effectLst/>
                <a:uLnTx/>
                <a:uFillTx/>
                <a:latin typeface="Calibri"/>
                <a:ea typeface="+mn-ea"/>
                <a:cs typeface="+mn-cs"/>
              </a:rPr>
              <a:t>Cái</a:t>
            </a:r>
            <a:r>
              <a:rPr kumimoji="0" lang="en-US" sz="4000" b="0" i="0" u="none" strike="noStrike" kern="1200" cap="none" spc="0" normalizeH="0" baseline="0" noProof="0" dirty="0">
                <a:ln>
                  <a:noFill/>
                </a:ln>
                <a:solidFill>
                  <a:srgbClr val="FF0000"/>
                </a:solidFill>
                <a:effectLst/>
                <a:uLnTx/>
                <a:uFillTx/>
                <a:latin typeface="Calibri"/>
                <a:ea typeface="+mn-ea"/>
                <a:cs typeface="+mn-cs"/>
              </a:rPr>
              <a:t> </a:t>
            </a:r>
            <a:r>
              <a:rPr kumimoji="0" lang="en-US" sz="4000" b="0" i="0" u="none" strike="noStrike" kern="1200" cap="none" spc="0" normalizeH="0" baseline="0" noProof="0" dirty="0" err="1">
                <a:ln>
                  <a:noFill/>
                </a:ln>
                <a:solidFill>
                  <a:srgbClr val="FF0000"/>
                </a:solidFill>
                <a:effectLst/>
                <a:uLnTx/>
                <a:uFillTx/>
                <a:latin typeface="Calibri"/>
                <a:ea typeface="+mn-ea"/>
                <a:cs typeface="+mn-cs"/>
              </a:rPr>
              <a:t>bút</a:t>
            </a:r>
            <a:r>
              <a:rPr kumimoji="0" lang="en-US" sz="4000" b="0" i="0" u="none" strike="noStrike" kern="1200" cap="none" spc="0" normalizeH="0" baseline="0" noProof="0" dirty="0">
                <a:ln>
                  <a:noFill/>
                </a:ln>
                <a:solidFill>
                  <a:srgbClr val="FF0000"/>
                </a:solidFill>
                <a:effectLst/>
                <a:uLnTx/>
                <a:uFillTx/>
                <a:latin typeface="Calibri"/>
                <a:ea typeface="+mn-ea"/>
                <a:cs typeface="+mn-cs"/>
              </a:rPr>
              <a:t> </a:t>
            </a:r>
            <a:r>
              <a:rPr kumimoji="0" lang="en-US" sz="4000" b="0" i="0" u="none" strike="noStrike" kern="1200" cap="none" spc="0" normalizeH="0" baseline="0" noProof="0" dirty="0" err="1">
                <a:ln>
                  <a:noFill/>
                </a:ln>
                <a:solidFill>
                  <a:srgbClr val="FF0000"/>
                </a:solidFill>
                <a:effectLst/>
                <a:uLnTx/>
                <a:uFillTx/>
                <a:latin typeface="Calibri"/>
                <a:ea typeface="+mn-ea"/>
                <a:cs typeface="+mn-cs"/>
              </a:rPr>
              <a:t>chì</a:t>
            </a:r>
            <a:endParaRPr kumimoji="0" lang="en-US" sz="4000" b="0" i="0" u="none" strike="noStrike" kern="1200" cap="none" spc="0" normalizeH="0" baseline="0" noProof="0" dirty="0">
              <a:ln>
                <a:noFill/>
              </a:ln>
              <a:solidFill>
                <a:srgbClr val="FF0000"/>
              </a:solidFill>
              <a:effectLst/>
              <a:uLnTx/>
              <a:uFillTx/>
              <a:latin typeface="Calibri"/>
              <a:ea typeface="+mn-ea"/>
              <a:cs typeface="+mn-cs"/>
            </a:endParaRPr>
          </a:p>
        </p:txBody>
      </p:sp>
    </p:spTree>
    <p:extLst>
      <p:ext uri="{BB962C8B-B14F-4D97-AF65-F5344CB8AC3E}">
        <p14:creationId xmlns:p14="http://schemas.microsoft.com/office/powerpoint/2010/main" val="1022440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0-#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4" fill="hold" display="0">
                  <p:stCondLst>
                    <p:cond delay="indefinite"/>
                  </p:stCondLst>
                  <p:endCondLst>
                    <p:cond evt="onStopAudio" delay="0">
                      <p:tgtEl>
                        <p:sldTgt/>
                      </p:tgtEl>
                    </p:cond>
                  </p:endCondLst>
                </p:cTn>
                <p:tgtEl>
                  <p:spTgt spid="65"/>
                </p:tgtEl>
              </p:cMediaNode>
            </p:audio>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a:off x="0" y="190"/>
            <a:ext cx="12192000" cy="6857999"/>
          </a:xfrm>
          <a:prstGeom prst="rect">
            <a:avLst/>
          </a:prstGeom>
        </p:spPr>
      </p:pic>
      <p:grpSp>
        <p:nvGrpSpPr>
          <p:cNvPr id="40" name="Google Shape;1049;p37"/>
          <p:cNvGrpSpPr/>
          <p:nvPr/>
        </p:nvGrpSpPr>
        <p:grpSpPr>
          <a:xfrm flipH="1">
            <a:off x="9662874" y="9774416"/>
            <a:ext cx="512912" cy="560869"/>
            <a:chOff x="2013650" y="1733325"/>
            <a:chExt cx="407750" cy="445875"/>
          </a:xfrm>
        </p:grpSpPr>
        <p:sp>
          <p:nvSpPr>
            <p:cNvPr id="41" name="Google Shape;1050;p37"/>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rgbClr val="80E8ED"/>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2" name="Google Shape;1051;p37"/>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rgbClr val="80E8ED"/>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3" name="Google Shape;1052;p37"/>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4" name="Google Shape;1053;p37"/>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5" name="Google Shape;1054;p37"/>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6" name="Google Shape;1055;p37"/>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7" name="Google Shape;1056;p37"/>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8" name="Google Shape;1057;p37"/>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9" name="Google Shape;1058;p37"/>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0" name="Google Shape;1059;p37"/>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1" name="Google Shape;1060;p37"/>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2" name="Google Shape;1061;p37"/>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3" name="Google Shape;1062;p37"/>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4" name="Google Shape;1063;p37"/>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5" name="Google Shape;1064;p37"/>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6" name="Google Shape;1065;p37"/>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7" name="Google Shape;1066;p37"/>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rgbClr val="80E8ED"/>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pic>
        <p:nvPicPr>
          <p:cNvPr id="65"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st="117" end="7305.8333"/>
                </p14:media>
              </p:ext>
            </p:extLst>
          </p:nvPr>
        </p:nvPicPr>
        <p:blipFill>
          <a:blip r:embed="rId5"/>
          <a:stretch>
            <a:fillRect/>
          </a:stretch>
        </p:blipFill>
        <p:spPr>
          <a:xfrm>
            <a:off x="3484536" y="-1701434"/>
            <a:ext cx="577991" cy="577991"/>
          </a:xfrm>
          <a:prstGeom prst="rect">
            <a:avLst/>
          </a:prstGeom>
        </p:spPr>
      </p:pic>
      <p:sp>
        <p:nvSpPr>
          <p:cNvPr id="69" name="Rounded Rectangle 68"/>
          <p:cNvSpPr/>
          <p:nvPr/>
        </p:nvSpPr>
        <p:spPr>
          <a:xfrm>
            <a:off x="11300550" y="6220749"/>
            <a:ext cx="628338" cy="4541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034"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a:t>
            </a:r>
          </a:p>
        </p:txBody>
      </p:sp>
      <p:sp>
        <p:nvSpPr>
          <p:cNvPr id="70" name="Rounded Rectangle 69"/>
          <p:cNvSpPr/>
          <p:nvPr/>
        </p:nvSpPr>
        <p:spPr>
          <a:xfrm>
            <a:off x="7423093" y="10079056"/>
            <a:ext cx="628338" cy="4541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034"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a:t>
            </a:r>
          </a:p>
        </p:txBody>
      </p:sp>
      <p:sp>
        <p:nvSpPr>
          <p:cNvPr id="71" name="Rounded Rectangle 70"/>
          <p:cNvSpPr/>
          <p:nvPr/>
        </p:nvSpPr>
        <p:spPr>
          <a:xfrm>
            <a:off x="9545392" y="10079056"/>
            <a:ext cx="628338" cy="4541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034"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a:t>
            </a:r>
          </a:p>
        </p:txBody>
      </p:sp>
      <p:pic>
        <p:nvPicPr>
          <p:cNvPr id="76" name="Picture 75"/>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l="29221" t="12699" r="30473" b="27831"/>
          <a:stretch/>
        </p:blipFill>
        <p:spPr>
          <a:xfrm>
            <a:off x="10913499" y="3152034"/>
            <a:ext cx="1280840" cy="2235503"/>
          </a:xfrm>
          <a:prstGeom prst="rect">
            <a:avLst/>
          </a:prstGeom>
        </p:spPr>
      </p:pic>
      <p:pic>
        <p:nvPicPr>
          <p:cNvPr id="77" name="Picture 76"/>
          <p:cNvPicPr>
            <a:picLocks noChangeAspect="1"/>
          </p:cNvPicPr>
          <p:nvPr/>
        </p:nvPicPr>
        <p:blipFill rotWithShape="1">
          <a:blip r:embed="rId8">
            <a:extLst>
              <a:ext uri="{BEBA8EAE-BF5A-486C-A8C5-ECC9F3942E4B}">
                <a14:imgProps xmlns:a14="http://schemas.microsoft.com/office/drawing/2010/main">
                  <a14:imgLayer r:embed="rId9">
                    <a14:imgEffect>
                      <a14:backgroundRemoval t="16574" b="27778" l="56900" r="70400"/>
                    </a14:imgEffect>
                  </a14:imgLayer>
                </a14:imgProps>
              </a:ext>
              <a:ext uri="{28A0092B-C50C-407E-A947-70E740481C1C}">
                <a14:useLocalDpi xmlns:a14="http://schemas.microsoft.com/office/drawing/2010/main" val="0"/>
              </a:ext>
            </a:extLst>
          </a:blip>
          <a:srcRect l="55700" t="18285" r="30812" b="72429"/>
          <a:stretch/>
        </p:blipFill>
        <p:spPr>
          <a:xfrm>
            <a:off x="10905961" y="5247111"/>
            <a:ext cx="1259886" cy="946650"/>
          </a:xfrm>
          <a:prstGeom prst="rect">
            <a:avLst/>
          </a:prstGeom>
        </p:spPr>
      </p:pic>
      <p:pic>
        <p:nvPicPr>
          <p:cNvPr id="78" name="Picture 77"/>
          <p:cNvPicPr>
            <a:picLocks noChangeAspect="1"/>
          </p:cNvPicPr>
          <p:nvPr/>
        </p:nvPicPr>
        <p:blipFill rotWithShape="1">
          <a:blip r:embed="rId10">
            <a:extLst>
              <a:ext uri="{BEBA8EAE-BF5A-486C-A8C5-ECC9F3942E4B}">
                <a14:imgProps xmlns:a14="http://schemas.microsoft.com/office/drawing/2010/main">
                  <a14:imgLayer r:embed="rId11">
                    <a14:imgEffect>
                      <a14:backgroundRemoval t="40604" b="66504" l="30200" r="47200">
                        <a14:foregroundMark x1="35900" y1="44109" x2="35900" y2="44109"/>
                        <a14:foregroundMark x1="33600" y1="43817" x2="33600" y2="43817"/>
                        <a14:foregroundMark x1="35400" y1="45472" x2="35400" y2="45472"/>
                        <a14:foregroundMark x1="34400" y1="44206" x2="34400" y2="46835"/>
                        <a14:foregroundMark x1="32100" y1="47225" x2="32100" y2="47225"/>
                        <a14:foregroundMark x1="32000" y1="48101" x2="32000" y2="48101"/>
                        <a14:foregroundMark x1="34100" y1="48101" x2="34100" y2="48101"/>
                        <a14:foregroundMark x1="33700" y1="46154" x2="36300" y2="48004"/>
                        <a14:foregroundMark x1="38300" y1="44401" x2="38300" y2="44401"/>
                        <a14:foregroundMark x1="38200" y1="44791" x2="37500" y2="45764"/>
                      </a14:backgroundRemoval>
                    </a14:imgEffect>
                  </a14:imgLayer>
                </a14:imgProps>
              </a:ext>
              <a:ext uri="{28A0092B-C50C-407E-A947-70E740481C1C}">
                <a14:useLocalDpi xmlns:a14="http://schemas.microsoft.com/office/drawing/2010/main" val="0"/>
              </a:ext>
            </a:extLst>
          </a:blip>
          <a:srcRect l="30221" t="40635" r="52608" b="33697"/>
          <a:stretch/>
        </p:blipFill>
        <p:spPr>
          <a:xfrm>
            <a:off x="6943413" y="6753398"/>
            <a:ext cx="1587147" cy="2436631"/>
          </a:xfrm>
          <a:prstGeom prst="rect">
            <a:avLst/>
          </a:prstGeom>
        </p:spPr>
      </p:pic>
      <p:pic>
        <p:nvPicPr>
          <p:cNvPr id="79" name="Picture 78">
            <a:hlinkClick r:id="rId12" action="ppaction://hlinksldjump"/>
          </p:cNvPr>
          <p:cNvPicPr>
            <a:picLocks noChangeAspect="1"/>
          </p:cNvPicPr>
          <p:nvPr/>
        </p:nvPicPr>
        <p:blipFill rotWithShape="1">
          <a:blip r:embed="rId13">
            <a:extLst>
              <a:ext uri="{BEBA8EAE-BF5A-486C-A8C5-ECC9F3942E4B}">
                <a14:imgProps xmlns:a14="http://schemas.microsoft.com/office/drawing/2010/main">
                  <a14:imgLayer r:embed="rId9">
                    <a14:imgEffect>
                      <a14:backgroundRemoval t="76389" b="87870" l="33500" r="46800"/>
                    </a14:imgEffect>
                    <a14:imgEffect>
                      <a14:sharpenSoften amount="50000"/>
                    </a14:imgEffect>
                    <a14:imgEffect>
                      <a14:saturation sat="400000"/>
                    </a14:imgEffect>
                  </a14:imgLayer>
                </a14:imgProps>
              </a:ext>
              <a:ext uri="{28A0092B-C50C-407E-A947-70E740481C1C}">
                <a14:useLocalDpi xmlns:a14="http://schemas.microsoft.com/office/drawing/2010/main" val="0"/>
              </a:ext>
            </a:extLst>
          </a:blip>
          <a:srcRect l="31942" t="76389" r="51501" b="12500"/>
          <a:stretch/>
        </p:blipFill>
        <p:spPr>
          <a:xfrm>
            <a:off x="7046603" y="9052374"/>
            <a:ext cx="1379337" cy="999693"/>
          </a:xfrm>
          <a:prstGeom prst="rect">
            <a:avLst/>
          </a:prstGeom>
        </p:spPr>
      </p:pic>
      <p:pic>
        <p:nvPicPr>
          <p:cNvPr id="80" name="Picture 79"/>
          <p:cNvPicPr>
            <a:picLocks noChangeAspect="1"/>
          </p:cNvPicPr>
          <p:nvPr/>
        </p:nvPicPr>
        <p:blipFill rotWithShape="1">
          <a:blip r:embed="rId14">
            <a:extLst>
              <a:ext uri="{BEBA8EAE-BF5A-486C-A8C5-ECC9F3942E4B}">
                <a14:imgProps xmlns:a14="http://schemas.microsoft.com/office/drawing/2010/main">
                  <a14:imgLayer r:embed="rId9">
                    <a14:imgEffect>
                      <a14:backgroundRemoval t="31852" b="48426" l="9600" r="24600">
                        <a14:foregroundMark x1="15500" y1="32963" x2="15800" y2="40093"/>
                        <a14:foregroundMark x1="12200" y1="37222" x2="20100" y2="37037"/>
                        <a14:foregroundMark x1="20000" y1="43889" x2="20000" y2="46389"/>
                        <a14:foregroundMark x1="11400" y1="42685" x2="11800" y2="44722"/>
                      </a14:backgroundRemoval>
                    </a14:imgEffect>
                  </a14:imgLayer>
                </a14:imgProps>
              </a:ext>
              <a:ext uri="{28A0092B-C50C-407E-A947-70E740481C1C}">
                <a14:useLocalDpi xmlns:a14="http://schemas.microsoft.com/office/drawing/2010/main" val="0"/>
              </a:ext>
            </a:extLst>
          </a:blip>
          <a:srcRect l="9400" t="30741" r="76475" b="51666"/>
          <a:stretch/>
        </p:blipFill>
        <p:spPr>
          <a:xfrm>
            <a:off x="9246385" y="7478496"/>
            <a:ext cx="1222338" cy="1711719"/>
          </a:xfrm>
          <a:prstGeom prst="rect">
            <a:avLst/>
          </a:prstGeom>
        </p:spPr>
      </p:pic>
      <p:pic>
        <p:nvPicPr>
          <p:cNvPr id="81" name="Picture 80">
            <a:hlinkClick r:id="rId15" action="ppaction://hlinksldjump"/>
          </p:cNvPr>
          <p:cNvPicPr>
            <a:picLocks noChangeAspect="1"/>
          </p:cNvPicPr>
          <p:nvPr/>
        </p:nvPicPr>
        <p:blipFill rotWithShape="1">
          <a:blip r:embed="rId16">
            <a:extLst>
              <a:ext uri="{BEBA8EAE-BF5A-486C-A8C5-ECC9F3942E4B}">
                <a14:imgProps xmlns:a14="http://schemas.microsoft.com/office/drawing/2010/main">
                  <a14:imgLayer r:embed="rId9">
                    <a14:imgEffect>
                      <a14:backgroundRemoval t="78889" b="88519" l="10200" r="25300">
                        <a14:foregroundMark x1="12700" y1="79722" x2="20100" y2="79722"/>
                        <a14:foregroundMark x1="12000" y1="80648" x2="13000" y2="81389"/>
                        <a14:foregroundMark x1="11900" y1="80185" x2="11700" y2="81019"/>
                        <a14:foregroundMark x1="13000" y1="81481" x2="13900" y2="81481"/>
                        <a14:foregroundMark x1="14500" y1="80556" x2="17200" y2="81759"/>
                        <a14:foregroundMark x1="17500" y1="80648" x2="20600" y2="81944"/>
                        <a14:foregroundMark x1="21200" y1="80463" x2="21600" y2="80926"/>
                      </a14:backgroundRemoval>
                    </a14:imgEffect>
                  </a14:imgLayer>
                </a14:imgProps>
              </a:ext>
              <a:ext uri="{28A0092B-C50C-407E-A947-70E740481C1C}">
                <a14:useLocalDpi xmlns:a14="http://schemas.microsoft.com/office/drawing/2010/main" val="0"/>
              </a:ext>
            </a:extLst>
          </a:blip>
          <a:srcRect l="10200" t="79239" r="76959" b="11481"/>
          <a:stretch/>
        </p:blipFill>
        <p:spPr>
          <a:xfrm>
            <a:off x="9273113" y="9143262"/>
            <a:ext cx="1095470" cy="947968"/>
          </a:xfrm>
          <a:prstGeom prst="rect">
            <a:avLst/>
          </a:prstGeom>
        </p:spPr>
      </p:pic>
      <p:grpSp>
        <p:nvGrpSpPr>
          <p:cNvPr id="83" name="Group 82"/>
          <p:cNvGrpSpPr/>
          <p:nvPr/>
        </p:nvGrpSpPr>
        <p:grpSpPr>
          <a:xfrm>
            <a:off x="1893040" y="146195"/>
            <a:ext cx="8727337" cy="2768849"/>
            <a:chOff x="5667646" y="720179"/>
            <a:chExt cx="6642725" cy="2768849"/>
          </a:xfrm>
        </p:grpSpPr>
        <p:sp>
          <p:nvSpPr>
            <p:cNvPr id="123" name="Rectangle 122"/>
            <p:cNvSpPr/>
            <p:nvPr/>
          </p:nvSpPr>
          <p:spPr>
            <a:xfrm>
              <a:off x="6531073" y="1924156"/>
              <a:ext cx="5779298" cy="1564872"/>
            </a:xfrm>
            <a:prstGeom prst="rect">
              <a:avLst/>
            </a:prstGeom>
            <a:ln w="38100"/>
          </p:spPr>
          <p:style>
            <a:lnRef idx="2">
              <a:schemeClr val="accent2"/>
            </a:lnRef>
            <a:fillRef idx="1">
              <a:schemeClr val="lt1"/>
            </a:fillRef>
            <a:effectRef idx="0">
              <a:schemeClr val="accent2"/>
            </a:effectRef>
            <a:fontRef idx="minor">
              <a:schemeClr val="dk1"/>
            </a:fontRef>
          </p:style>
          <p:txBody>
            <a:bodyPr wrap="square" lIns="86699" tIns="43349" rIns="86699" bIns="43349">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Cày trên đồng ruộng trắng phau</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Khát xuống uống nước giếng sâu đen ngòm.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Đố là cái gì?</a:t>
              </a:r>
            </a:p>
          </p:txBody>
        </p:sp>
        <p:grpSp>
          <p:nvGrpSpPr>
            <p:cNvPr id="124" name="Google Shape;1012;p37"/>
            <p:cNvGrpSpPr/>
            <p:nvPr/>
          </p:nvGrpSpPr>
          <p:grpSpPr>
            <a:xfrm>
              <a:off x="5667646" y="720179"/>
              <a:ext cx="1481347" cy="1508052"/>
              <a:chOff x="5949775" y="2481625"/>
              <a:chExt cx="407775" cy="445825"/>
            </a:xfrm>
          </p:grpSpPr>
          <p:sp>
            <p:nvSpPr>
              <p:cNvPr id="125" name="Google Shape;1013;p37"/>
              <p:cNvSpPr/>
              <p:nvPr/>
            </p:nvSpPr>
            <p:spPr>
              <a:xfrm>
                <a:off x="5949775" y="2746875"/>
                <a:ext cx="72925" cy="42200"/>
              </a:xfrm>
              <a:custGeom>
                <a:avLst/>
                <a:gdLst/>
                <a:ahLst/>
                <a:cxnLst/>
                <a:rect l="l" t="t" r="r" b="b"/>
                <a:pathLst>
                  <a:path w="2917" h="1688" extrusionOk="0">
                    <a:moveTo>
                      <a:pt x="2916" y="0"/>
                    </a:moveTo>
                    <a:lnTo>
                      <a:pt x="1" y="849"/>
                    </a:lnTo>
                    <a:lnTo>
                      <a:pt x="2916" y="1687"/>
                    </a:lnTo>
                    <a:lnTo>
                      <a:pt x="2916" y="0"/>
                    </a:lnTo>
                    <a:close/>
                  </a:path>
                </a:pathLst>
              </a:custGeom>
              <a:solidFill>
                <a:srgbClr val="84004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26" name="Google Shape;1014;p37"/>
              <p:cNvSpPr/>
              <p:nvPr/>
            </p:nvSpPr>
            <p:spPr>
              <a:xfrm>
                <a:off x="6061400" y="2481625"/>
                <a:ext cx="176625" cy="179175"/>
              </a:xfrm>
              <a:custGeom>
                <a:avLst/>
                <a:gdLst/>
                <a:ahLst/>
                <a:cxnLst/>
                <a:rect l="l" t="t" r="r" b="b"/>
                <a:pathLst>
                  <a:path w="7065" h="7167" extrusionOk="0">
                    <a:moveTo>
                      <a:pt x="3451" y="1"/>
                    </a:moveTo>
                    <a:cubicBezTo>
                      <a:pt x="3204" y="1"/>
                      <a:pt x="2945" y="49"/>
                      <a:pt x="2675" y="154"/>
                    </a:cubicBezTo>
                    <a:cubicBezTo>
                      <a:pt x="1" y="1187"/>
                      <a:pt x="1206" y="3781"/>
                      <a:pt x="2158" y="5112"/>
                    </a:cubicBezTo>
                    <a:cubicBezTo>
                      <a:pt x="2858" y="6065"/>
                      <a:pt x="5085" y="7167"/>
                      <a:pt x="5085" y="7167"/>
                    </a:cubicBezTo>
                    <a:cubicBezTo>
                      <a:pt x="7064" y="4719"/>
                      <a:pt x="5876" y="1"/>
                      <a:pt x="3451" y="1"/>
                    </a:cubicBezTo>
                    <a:close/>
                  </a:path>
                </a:pathLst>
              </a:custGeom>
              <a:solidFill>
                <a:schemeClr val="accent6">
                  <a:lumMod val="50000"/>
                </a:schemeClr>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27" name="Google Shape;1015;p37"/>
              <p:cNvSpPr/>
              <p:nvPr/>
            </p:nvSpPr>
            <p:spPr>
              <a:xfrm>
                <a:off x="6060875" y="2857825"/>
                <a:ext cx="34425" cy="62000"/>
              </a:xfrm>
              <a:custGeom>
                <a:avLst/>
                <a:gdLst/>
                <a:ahLst/>
                <a:cxnLst/>
                <a:rect l="l" t="t" r="r" b="b"/>
                <a:pathLst>
                  <a:path w="1377" h="2480" extrusionOk="0">
                    <a:moveTo>
                      <a:pt x="954" y="0"/>
                    </a:moveTo>
                    <a:cubicBezTo>
                      <a:pt x="814" y="0"/>
                      <a:pt x="670" y="71"/>
                      <a:pt x="607" y="233"/>
                    </a:cubicBezTo>
                    <a:cubicBezTo>
                      <a:pt x="377" y="819"/>
                      <a:pt x="182" y="1427"/>
                      <a:pt x="56" y="2047"/>
                    </a:cubicBezTo>
                    <a:cubicBezTo>
                      <a:pt x="1" y="2309"/>
                      <a:pt x="219" y="2480"/>
                      <a:pt x="422" y="2480"/>
                    </a:cubicBezTo>
                    <a:cubicBezTo>
                      <a:pt x="557" y="2480"/>
                      <a:pt x="685" y="2404"/>
                      <a:pt x="722" y="2230"/>
                    </a:cubicBezTo>
                    <a:cubicBezTo>
                      <a:pt x="859" y="1611"/>
                      <a:pt x="1043" y="1002"/>
                      <a:pt x="1273" y="417"/>
                    </a:cubicBezTo>
                    <a:cubicBezTo>
                      <a:pt x="1377" y="166"/>
                      <a:pt x="1169" y="0"/>
                      <a:pt x="954"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28" name="Google Shape;1016;p37"/>
              <p:cNvSpPr/>
              <p:nvPr/>
            </p:nvSpPr>
            <p:spPr>
              <a:xfrm>
                <a:off x="6123225" y="2865225"/>
                <a:ext cx="20400" cy="62225"/>
              </a:xfrm>
              <a:custGeom>
                <a:avLst/>
                <a:gdLst/>
                <a:ahLst/>
                <a:cxnLst/>
                <a:rect l="l" t="t" r="r" b="b"/>
                <a:pathLst>
                  <a:path w="816" h="2489" extrusionOk="0">
                    <a:moveTo>
                      <a:pt x="473" y="0"/>
                    </a:moveTo>
                    <a:cubicBezTo>
                      <a:pt x="299" y="0"/>
                      <a:pt x="121" y="109"/>
                      <a:pt x="110" y="327"/>
                    </a:cubicBezTo>
                    <a:cubicBezTo>
                      <a:pt x="87" y="936"/>
                      <a:pt x="53" y="1544"/>
                      <a:pt x="18" y="2152"/>
                    </a:cubicBezTo>
                    <a:cubicBezTo>
                      <a:pt x="1" y="2376"/>
                      <a:pt x="164" y="2488"/>
                      <a:pt x="337" y="2488"/>
                    </a:cubicBezTo>
                    <a:cubicBezTo>
                      <a:pt x="509" y="2488"/>
                      <a:pt x="690" y="2376"/>
                      <a:pt x="707" y="2152"/>
                    </a:cubicBezTo>
                    <a:cubicBezTo>
                      <a:pt x="741" y="1544"/>
                      <a:pt x="776" y="936"/>
                      <a:pt x="810" y="327"/>
                    </a:cubicBezTo>
                    <a:cubicBezTo>
                      <a:pt x="816" y="109"/>
                      <a:pt x="646" y="0"/>
                      <a:pt x="473"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29" name="Google Shape;1017;p37"/>
              <p:cNvSpPr/>
              <p:nvPr/>
            </p:nvSpPr>
            <p:spPr>
              <a:xfrm>
                <a:off x="6197975" y="2865225"/>
                <a:ext cx="24825" cy="62125"/>
              </a:xfrm>
              <a:custGeom>
                <a:avLst/>
                <a:gdLst/>
                <a:ahLst/>
                <a:cxnLst/>
                <a:rect l="l" t="t" r="r" b="b"/>
                <a:pathLst>
                  <a:path w="993" h="2485" extrusionOk="0">
                    <a:moveTo>
                      <a:pt x="344" y="0"/>
                    </a:moveTo>
                    <a:cubicBezTo>
                      <a:pt x="170" y="0"/>
                      <a:pt x="1" y="109"/>
                      <a:pt x="12" y="327"/>
                    </a:cubicBezTo>
                    <a:cubicBezTo>
                      <a:pt x="35" y="970"/>
                      <a:pt x="127" y="1613"/>
                      <a:pt x="265" y="2244"/>
                    </a:cubicBezTo>
                    <a:cubicBezTo>
                      <a:pt x="305" y="2412"/>
                      <a:pt x="434" y="2485"/>
                      <a:pt x="568" y="2485"/>
                    </a:cubicBezTo>
                    <a:cubicBezTo>
                      <a:pt x="774" y="2485"/>
                      <a:pt x="993" y="2313"/>
                      <a:pt x="930" y="2049"/>
                    </a:cubicBezTo>
                    <a:cubicBezTo>
                      <a:pt x="804" y="1487"/>
                      <a:pt x="724" y="913"/>
                      <a:pt x="701" y="327"/>
                    </a:cubicBezTo>
                    <a:cubicBezTo>
                      <a:pt x="695" y="109"/>
                      <a:pt x="517" y="0"/>
                      <a:pt x="344"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0" name="Google Shape;1018;p37"/>
              <p:cNvSpPr/>
              <p:nvPr/>
            </p:nvSpPr>
            <p:spPr>
              <a:xfrm>
                <a:off x="6246675" y="2860325"/>
                <a:ext cx="35175" cy="56050"/>
              </a:xfrm>
              <a:custGeom>
                <a:avLst/>
                <a:gdLst/>
                <a:ahLst/>
                <a:cxnLst/>
                <a:rect l="l" t="t" r="r" b="b"/>
                <a:pathLst>
                  <a:path w="1407" h="2242" extrusionOk="0">
                    <a:moveTo>
                      <a:pt x="465" y="0"/>
                    </a:moveTo>
                    <a:cubicBezTo>
                      <a:pt x="244" y="0"/>
                      <a:pt x="1" y="252"/>
                      <a:pt x="119" y="535"/>
                    </a:cubicBezTo>
                    <a:cubicBezTo>
                      <a:pt x="325" y="1006"/>
                      <a:pt x="509" y="1499"/>
                      <a:pt x="658" y="1993"/>
                    </a:cubicBezTo>
                    <a:cubicBezTo>
                      <a:pt x="708" y="2167"/>
                      <a:pt x="847" y="2242"/>
                      <a:pt x="986" y="2242"/>
                    </a:cubicBezTo>
                    <a:cubicBezTo>
                      <a:pt x="1195" y="2242"/>
                      <a:pt x="1407" y="2071"/>
                      <a:pt x="1324" y="1809"/>
                    </a:cubicBezTo>
                    <a:cubicBezTo>
                      <a:pt x="1152" y="1258"/>
                      <a:pt x="956" y="707"/>
                      <a:pt x="715" y="179"/>
                    </a:cubicBezTo>
                    <a:cubicBezTo>
                      <a:pt x="661" y="53"/>
                      <a:pt x="565" y="0"/>
                      <a:pt x="465"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1" name="Google Shape;1019;p37"/>
              <p:cNvSpPr/>
              <p:nvPr/>
            </p:nvSpPr>
            <p:spPr>
              <a:xfrm>
                <a:off x="6096700" y="2834375"/>
                <a:ext cx="76625" cy="48225"/>
              </a:xfrm>
              <a:custGeom>
                <a:avLst/>
                <a:gdLst/>
                <a:ahLst/>
                <a:cxnLst/>
                <a:rect l="l" t="t" r="r" b="b"/>
                <a:pathLst>
                  <a:path w="3065" h="1929" extrusionOk="0">
                    <a:moveTo>
                      <a:pt x="0" y="1"/>
                    </a:moveTo>
                    <a:lnTo>
                      <a:pt x="0" y="1"/>
                    </a:lnTo>
                    <a:cubicBezTo>
                      <a:pt x="126" y="586"/>
                      <a:pt x="299" y="1171"/>
                      <a:pt x="494" y="1734"/>
                    </a:cubicBezTo>
                    <a:cubicBezTo>
                      <a:pt x="953" y="1871"/>
                      <a:pt x="1423" y="1929"/>
                      <a:pt x="1894" y="1929"/>
                    </a:cubicBezTo>
                    <a:lnTo>
                      <a:pt x="3065" y="1929"/>
                    </a:lnTo>
                    <a:cubicBezTo>
                      <a:pt x="2881" y="1401"/>
                      <a:pt x="2743" y="873"/>
                      <a:pt x="2629" y="322"/>
                    </a:cubicBezTo>
                    <a:cubicBezTo>
                      <a:pt x="1745" y="288"/>
                      <a:pt x="873" y="173"/>
                      <a:pt x="0"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2" name="Google Shape;1020;p37"/>
              <p:cNvSpPr/>
              <p:nvPr/>
            </p:nvSpPr>
            <p:spPr>
              <a:xfrm>
                <a:off x="6081200" y="2625200"/>
                <a:ext cx="88975" cy="217225"/>
              </a:xfrm>
              <a:custGeom>
                <a:avLst/>
                <a:gdLst/>
                <a:ahLst/>
                <a:cxnLst/>
                <a:rect l="l" t="t" r="r" b="b"/>
                <a:pathLst>
                  <a:path w="3559" h="8689" extrusionOk="0">
                    <a:moveTo>
                      <a:pt x="2514" y="1"/>
                    </a:moveTo>
                    <a:cubicBezTo>
                      <a:pt x="2009" y="1"/>
                      <a:pt x="1493" y="81"/>
                      <a:pt x="1010" y="230"/>
                    </a:cubicBezTo>
                    <a:cubicBezTo>
                      <a:pt x="138" y="2859"/>
                      <a:pt x="0" y="5670"/>
                      <a:pt x="609" y="8368"/>
                    </a:cubicBezTo>
                    <a:cubicBezTo>
                      <a:pt x="1481" y="8540"/>
                      <a:pt x="2365" y="8655"/>
                      <a:pt x="3249" y="8689"/>
                    </a:cubicBezTo>
                    <a:cubicBezTo>
                      <a:pt x="2663" y="5889"/>
                      <a:pt x="2916" y="2847"/>
                      <a:pt x="3558" y="1"/>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3" name="Google Shape;1021;p37"/>
              <p:cNvSpPr/>
              <p:nvPr/>
            </p:nvSpPr>
            <p:spPr>
              <a:xfrm>
                <a:off x="6031550" y="2816025"/>
                <a:ext cx="77500" cy="61700"/>
              </a:xfrm>
              <a:custGeom>
                <a:avLst/>
                <a:gdLst/>
                <a:ahLst/>
                <a:cxnLst/>
                <a:rect l="l" t="t" r="r" b="b"/>
                <a:pathLst>
                  <a:path w="3100" h="2468" extrusionOk="0">
                    <a:moveTo>
                      <a:pt x="1" y="0"/>
                    </a:moveTo>
                    <a:cubicBezTo>
                      <a:pt x="667" y="1205"/>
                      <a:pt x="1780" y="2089"/>
                      <a:pt x="3100" y="2468"/>
                    </a:cubicBezTo>
                    <a:cubicBezTo>
                      <a:pt x="2893" y="1905"/>
                      <a:pt x="2732" y="1320"/>
                      <a:pt x="2595" y="735"/>
                    </a:cubicBezTo>
                    <a:cubicBezTo>
                      <a:pt x="1711" y="562"/>
                      <a:pt x="850" y="310"/>
                      <a:pt x="1"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4" name="Google Shape;1022;p37"/>
              <p:cNvSpPr/>
              <p:nvPr/>
            </p:nvSpPr>
            <p:spPr>
              <a:xfrm>
                <a:off x="6015500" y="2630950"/>
                <a:ext cx="90975" cy="203450"/>
              </a:xfrm>
              <a:custGeom>
                <a:avLst/>
                <a:gdLst/>
                <a:ahLst/>
                <a:cxnLst/>
                <a:rect l="l" t="t" r="r" b="b"/>
                <a:pathLst>
                  <a:path w="3639" h="8138" extrusionOk="0">
                    <a:moveTo>
                      <a:pt x="3638" y="0"/>
                    </a:moveTo>
                    <a:lnTo>
                      <a:pt x="3638" y="0"/>
                    </a:lnTo>
                    <a:cubicBezTo>
                      <a:pt x="1481" y="677"/>
                      <a:pt x="0" y="2663"/>
                      <a:pt x="0" y="4924"/>
                    </a:cubicBezTo>
                    <a:cubicBezTo>
                      <a:pt x="0" y="5796"/>
                      <a:pt x="218" y="6646"/>
                      <a:pt x="643" y="7403"/>
                    </a:cubicBezTo>
                    <a:cubicBezTo>
                      <a:pt x="1492" y="7713"/>
                      <a:pt x="2353" y="7965"/>
                      <a:pt x="3237" y="8138"/>
                    </a:cubicBezTo>
                    <a:cubicBezTo>
                      <a:pt x="2628" y="5440"/>
                      <a:pt x="2766" y="2629"/>
                      <a:pt x="3638"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5" name="Google Shape;1023;p37"/>
              <p:cNvSpPr/>
              <p:nvPr/>
            </p:nvSpPr>
            <p:spPr>
              <a:xfrm>
                <a:off x="6162400" y="2838400"/>
                <a:ext cx="86400" cy="44200"/>
              </a:xfrm>
              <a:custGeom>
                <a:avLst/>
                <a:gdLst/>
                <a:ahLst/>
                <a:cxnLst/>
                <a:rect l="l" t="t" r="r" b="b"/>
                <a:pathLst>
                  <a:path w="3456" h="1768" extrusionOk="0">
                    <a:moveTo>
                      <a:pt x="3019" y="0"/>
                    </a:moveTo>
                    <a:cubicBezTo>
                      <a:pt x="2263" y="122"/>
                      <a:pt x="1500" y="178"/>
                      <a:pt x="736" y="178"/>
                    </a:cubicBezTo>
                    <a:cubicBezTo>
                      <a:pt x="491" y="178"/>
                      <a:pt x="246" y="172"/>
                      <a:pt x="1" y="161"/>
                    </a:cubicBezTo>
                    <a:lnTo>
                      <a:pt x="1" y="161"/>
                    </a:lnTo>
                    <a:cubicBezTo>
                      <a:pt x="104" y="712"/>
                      <a:pt x="253" y="1240"/>
                      <a:pt x="425" y="1768"/>
                    </a:cubicBezTo>
                    <a:lnTo>
                      <a:pt x="2652" y="1768"/>
                    </a:lnTo>
                    <a:cubicBezTo>
                      <a:pt x="2916" y="1768"/>
                      <a:pt x="3191" y="1756"/>
                      <a:pt x="3455" y="1710"/>
                    </a:cubicBezTo>
                    <a:cubicBezTo>
                      <a:pt x="3283" y="1148"/>
                      <a:pt x="3145" y="574"/>
                      <a:pt x="3019"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6" name="Google Shape;1024;p37"/>
              <p:cNvSpPr/>
              <p:nvPr/>
            </p:nvSpPr>
            <p:spPr>
              <a:xfrm>
                <a:off x="6147775" y="2625200"/>
                <a:ext cx="93850" cy="217650"/>
              </a:xfrm>
              <a:custGeom>
                <a:avLst/>
                <a:gdLst/>
                <a:ahLst/>
                <a:cxnLst/>
                <a:rect l="l" t="t" r="r" b="b"/>
                <a:pathLst>
                  <a:path w="3754" h="8706" extrusionOk="0">
                    <a:moveTo>
                      <a:pt x="884" y="1"/>
                    </a:moveTo>
                    <a:cubicBezTo>
                      <a:pt x="253" y="2836"/>
                      <a:pt x="0" y="5889"/>
                      <a:pt x="574" y="8689"/>
                    </a:cubicBezTo>
                    <a:cubicBezTo>
                      <a:pt x="822" y="8700"/>
                      <a:pt x="1069" y="8706"/>
                      <a:pt x="1316" y="8706"/>
                    </a:cubicBezTo>
                    <a:cubicBezTo>
                      <a:pt x="2086" y="8706"/>
                      <a:pt x="2851" y="8650"/>
                      <a:pt x="3616" y="8528"/>
                    </a:cubicBezTo>
                    <a:cubicBezTo>
                      <a:pt x="3019" y="5739"/>
                      <a:pt x="2973" y="2847"/>
                      <a:pt x="3753" y="35"/>
                    </a:cubicBezTo>
                    <a:cubicBezTo>
                      <a:pt x="3581" y="12"/>
                      <a:pt x="3409" y="1"/>
                      <a:pt x="3237"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7" name="Google Shape;1025;p37"/>
              <p:cNvSpPr/>
              <p:nvPr/>
            </p:nvSpPr>
            <p:spPr>
              <a:xfrm>
                <a:off x="6222075" y="2626075"/>
                <a:ext cx="135475" cy="212350"/>
              </a:xfrm>
              <a:custGeom>
                <a:avLst/>
                <a:gdLst/>
                <a:ahLst/>
                <a:cxnLst/>
                <a:rect l="l" t="t" r="r" b="b"/>
                <a:pathLst>
                  <a:path w="5419" h="8494" extrusionOk="0">
                    <a:moveTo>
                      <a:pt x="793" y="0"/>
                    </a:moveTo>
                    <a:cubicBezTo>
                      <a:pt x="1" y="2812"/>
                      <a:pt x="47" y="5704"/>
                      <a:pt x="644" y="8493"/>
                    </a:cubicBezTo>
                    <a:cubicBezTo>
                      <a:pt x="2285" y="8241"/>
                      <a:pt x="3834" y="7690"/>
                      <a:pt x="5131" y="6795"/>
                    </a:cubicBezTo>
                    <a:cubicBezTo>
                      <a:pt x="5326" y="6255"/>
                      <a:pt x="5418" y="5693"/>
                      <a:pt x="5418" y="5119"/>
                    </a:cubicBezTo>
                    <a:cubicBezTo>
                      <a:pt x="5407" y="2479"/>
                      <a:pt x="3410" y="264"/>
                      <a:pt x="793"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8" name="Google Shape;1026;p37"/>
              <p:cNvSpPr/>
              <p:nvPr/>
            </p:nvSpPr>
            <p:spPr>
              <a:xfrm>
                <a:off x="6238150" y="2795925"/>
                <a:ext cx="112225" cy="85250"/>
              </a:xfrm>
              <a:custGeom>
                <a:avLst/>
                <a:gdLst/>
                <a:ahLst/>
                <a:cxnLst/>
                <a:rect l="l" t="t" r="r" b="b"/>
                <a:pathLst>
                  <a:path w="4489" h="3410" extrusionOk="0">
                    <a:moveTo>
                      <a:pt x="4488" y="1"/>
                    </a:moveTo>
                    <a:lnTo>
                      <a:pt x="4488" y="1"/>
                    </a:lnTo>
                    <a:cubicBezTo>
                      <a:pt x="3180" y="896"/>
                      <a:pt x="1630" y="1447"/>
                      <a:pt x="1" y="1699"/>
                    </a:cubicBezTo>
                    <a:cubicBezTo>
                      <a:pt x="115" y="2273"/>
                      <a:pt x="265" y="2847"/>
                      <a:pt x="425" y="3409"/>
                    </a:cubicBezTo>
                    <a:cubicBezTo>
                      <a:pt x="2307" y="3099"/>
                      <a:pt x="3857"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9" name="Google Shape;1027;p37"/>
              <p:cNvSpPr/>
              <p:nvPr/>
            </p:nvSpPr>
            <p:spPr>
              <a:xfrm>
                <a:off x="6284050" y="2722175"/>
                <a:ext cx="29300" cy="24900"/>
              </a:xfrm>
              <a:custGeom>
                <a:avLst/>
                <a:gdLst/>
                <a:ahLst/>
                <a:cxnLst/>
                <a:rect l="l" t="t" r="r" b="b"/>
                <a:pathLst>
                  <a:path w="1172" h="996" extrusionOk="0">
                    <a:moveTo>
                      <a:pt x="667" y="1"/>
                    </a:moveTo>
                    <a:cubicBezTo>
                      <a:pt x="230" y="1"/>
                      <a:pt x="1" y="529"/>
                      <a:pt x="322" y="850"/>
                    </a:cubicBezTo>
                    <a:cubicBezTo>
                      <a:pt x="422" y="950"/>
                      <a:pt x="546" y="995"/>
                      <a:pt x="668" y="995"/>
                    </a:cubicBezTo>
                    <a:cubicBezTo>
                      <a:pt x="924" y="995"/>
                      <a:pt x="1172" y="798"/>
                      <a:pt x="1172" y="495"/>
                    </a:cubicBezTo>
                    <a:cubicBezTo>
                      <a:pt x="1172" y="219"/>
                      <a:pt x="942" y="1"/>
                      <a:pt x="667"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0" name="Google Shape;1028;p37"/>
              <p:cNvSpPr/>
              <p:nvPr/>
            </p:nvSpPr>
            <p:spPr>
              <a:xfrm>
                <a:off x="6256525" y="2757775"/>
                <a:ext cx="68300" cy="58400"/>
              </a:xfrm>
              <a:custGeom>
                <a:avLst/>
                <a:gdLst/>
                <a:ahLst/>
                <a:cxnLst/>
                <a:rect l="l" t="t" r="r" b="b"/>
                <a:pathLst>
                  <a:path w="2732" h="2336" extrusionOk="0">
                    <a:moveTo>
                      <a:pt x="1561" y="0"/>
                    </a:moveTo>
                    <a:cubicBezTo>
                      <a:pt x="528" y="0"/>
                      <a:pt x="0" y="1251"/>
                      <a:pt x="735" y="1986"/>
                    </a:cubicBezTo>
                    <a:cubicBezTo>
                      <a:pt x="976" y="2227"/>
                      <a:pt x="1271" y="2335"/>
                      <a:pt x="1559" y="2335"/>
                    </a:cubicBezTo>
                    <a:cubicBezTo>
                      <a:pt x="2160" y="2335"/>
                      <a:pt x="2732" y="1865"/>
                      <a:pt x="2732" y="1159"/>
                    </a:cubicBezTo>
                    <a:cubicBezTo>
                      <a:pt x="2732" y="517"/>
                      <a:pt x="2215" y="0"/>
                      <a:pt x="1561" y="0"/>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1" name="Google Shape;1029;p37"/>
              <p:cNvSpPr/>
              <p:nvPr/>
            </p:nvSpPr>
            <p:spPr>
              <a:xfrm>
                <a:off x="6005725" y="2504325"/>
                <a:ext cx="194025" cy="156475"/>
              </a:xfrm>
              <a:custGeom>
                <a:avLst/>
                <a:gdLst/>
                <a:ahLst/>
                <a:cxnLst/>
                <a:rect l="l" t="t" r="r" b="b"/>
                <a:pathLst>
                  <a:path w="7761" h="6259" extrusionOk="0">
                    <a:moveTo>
                      <a:pt x="3454" y="0"/>
                    </a:moveTo>
                    <a:cubicBezTo>
                      <a:pt x="3001" y="0"/>
                      <a:pt x="2551" y="163"/>
                      <a:pt x="2136" y="532"/>
                    </a:cubicBezTo>
                    <a:cubicBezTo>
                      <a:pt x="1" y="2437"/>
                      <a:pt x="2032" y="4445"/>
                      <a:pt x="3398" y="5352"/>
                    </a:cubicBezTo>
                    <a:cubicBezTo>
                      <a:pt x="4374" y="6006"/>
                      <a:pt x="6853" y="6259"/>
                      <a:pt x="6853" y="6259"/>
                    </a:cubicBezTo>
                    <a:cubicBezTo>
                      <a:pt x="7760" y="3546"/>
                      <a:pt x="5570" y="0"/>
                      <a:pt x="3454" y="0"/>
                    </a:cubicBezTo>
                    <a:close/>
                  </a:path>
                </a:pathLst>
              </a:custGeom>
              <a:solidFill>
                <a:srgbClr val="FFC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2" name="Google Shape;1030;p37"/>
              <p:cNvSpPr/>
              <p:nvPr/>
            </p:nvSpPr>
            <p:spPr>
              <a:xfrm>
                <a:off x="6197975" y="2535675"/>
                <a:ext cx="132875" cy="111925"/>
              </a:xfrm>
              <a:custGeom>
                <a:avLst/>
                <a:gdLst/>
                <a:ahLst/>
                <a:cxnLst/>
                <a:rect l="l" t="t" r="r" b="b"/>
                <a:pathLst>
                  <a:path w="5315" h="4477" extrusionOk="0">
                    <a:moveTo>
                      <a:pt x="2847" y="1"/>
                    </a:moveTo>
                    <a:cubicBezTo>
                      <a:pt x="2847" y="1"/>
                      <a:pt x="1573" y="1619"/>
                      <a:pt x="1573" y="1619"/>
                    </a:cubicBezTo>
                    <a:cubicBezTo>
                      <a:pt x="1562" y="1619"/>
                      <a:pt x="1" y="253"/>
                      <a:pt x="1" y="253"/>
                    </a:cubicBezTo>
                    <a:lnTo>
                      <a:pt x="1" y="253"/>
                    </a:lnTo>
                    <a:lnTo>
                      <a:pt x="620" y="4006"/>
                    </a:lnTo>
                    <a:lnTo>
                      <a:pt x="4121" y="4477"/>
                    </a:lnTo>
                    <a:lnTo>
                      <a:pt x="5315" y="1424"/>
                    </a:lnTo>
                    <a:lnTo>
                      <a:pt x="3467" y="1917"/>
                    </a:lnTo>
                    <a:lnTo>
                      <a:pt x="2847" y="1"/>
                    </a:lnTo>
                    <a:close/>
                  </a:path>
                </a:pathLst>
              </a:custGeom>
              <a:solidFill>
                <a:schemeClr val="accent2"/>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grpSp>
      <p:sp>
        <p:nvSpPr>
          <p:cNvPr id="143" name="Rounded Rectangle 142">
            <a:hlinkClick r:id="rId17" action="ppaction://hlinksldjump"/>
          </p:cNvPr>
          <p:cNvSpPr/>
          <p:nvPr/>
        </p:nvSpPr>
        <p:spPr>
          <a:xfrm>
            <a:off x="755707" y="6077096"/>
            <a:ext cx="1972979" cy="5977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32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Trở</a:t>
            </a:r>
            <a:r>
              <a:rPr kumimoji="0" lang="en-US" sz="3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32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về</a:t>
            </a:r>
            <a:endParaRPr kumimoji="0" lang="en-US" sz="3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144" name="Google Shape;1031;p37"/>
          <p:cNvGrpSpPr/>
          <p:nvPr/>
        </p:nvGrpSpPr>
        <p:grpSpPr>
          <a:xfrm flipH="1">
            <a:off x="14642" y="5357129"/>
            <a:ext cx="1376330" cy="1485904"/>
            <a:chOff x="2013650" y="1733325"/>
            <a:chExt cx="407750" cy="445875"/>
          </a:xfrm>
        </p:grpSpPr>
        <p:sp>
          <p:nvSpPr>
            <p:cNvPr id="145" name="Google Shape;1032;p37"/>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rgbClr val="84004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6" name="Google Shape;1033;p37"/>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rgbClr val="EC206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7" name="Google Shape;1034;p37"/>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8" name="Google Shape;1035;p37"/>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9" name="Google Shape;1036;p37"/>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0" name="Google Shape;1037;p37"/>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1" name="Google Shape;1038;p37"/>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2" name="Google Shape;1039;p37"/>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3" name="Google Shape;1040;p37"/>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4" name="Google Shape;1041;p37"/>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5" name="Google Shape;1042;p37"/>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6" name="Google Shape;1043;p37"/>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7" name="Google Shape;1044;p37"/>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8" name="Google Shape;1045;p37"/>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9" name="Google Shape;1046;p37"/>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60" name="Google Shape;1047;p37"/>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61" name="Google Shape;1048;p37"/>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rgbClr val="FE67BE"/>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sp>
        <p:nvSpPr>
          <p:cNvPr id="72" name="Cloud 71">
            <a:extLst>
              <a:ext uri="{FF2B5EF4-FFF2-40B4-BE49-F238E27FC236}">
                <a16:creationId xmlns:a16="http://schemas.microsoft.com/office/drawing/2014/main" id="{3B11AE4E-F6EA-4401-8546-C4318878ED16}"/>
              </a:ext>
            </a:extLst>
          </p:cNvPr>
          <p:cNvSpPr/>
          <p:nvPr/>
        </p:nvSpPr>
        <p:spPr>
          <a:xfrm>
            <a:off x="4069534" y="3690047"/>
            <a:ext cx="4788169" cy="1564872"/>
          </a:xfrm>
          <a:prstGeom prst="cloud">
            <a:avLst/>
          </a:prstGeom>
          <a:ln w="38100"/>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sng" strike="noStrike" kern="1200" cap="none" spc="0" normalizeH="0" baseline="0" noProof="0" dirty="0" err="1">
                <a:ln>
                  <a:noFill/>
                </a:ln>
                <a:solidFill>
                  <a:srgbClr val="FF0000"/>
                </a:solidFill>
                <a:effectLst/>
                <a:uLnTx/>
                <a:uFillTx/>
                <a:latin typeface="Arial" panose="020B0604020202020204" pitchFamily="34" charset="0"/>
                <a:ea typeface="+mn-ea"/>
                <a:cs typeface="+mn-cs"/>
              </a:rPr>
              <a:t>Đáp</a:t>
            </a:r>
            <a:r>
              <a:rPr kumimoji="0" lang="en-US" sz="3600" b="0" i="0" u="sng" strike="noStrike" kern="1200" cap="none" spc="0" normalizeH="0" baseline="0" noProof="0" dirty="0">
                <a:ln>
                  <a:noFill/>
                </a:ln>
                <a:solidFill>
                  <a:srgbClr val="FF0000"/>
                </a:solidFill>
                <a:effectLst/>
                <a:uLnTx/>
                <a:uFillTx/>
                <a:latin typeface="Arial" panose="020B0604020202020204" pitchFamily="34" charset="0"/>
                <a:ea typeface="+mn-ea"/>
                <a:cs typeface="+mn-cs"/>
              </a:rPr>
              <a:t> </a:t>
            </a:r>
            <a:r>
              <a:rPr kumimoji="0" lang="en-US" sz="3600" b="0" i="0" u="sng" strike="noStrike" kern="1200" cap="none" spc="0" normalizeH="0" baseline="0" noProof="0" dirty="0" err="1">
                <a:ln>
                  <a:noFill/>
                </a:ln>
                <a:solidFill>
                  <a:srgbClr val="FF0000"/>
                </a:solidFill>
                <a:effectLst/>
                <a:uLnTx/>
                <a:uFillTx/>
                <a:latin typeface="Arial" panose="020B0604020202020204" pitchFamily="34" charset="0"/>
                <a:ea typeface="+mn-ea"/>
                <a:cs typeface="+mn-cs"/>
              </a:rPr>
              <a:t>án</a:t>
            </a:r>
            <a:r>
              <a:rPr kumimoji="0" lang="en-US" sz="36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FF0000"/>
                </a:solidFill>
                <a:effectLst/>
                <a:uLnTx/>
                <a:uFillTx/>
                <a:latin typeface="Arial" panose="020B0604020202020204" pitchFamily="34" charset="0"/>
                <a:ea typeface="+mn-ea"/>
                <a:cs typeface="+mn-cs"/>
              </a:rPr>
              <a:t>Bút</a:t>
            </a:r>
            <a:r>
              <a:rPr kumimoji="0" lang="en-US" sz="36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 </a:t>
            </a:r>
            <a:r>
              <a:rPr kumimoji="0" lang="en-US" sz="3600" b="0" i="0" u="none" strike="noStrike" kern="1200" cap="none" spc="0" normalizeH="0" baseline="0" noProof="0" dirty="0" err="1">
                <a:ln>
                  <a:noFill/>
                </a:ln>
                <a:solidFill>
                  <a:srgbClr val="FF0000"/>
                </a:solidFill>
                <a:effectLst/>
                <a:uLnTx/>
                <a:uFillTx/>
                <a:latin typeface="Arial" panose="020B0604020202020204" pitchFamily="34" charset="0"/>
                <a:ea typeface="+mn-ea"/>
                <a:cs typeface="+mn-cs"/>
              </a:rPr>
              <a:t>máy</a:t>
            </a:r>
            <a:endParaRPr kumimoji="0" lang="en-US" sz="3600" b="0" i="0" u="none" strike="noStrike" kern="1200" cap="none" spc="0" normalizeH="0" baseline="0" noProof="0" dirty="0">
              <a:ln>
                <a:noFill/>
              </a:ln>
              <a:solidFill>
                <a:srgbClr val="FF0000"/>
              </a:solidFill>
              <a:effectLst/>
              <a:uLnTx/>
              <a:uFillTx/>
              <a:latin typeface="Calibri"/>
              <a:ea typeface="+mn-ea"/>
              <a:cs typeface="+mn-cs"/>
            </a:endParaRPr>
          </a:p>
        </p:txBody>
      </p:sp>
    </p:spTree>
    <p:extLst>
      <p:ext uri="{BB962C8B-B14F-4D97-AF65-F5344CB8AC3E}">
        <p14:creationId xmlns:p14="http://schemas.microsoft.com/office/powerpoint/2010/main" val="676405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3"/>
                                        </p:tgtEl>
                                        <p:attrNameLst>
                                          <p:attrName>style.visibility</p:attrName>
                                        </p:attrNameLst>
                                      </p:cBhvr>
                                      <p:to>
                                        <p:strVal val="visible"/>
                                      </p:to>
                                    </p:set>
                                    <p:anim calcmode="lin" valueType="num">
                                      <p:cBhvr additive="base">
                                        <p:cTn id="7" dur="2000" fill="hold"/>
                                        <p:tgtEl>
                                          <p:spTgt spid="83"/>
                                        </p:tgtEl>
                                        <p:attrNameLst>
                                          <p:attrName>ppt_x</p:attrName>
                                        </p:attrNameLst>
                                      </p:cBhvr>
                                      <p:tavLst>
                                        <p:tav tm="0">
                                          <p:val>
                                            <p:strVal val="0-#ppt_w/2"/>
                                          </p:val>
                                        </p:tav>
                                        <p:tav tm="100000">
                                          <p:val>
                                            <p:strVal val="#ppt_x"/>
                                          </p:val>
                                        </p:tav>
                                      </p:tavLst>
                                    </p:anim>
                                    <p:anim calcmode="lin" valueType="num">
                                      <p:cBhvr additive="base">
                                        <p:cTn id="8" dur="2000" fill="hold"/>
                                        <p:tgtEl>
                                          <p:spTgt spid="8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72"/>
                                        </p:tgtEl>
                                        <p:attrNameLst>
                                          <p:attrName>style.visibility</p:attrName>
                                        </p:attrNameLst>
                                      </p:cBhvr>
                                      <p:to>
                                        <p:strVal val="visible"/>
                                      </p:to>
                                    </p:set>
                                    <p:animEffect transition="in" filter="wipe(down)">
                                      <p:cBhvr>
                                        <p:cTn id="1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4" fill="hold" display="0">
                  <p:stCondLst>
                    <p:cond delay="indefinite"/>
                  </p:stCondLst>
                  <p:endCondLst>
                    <p:cond evt="onStopAudio" delay="0">
                      <p:tgtEl>
                        <p:sldTgt/>
                      </p:tgtEl>
                    </p:cond>
                  </p:endCondLst>
                </p:cTn>
                <p:tgtEl>
                  <p:spTgt spid="65"/>
                </p:tgtEl>
              </p:cMediaNode>
            </p:audio>
          </p:childTnLst>
        </p:cTn>
      </p:par>
    </p:tnLst>
    <p:bldLst>
      <p:bldP spid="7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a:off x="0" y="190"/>
            <a:ext cx="12192000" cy="6857999"/>
          </a:xfrm>
          <a:prstGeom prst="rect">
            <a:avLst/>
          </a:prstGeom>
        </p:spPr>
      </p:pic>
      <p:grpSp>
        <p:nvGrpSpPr>
          <p:cNvPr id="40" name="Google Shape;1049;p37"/>
          <p:cNvGrpSpPr/>
          <p:nvPr/>
        </p:nvGrpSpPr>
        <p:grpSpPr>
          <a:xfrm flipH="1">
            <a:off x="9662874" y="9774416"/>
            <a:ext cx="512912" cy="560869"/>
            <a:chOff x="2013650" y="1733325"/>
            <a:chExt cx="407750" cy="445875"/>
          </a:xfrm>
        </p:grpSpPr>
        <p:sp>
          <p:nvSpPr>
            <p:cNvPr id="41" name="Google Shape;1050;p37"/>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rgbClr val="80E8ED"/>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2" name="Google Shape;1051;p37"/>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rgbClr val="80E8ED"/>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3" name="Google Shape;1052;p37"/>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4" name="Google Shape;1053;p37"/>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5" name="Google Shape;1054;p37"/>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6" name="Google Shape;1055;p37"/>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7" name="Google Shape;1056;p37"/>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8" name="Google Shape;1057;p37"/>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9" name="Google Shape;1058;p37"/>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0" name="Google Shape;1059;p37"/>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1" name="Google Shape;1060;p37"/>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2" name="Google Shape;1061;p37"/>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3" name="Google Shape;1062;p37"/>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4" name="Google Shape;1063;p37"/>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5" name="Google Shape;1064;p37"/>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6" name="Google Shape;1065;p37"/>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7" name="Google Shape;1066;p37"/>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rgbClr val="80E8ED"/>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pic>
        <p:nvPicPr>
          <p:cNvPr id="65"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st="117" end="7305.8333"/>
                </p14:media>
              </p:ext>
            </p:extLst>
          </p:nvPr>
        </p:nvPicPr>
        <p:blipFill>
          <a:blip r:embed="rId5"/>
          <a:stretch>
            <a:fillRect/>
          </a:stretch>
        </p:blipFill>
        <p:spPr>
          <a:xfrm>
            <a:off x="3484536" y="-1701434"/>
            <a:ext cx="577991" cy="577991"/>
          </a:xfrm>
          <a:prstGeom prst="rect">
            <a:avLst/>
          </a:prstGeom>
        </p:spPr>
      </p:pic>
      <p:sp>
        <p:nvSpPr>
          <p:cNvPr id="68" name="Rounded Rectangle 67"/>
          <p:cNvSpPr/>
          <p:nvPr/>
        </p:nvSpPr>
        <p:spPr>
          <a:xfrm>
            <a:off x="11185993" y="6290497"/>
            <a:ext cx="628338" cy="4541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034"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a:t>
            </a:r>
          </a:p>
        </p:txBody>
      </p:sp>
      <p:sp>
        <p:nvSpPr>
          <p:cNvPr id="69" name="Rounded Rectangle 68"/>
          <p:cNvSpPr/>
          <p:nvPr/>
        </p:nvSpPr>
        <p:spPr>
          <a:xfrm>
            <a:off x="5284437" y="10079056"/>
            <a:ext cx="628338" cy="4541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034"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a:t>
            </a:r>
          </a:p>
        </p:txBody>
      </p:sp>
      <p:sp>
        <p:nvSpPr>
          <p:cNvPr id="70" name="Rounded Rectangle 69"/>
          <p:cNvSpPr/>
          <p:nvPr/>
        </p:nvSpPr>
        <p:spPr>
          <a:xfrm>
            <a:off x="7423093" y="10079056"/>
            <a:ext cx="628338" cy="4541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034"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a:t>
            </a:r>
          </a:p>
        </p:txBody>
      </p:sp>
      <p:sp>
        <p:nvSpPr>
          <p:cNvPr id="71" name="Rounded Rectangle 70"/>
          <p:cNvSpPr/>
          <p:nvPr/>
        </p:nvSpPr>
        <p:spPr>
          <a:xfrm>
            <a:off x="9545392" y="10079056"/>
            <a:ext cx="628338" cy="4541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034"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a:t>
            </a:r>
          </a:p>
        </p:txBody>
      </p:sp>
      <p:pic>
        <p:nvPicPr>
          <p:cNvPr id="74" name="Picture 73"/>
          <p:cNvPicPr>
            <a:picLocks noChangeAspect="1"/>
          </p:cNvPicPr>
          <p:nvPr/>
        </p:nvPicPr>
        <p:blipFill rotWithShape="1">
          <a:blip r:embed="rId6">
            <a:extLst>
              <a:ext uri="{BEBA8EAE-BF5A-486C-A8C5-ECC9F3942E4B}">
                <a14:imgProps xmlns:a14="http://schemas.microsoft.com/office/drawing/2010/main">
                  <a14:imgLayer r:embed="rId7">
                    <a14:imgEffect>
                      <a14:backgroundRemoval t="13340" b="40701" l="65000" r="82800">
                        <a14:foregroundMark x1="70200" y1="28627" x2="70200" y2="28627"/>
                        <a14:foregroundMark x1="75100" y1="20058" x2="75100" y2="20058"/>
                        <a14:foregroundMark x1="80100" y1="32230" x2="80100" y2="32230"/>
                        <a14:foregroundMark x1="74700" y1="29698" x2="74700" y2="29698"/>
                        <a14:foregroundMark x1="74900" y1="24927" x2="75100" y2="39046"/>
                      </a14:backgroundRemoval>
                    </a14:imgEffect>
                  </a14:imgLayer>
                </a14:imgProps>
              </a:ext>
              <a:ext uri="{28A0092B-C50C-407E-A947-70E740481C1C}">
                <a14:useLocalDpi xmlns:a14="http://schemas.microsoft.com/office/drawing/2010/main" val="0"/>
              </a:ext>
            </a:extLst>
          </a:blip>
          <a:srcRect l="65214" t="12698" r="16093" b="57672"/>
          <a:stretch/>
        </p:blipFill>
        <p:spPr>
          <a:xfrm>
            <a:off x="10755023" y="3277412"/>
            <a:ext cx="1370081" cy="2230363"/>
          </a:xfrm>
          <a:prstGeom prst="rect">
            <a:avLst/>
          </a:prstGeom>
        </p:spPr>
      </p:pic>
      <p:pic>
        <p:nvPicPr>
          <p:cNvPr id="75" name="Picture 74"/>
          <p:cNvPicPr>
            <a:picLocks noChangeAspect="1"/>
          </p:cNvPicPr>
          <p:nvPr/>
        </p:nvPicPr>
        <p:blipFill rotWithShape="1">
          <a:blip r:embed="rId8">
            <a:extLst>
              <a:ext uri="{BEBA8EAE-BF5A-486C-A8C5-ECC9F3942E4B}">
                <a14:imgProps xmlns:a14="http://schemas.microsoft.com/office/drawing/2010/main">
                  <a14:imgLayer r:embed="rId9">
                    <a14:imgEffect>
                      <a14:backgroundRemoval t="79444" b="88333" l="78700" r="91500"/>
                    </a14:imgEffect>
                  </a14:imgLayer>
                </a14:imgProps>
              </a:ext>
              <a:ext uri="{28A0092B-C50C-407E-A947-70E740481C1C}">
                <a14:useLocalDpi xmlns:a14="http://schemas.microsoft.com/office/drawing/2010/main" val="0"/>
              </a:ext>
            </a:extLst>
          </a:blip>
          <a:srcRect l="77200" t="80015" r="6800" b="11534"/>
          <a:stretch/>
        </p:blipFill>
        <p:spPr>
          <a:xfrm>
            <a:off x="10679888" y="5354703"/>
            <a:ext cx="1640547" cy="935795"/>
          </a:xfrm>
          <a:prstGeom prst="rect">
            <a:avLst/>
          </a:prstGeom>
        </p:spPr>
      </p:pic>
      <p:pic>
        <p:nvPicPr>
          <p:cNvPr id="76" name="Picture 75"/>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10000" b="90000" l="10000" r="90000"/>
                    </a14:imgEffect>
                  </a14:imgLayer>
                </a14:imgProps>
              </a:ext>
              <a:ext uri="{28A0092B-C50C-407E-A947-70E740481C1C}">
                <a14:useLocalDpi xmlns:a14="http://schemas.microsoft.com/office/drawing/2010/main" val="0"/>
              </a:ext>
            </a:extLst>
          </a:blip>
          <a:srcRect l="29221" t="12699" r="30473" b="27831"/>
          <a:stretch/>
        </p:blipFill>
        <p:spPr>
          <a:xfrm>
            <a:off x="4897386" y="7010341"/>
            <a:ext cx="1280840" cy="2235503"/>
          </a:xfrm>
          <a:prstGeom prst="rect">
            <a:avLst/>
          </a:prstGeom>
        </p:spPr>
      </p:pic>
      <p:pic>
        <p:nvPicPr>
          <p:cNvPr id="77" name="Picture 76">
            <a:hlinkClick r:id="rId12" action="ppaction://hlinksldjump"/>
          </p:cNvPr>
          <p:cNvPicPr>
            <a:picLocks noChangeAspect="1"/>
          </p:cNvPicPr>
          <p:nvPr/>
        </p:nvPicPr>
        <p:blipFill rotWithShape="1">
          <a:blip r:embed="rId13">
            <a:extLst>
              <a:ext uri="{BEBA8EAE-BF5A-486C-A8C5-ECC9F3942E4B}">
                <a14:imgProps xmlns:a14="http://schemas.microsoft.com/office/drawing/2010/main">
                  <a14:imgLayer r:embed="rId9">
                    <a14:imgEffect>
                      <a14:backgroundRemoval t="16574" b="27778" l="56900" r="70400"/>
                    </a14:imgEffect>
                  </a14:imgLayer>
                </a14:imgProps>
              </a:ext>
              <a:ext uri="{28A0092B-C50C-407E-A947-70E740481C1C}">
                <a14:useLocalDpi xmlns:a14="http://schemas.microsoft.com/office/drawing/2010/main" val="0"/>
              </a:ext>
            </a:extLst>
          </a:blip>
          <a:srcRect l="55700" t="18285" r="30812" b="72429"/>
          <a:stretch/>
        </p:blipFill>
        <p:spPr>
          <a:xfrm>
            <a:off x="4889848" y="9105418"/>
            <a:ext cx="1259886" cy="946650"/>
          </a:xfrm>
          <a:prstGeom prst="rect">
            <a:avLst/>
          </a:prstGeom>
        </p:spPr>
      </p:pic>
      <p:pic>
        <p:nvPicPr>
          <p:cNvPr id="78" name="Picture 77"/>
          <p:cNvPicPr>
            <a:picLocks noChangeAspect="1"/>
          </p:cNvPicPr>
          <p:nvPr/>
        </p:nvPicPr>
        <p:blipFill rotWithShape="1">
          <a:blip r:embed="rId14">
            <a:extLst>
              <a:ext uri="{BEBA8EAE-BF5A-486C-A8C5-ECC9F3942E4B}">
                <a14:imgProps xmlns:a14="http://schemas.microsoft.com/office/drawing/2010/main">
                  <a14:imgLayer r:embed="rId7">
                    <a14:imgEffect>
                      <a14:backgroundRemoval t="40604" b="66504" l="30200" r="47200">
                        <a14:foregroundMark x1="35900" y1="44109" x2="35900" y2="44109"/>
                        <a14:foregroundMark x1="33600" y1="43817" x2="33600" y2="43817"/>
                        <a14:foregroundMark x1="35400" y1="45472" x2="35400" y2="45472"/>
                        <a14:foregroundMark x1="34400" y1="44206" x2="34400" y2="46835"/>
                        <a14:foregroundMark x1="32100" y1="47225" x2="32100" y2="47225"/>
                        <a14:foregroundMark x1="32000" y1="48101" x2="32000" y2="48101"/>
                        <a14:foregroundMark x1="34100" y1="48101" x2="34100" y2="48101"/>
                        <a14:foregroundMark x1="33700" y1="46154" x2="36300" y2="48004"/>
                        <a14:foregroundMark x1="38300" y1="44401" x2="38300" y2="44401"/>
                        <a14:foregroundMark x1="38200" y1="44791" x2="37500" y2="45764"/>
                      </a14:backgroundRemoval>
                    </a14:imgEffect>
                  </a14:imgLayer>
                </a14:imgProps>
              </a:ext>
              <a:ext uri="{28A0092B-C50C-407E-A947-70E740481C1C}">
                <a14:useLocalDpi xmlns:a14="http://schemas.microsoft.com/office/drawing/2010/main" val="0"/>
              </a:ext>
            </a:extLst>
          </a:blip>
          <a:srcRect l="30221" t="40635" r="52608" b="33697"/>
          <a:stretch/>
        </p:blipFill>
        <p:spPr>
          <a:xfrm>
            <a:off x="6943413" y="6753398"/>
            <a:ext cx="1587147" cy="2436631"/>
          </a:xfrm>
          <a:prstGeom prst="rect">
            <a:avLst/>
          </a:prstGeom>
        </p:spPr>
      </p:pic>
      <p:pic>
        <p:nvPicPr>
          <p:cNvPr id="79" name="Picture 78">
            <a:hlinkClick r:id="rId15" action="ppaction://hlinksldjump"/>
          </p:cNvPr>
          <p:cNvPicPr>
            <a:picLocks noChangeAspect="1"/>
          </p:cNvPicPr>
          <p:nvPr/>
        </p:nvPicPr>
        <p:blipFill rotWithShape="1">
          <a:blip r:embed="rId16">
            <a:extLst>
              <a:ext uri="{BEBA8EAE-BF5A-486C-A8C5-ECC9F3942E4B}">
                <a14:imgProps xmlns:a14="http://schemas.microsoft.com/office/drawing/2010/main">
                  <a14:imgLayer r:embed="rId9">
                    <a14:imgEffect>
                      <a14:backgroundRemoval t="76389" b="87870" l="33500" r="46800"/>
                    </a14:imgEffect>
                    <a14:imgEffect>
                      <a14:sharpenSoften amount="50000"/>
                    </a14:imgEffect>
                    <a14:imgEffect>
                      <a14:saturation sat="400000"/>
                    </a14:imgEffect>
                  </a14:imgLayer>
                </a14:imgProps>
              </a:ext>
              <a:ext uri="{28A0092B-C50C-407E-A947-70E740481C1C}">
                <a14:useLocalDpi xmlns:a14="http://schemas.microsoft.com/office/drawing/2010/main" val="0"/>
              </a:ext>
            </a:extLst>
          </a:blip>
          <a:srcRect l="31942" t="76389" r="51501" b="12500"/>
          <a:stretch/>
        </p:blipFill>
        <p:spPr>
          <a:xfrm>
            <a:off x="7046603" y="9052374"/>
            <a:ext cx="1379337" cy="999693"/>
          </a:xfrm>
          <a:prstGeom prst="rect">
            <a:avLst/>
          </a:prstGeom>
        </p:spPr>
      </p:pic>
      <p:pic>
        <p:nvPicPr>
          <p:cNvPr id="80" name="Picture 79"/>
          <p:cNvPicPr>
            <a:picLocks noChangeAspect="1"/>
          </p:cNvPicPr>
          <p:nvPr/>
        </p:nvPicPr>
        <p:blipFill rotWithShape="1">
          <a:blip r:embed="rId17">
            <a:extLst>
              <a:ext uri="{BEBA8EAE-BF5A-486C-A8C5-ECC9F3942E4B}">
                <a14:imgProps xmlns:a14="http://schemas.microsoft.com/office/drawing/2010/main">
                  <a14:imgLayer r:embed="rId9">
                    <a14:imgEffect>
                      <a14:backgroundRemoval t="31852" b="48426" l="9600" r="24600">
                        <a14:foregroundMark x1="15500" y1="32963" x2="15800" y2="40093"/>
                        <a14:foregroundMark x1="12200" y1="37222" x2="20100" y2="37037"/>
                        <a14:foregroundMark x1="20000" y1="43889" x2="20000" y2="46389"/>
                        <a14:foregroundMark x1="11400" y1="42685" x2="11800" y2="44722"/>
                      </a14:backgroundRemoval>
                    </a14:imgEffect>
                  </a14:imgLayer>
                </a14:imgProps>
              </a:ext>
              <a:ext uri="{28A0092B-C50C-407E-A947-70E740481C1C}">
                <a14:useLocalDpi xmlns:a14="http://schemas.microsoft.com/office/drawing/2010/main" val="0"/>
              </a:ext>
            </a:extLst>
          </a:blip>
          <a:srcRect l="9400" t="30741" r="76475" b="51666"/>
          <a:stretch/>
        </p:blipFill>
        <p:spPr>
          <a:xfrm>
            <a:off x="9246385" y="7478496"/>
            <a:ext cx="1222338" cy="1711719"/>
          </a:xfrm>
          <a:prstGeom prst="rect">
            <a:avLst/>
          </a:prstGeom>
        </p:spPr>
      </p:pic>
      <p:pic>
        <p:nvPicPr>
          <p:cNvPr id="81" name="Picture 80">
            <a:hlinkClick r:id="rId18" action="ppaction://hlinksldjump"/>
          </p:cNvPr>
          <p:cNvPicPr>
            <a:picLocks noChangeAspect="1"/>
          </p:cNvPicPr>
          <p:nvPr/>
        </p:nvPicPr>
        <p:blipFill rotWithShape="1">
          <a:blip r:embed="rId19">
            <a:extLst>
              <a:ext uri="{BEBA8EAE-BF5A-486C-A8C5-ECC9F3942E4B}">
                <a14:imgProps xmlns:a14="http://schemas.microsoft.com/office/drawing/2010/main">
                  <a14:imgLayer r:embed="rId9">
                    <a14:imgEffect>
                      <a14:backgroundRemoval t="78889" b="88519" l="10200" r="25300">
                        <a14:foregroundMark x1="12700" y1="79722" x2="20100" y2="79722"/>
                        <a14:foregroundMark x1="12000" y1="80648" x2="13000" y2="81389"/>
                        <a14:foregroundMark x1="11900" y1="80185" x2="11700" y2="81019"/>
                        <a14:foregroundMark x1="13000" y1="81481" x2="13900" y2="81481"/>
                        <a14:foregroundMark x1="14500" y1="80556" x2="17200" y2="81759"/>
                        <a14:foregroundMark x1="17500" y1="80648" x2="20600" y2="81944"/>
                        <a14:foregroundMark x1="21200" y1="80463" x2="21600" y2="80926"/>
                      </a14:backgroundRemoval>
                    </a14:imgEffect>
                  </a14:imgLayer>
                </a14:imgProps>
              </a:ext>
              <a:ext uri="{28A0092B-C50C-407E-A947-70E740481C1C}">
                <a14:useLocalDpi xmlns:a14="http://schemas.microsoft.com/office/drawing/2010/main" val="0"/>
              </a:ext>
            </a:extLst>
          </a:blip>
          <a:srcRect l="10200" t="79239" r="76959" b="11481"/>
          <a:stretch/>
        </p:blipFill>
        <p:spPr>
          <a:xfrm>
            <a:off x="9273113" y="9143262"/>
            <a:ext cx="1095470" cy="947968"/>
          </a:xfrm>
          <a:prstGeom prst="rect">
            <a:avLst/>
          </a:prstGeom>
        </p:spPr>
      </p:pic>
      <p:grpSp>
        <p:nvGrpSpPr>
          <p:cNvPr id="126" name="Group 125"/>
          <p:cNvGrpSpPr/>
          <p:nvPr/>
        </p:nvGrpSpPr>
        <p:grpSpPr>
          <a:xfrm>
            <a:off x="1985445" y="183107"/>
            <a:ext cx="7718565" cy="3040481"/>
            <a:chOff x="5667646" y="720179"/>
            <a:chExt cx="6753685" cy="2595486"/>
          </a:xfrm>
        </p:grpSpPr>
        <p:sp>
          <p:nvSpPr>
            <p:cNvPr id="127" name="Rectangle 126"/>
            <p:cNvSpPr/>
            <p:nvPr/>
          </p:nvSpPr>
          <p:spPr>
            <a:xfrm>
              <a:off x="6531073" y="1924156"/>
              <a:ext cx="5890258" cy="1391509"/>
            </a:xfrm>
            <a:prstGeom prst="rect">
              <a:avLst/>
            </a:prstGeom>
            <a:ln w="38100"/>
          </p:spPr>
          <p:style>
            <a:lnRef idx="2">
              <a:schemeClr val="accent2"/>
            </a:lnRef>
            <a:fillRef idx="1">
              <a:schemeClr val="lt1"/>
            </a:fillRef>
            <a:effectRef idx="0">
              <a:schemeClr val="accent2"/>
            </a:effectRef>
            <a:fontRef idx="minor">
              <a:schemeClr val="dk1"/>
            </a:fontRef>
          </p:style>
          <p:txBody>
            <a:bodyPr wrap="square" lIns="86699" tIns="43349" rIns="86699" bIns="43349">
              <a:sp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Đi học lóc cóc theo cùng</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Khi về lại bắt khom lưng cõng về.</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(Là cái gì?)</a:t>
              </a:r>
            </a:p>
          </p:txBody>
        </p:sp>
        <p:grpSp>
          <p:nvGrpSpPr>
            <p:cNvPr id="128" name="Google Shape;1012;p37"/>
            <p:cNvGrpSpPr/>
            <p:nvPr/>
          </p:nvGrpSpPr>
          <p:grpSpPr>
            <a:xfrm>
              <a:off x="5667646" y="720179"/>
              <a:ext cx="1481347" cy="1508052"/>
              <a:chOff x="5949775" y="2481625"/>
              <a:chExt cx="407775" cy="445825"/>
            </a:xfrm>
          </p:grpSpPr>
          <p:sp>
            <p:nvSpPr>
              <p:cNvPr id="129" name="Google Shape;1013;p37"/>
              <p:cNvSpPr/>
              <p:nvPr/>
            </p:nvSpPr>
            <p:spPr>
              <a:xfrm>
                <a:off x="5949775" y="2746875"/>
                <a:ext cx="72925" cy="42200"/>
              </a:xfrm>
              <a:custGeom>
                <a:avLst/>
                <a:gdLst/>
                <a:ahLst/>
                <a:cxnLst/>
                <a:rect l="l" t="t" r="r" b="b"/>
                <a:pathLst>
                  <a:path w="2917" h="1688" extrusionOk="0">
                    <a:moveTo>
                      <a:pt x="2916" y="0"/>
                    </a:moveTo>
                    <a:lnTo>
                      <a:pt x="1" y="849"/>
                    </a:lnTo>
                    <a:lnTo>
                      <a:pt x="2916" y="1687"/>
                    </a:lnTo>
                    <a:lnTo>
                      <a:pt x="2916" y="0"/>
                    </a:lnTo>
                    <a:close/>
                  </a:path>
                </a:pathLst>
              </a:custGeom>
              <a:solidFill>
                <a:srgbClr val="84004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0" name="Google Shape;1014;p37"/>
              <p:cNvSpPr/>
              <p:nvPr/>
            </p:nvSpPr>
            <p:spPr>
              <a:xfrm>
                <a:off x="6061400" y="2481625"/>
                <a:ext cx="176625" cy="179175"/>
              </a:xfrm>
              <a:custGeom>
                <a:avLst/>
                <a:gdLst/>
                <a:ahLst/>
                <a:cxnLst/>
                <a:rect l="l" t="t" r="r" b="b"/>
                <a:pathLst>
                  <a:path w="7065" h="7167" extrusionOk="0">
                    <a:moveTo>
                      <a:pt x="3451" y="1"/>
                    </a:moveTo>
                    <a:cubicBezTo>
                      <a:pt x="3204" y="1"/>
                      <a:pt x="2945" y="49"/>
                      <a:pt x="2675" y="154"/>
                    </a:cubicBezTo>
                    <a:cubicBezTo>
                      <a:pt x="1" y="1187"/>
                      <a:pt x="1206" y="3781"/>
                      <a:pt x="2158" y="5112"/>
                    </a:cubicBezTo>
                    <a:cubicBezTo>
                      <a:pt x="2858" y="6065"/>
                      <a:pt x="5085" y="7167"/>
                      <a:pt x="5085" y="7167"/>
                    </a:cubicBezTo>
                    <a:cubicBezTo>
                      <a:pt x="7064" y="4719"/>
                      <a:pt x="5876" y="1"/>
                      <a:pt x="3451" y="1"/>
                    </a:cubicBezTo>
                    <a:close/>
                  </a:path>
                </a:pathLst>
              </a:custGeom>
              <a:solidFill>
                <a:schemeClr val="accent6">
                  <a:lumMod val="50000"/>
                </a:schemeClr>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1" name="Google Shape;1015;p37"/>
              <p:cNvSpPr/>
              <p:nvPr/>
            </p:nvSpPr>
            <p:spPr>
              <a:xfrm>
                <a:off x="6060875" y="2857825"/>
                <a:ext cx="34425" cy="62000"/>
              </a:xfrm>
              <a:custGeom>
                <a:avLst/>
                <a:gdLst/>
                <a:ahLst/>
                <a:cxnLst/>
                <a:rect l="l" t="t" r="r" b="b"/>
                <a:pathLst>
                  <a:path w="1377" h="2480" extrusionOk="0">
                    <a:moveTo>
                      <a:pt x="954" y="0"/>
                    </a:moveTo>
                    <a:cubicBezTo>
                      <a:pt x="814" y="0"/>
                      <a:pt x="670" y="71"/>
                      <a:pt x="607" y="233"/>
                    </a:cubicBezTo>
                    <a:cubicBezTo>
                      <a:pt x="377" y="819"/>
                      <a:pt x="182" y="1427"/>
                      <a:pt x="56" y="2047"/>
                    </a:cubicBezTo>
                    <a:cubicBezTo>
                      <a:pt x="1" y="2309"/>
                      <a:pt x="219" y="2480"/>
                      <a:pt x="422" y="2480"/>
                    </a:cubicBezTo>
                    <a:cubicBezTo>
                      <a:pt x="557" y="2480"/>
                      <a:pt x="685" y="2404"/>
                      <a:pt x="722" y="2230"/>
                    </a:cubicBezTo>
                    <a:cubicBezTo>
                      <a:pt x="859" y="1611"/>
                      <a:pt x="1043" y="1002"/>
                      <a:pt x="1273" y="417"/>
                    </a:cubicBezTo>
                    <a:cubicBezTo>
                      <a:pt x="1377" y="166"/>
                      <a:pt x="1169" y="0"/>
                      <a:pt x="954"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2" name="Google Shape;1016;p37"/>
              <p:cNvSpPr/>
              <p:nvPr/>
            </p:nvSpPr>
            <p:spPr>
              <a:xfrm>
                <a:off x="6123225" y="2865225"/>
                <a:ext cx="20400" cy="62225"/>
              </a:xfrm>
              <a:custGeom>
                <a:avLst/>
                <a:gdLst/>
                <a:ahLst/>
                <a:cxnLst/>
                <a:rect l="l" t="t" r="r" b="b"/>
                <a:pathLst>
                  <a:path w="816" h="2489" extrusionOk="0">
                    <a:moveTo>
                      <a:pt x="473" y="0"/>
                    </a:moveTo>
                    <a:cubicBezTo>
                      <a:pt x="299" y="0"/>
                      <a:pt x="121" y="109"/>
                      <a:pt x="110" y="327"/>
                    </a:cubicBezTo>
                    <a:cubicBezTo>
                      <a:pt x="87" y="936"/>
                      <a:pt x="53" y="1544"/>
                      <a:pt x="18" y="2152"/>
                    </a:cubicBezTo>
                    <a:cubicBezTo>
                      <a:pt x="1" y="2376"/>
                      <a:pt x="164" y="2488"/>
                      <a:pt x="337" y="2488"/>
                    </a:cubicBezTo>
                    <a:cubicBezTo>
                      <a:pt x="509" y="2488"/>
                      <a:pt x="690" y="2376"/>
                      <a:pt x="707" y="2152"/>
                    </a:cubicBezTo>
                    <a:cubicBezTo>
                      <a:pt x="741" y="1544"/>
                      <a:pt x="776" y="936"/>
                      <a:pt x="810" y="327"/>
                    </a:cubicBezTo>
                    <a:cubicBezTo>
                      <a:pt x="816" y="109"/>
                      <a:pt x="646" y="0"/>
                      <a:pt x="473"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3" name="Google Shape;1017;p37"/>
              <p:cNvSpPr/>
              <p:nvPr/>
            </p:nvSpPr>
            <p:spPr>
              <a:xfrm>
                <a:off x="6197975" y="2865225"/>
                <a:ext cx="24825" cy="62125"/>
              </a:xfrm>
              <a:custGeom>
                <a:avLst/>
                <a:gdLst/>
                <a:ahLst/>
                <a:cxnLst/>
                <a:rect l="l" t="t" r="r" b="b"/>
                <a:pathLst>
                  <a:path w="993" h="2485" extrusionOk="0">
                    <a:moveTo>
                      <a:pt x="344" y="0"/>
                    </a:moveTo>
                    <a:cubicBezTo>
                      <a:pt x="170" y="0"/>
                      <a:pt x="1" y="109"/>
                      <a:pt x="12" y="327"/>
                    </a:cubicBezTo>
                    <a:cubicBezTo>
                      <a:pt x="35" y="970"/>
                      <a:pt x="127" y="1613"/>
                      <a:pt x="265" y="2244"/>
                    </a:cubicBezTo>
                    <a:cubicBezTo>
                      <a:pt x="305" y="2412"/>
                      <a:pt x="434" y="2485"/>
                      <a:pt x="568" y="2485"/>
                    </a:cubicBezTo>
                    <a:cubicBezTo>
                      <a:pt x="774" y="2485"/>
                      <a:pt x="993" y="2313"/>
                      <a:pt x="930" y="2049"/>
                    </a:cubicBezTo>
                    <a:cubicBezTo>
                      <a:pt x="804" y="1487"/>
                      <a:pt x="724" y="913"/>
                      <a:pt x="701" y="327"/>
                    </a:cubicBezTo>
                    <a:cubicBezTo>
                      <a:pt x="695" y="109"/>
                      <a:pt x="517" y="0"/>
                      <a:pt x="344"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4" name="Google Shape;1018;p37"/>
              <p:cNvSpPr/>
              <p:nvPr/>
            </p:nvSpPr>
            <p:spPr>
              <a:xfrm>
                <a:off x="6246675" y="2860325"/>
                <a:ext cx="35175" cy="56050"/>
              </a:xfrm>
              <a:custGeom>
                <a:avLst/>
                <a:gdLst/>
                <a:ahLst/>
                <a:cxnLst/>
                <a:rect l="l" t="t" r="r" b="b"/>
                <a:pathLst>
                  <a:path w="1407" h="2242" extrusionOk="0">
                    <a:moveTo>
                      <a:pt x="465" y="0"/>
                    </a:moveTo>
                    <a:cubicBezTo>
                      <a:pt x="244" y="0"/>
                      <a:pt x="1" y="252"/>
                      <a:pt x="119" y="535"/>
                    </a:cubicBezTo>
                    <a:cubicBezTo>
                      <a:pt x="325" y="1006"/>
                      <a:pt x="509" y="1499"/>
                      <a:pt x="658" y="1993"/>
                    </a:cubicBezTo>
                    <a:cubicBezTo>
                      <a:pt x="708" y="2167"/>
                      <a:pt x="847" y="2242"/>
                      <a:pt x="986" y="2242"/>
                    </a:cubicBezTo>
                    <a:cubicBezTo>
                      <a:pt x="1195" y="2242"/>
                      <a:pt x="1407" y="2071"/>
                      <a:pt x="1324" y="1809"/>
                    </a:cubicBezTo>
                    <a:cubicBezTo>
                      <a:pt x="1152" y="1258"/>
                      <a:pt x="956" y="707"/>
                      <a:pt x="715" y="179"/>
                    </a:cubicBezTo>
                    <a:cubicBezTo>
                      <a:pt x="661" y="53"/>
                      <a:pt x="565" y="0"/>
                      <a:pt x="465"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5" name="Google Shape;1019;p37"/>
              <p:cNvSpPr/>
              <p:nvPr/>
            </p:nvSpPr>
            <p:spPr>
              <a:xfrm>
                <a:off x="6096700" y="2834375"/>
                <a:ext cx="76625" cy="48225"/>
              </a:xfrm>
              <a:custGeom>
                <a:avLst/>
                <a:gdLst/>
                <a:ahLst/>
                <a:cxnLst/>
                <a:rect l="l" t="t" r="r" b="b"/>
                <a:pathLst>
                  <a:path w="3065" h="1929" extrusionOk="0">
                    <a:moveTo>
                      <a:pt x="0" y="1"/>
                    </a:moveTo>
                    <a:lnTo>
                      <a:pt x="0" y="1"/>
                    </a:lnTo>
                    <a:cubicBezTo>
                      <a:pt x="126" y="586"/>
                      <a:pt x="299" y="1171"/>
                      <a:pt x="494" y="1734"/>
                    </a:cubicBezTo>
                    <a:cubicBezTo>
                      <a:pt x="953" y="1871"/>
                      <a:pt x="1423" y="1929"/>
                      <a:pt x="1894" y="1929"/>
                    </a:cubicBezTo>
                    <a:lnTo>
                      <a:pt x="3065" y="1929"/>
                    </a:lnTo>
                    <a:cubicBezTo>
                      <a:pt x="2881" y="1401"/>
                      <a:pt x="2743" y="873"/>
                      <a:pt x="2629" y="322"/>
                    </a:cubicBezTo>
                    <a:cubicBezTo>
                      <a:pt x="1745" y="288"/>
                      <a:pt x="873" y="173"/>
                      <a:pt x="0"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6" name="Google Shape;1020;p37"/>
              <p:cNvSpPr/>
              <p:nvPr/>
            </p:nvSpPr>
            <p:spPr>
              <a:xfrm>
                <a:off x="6081200" y="2625200"/>
                <a:ext cx="88975" cy="217225"/>
              </a:xfrm>
              <a:custGeom>
                <a:avLst/>
                <a:gdLst/>
                <a:ahLst/>
                <a:cxnLst/>
                <a:rect l="l" t="t" r="r" b="b"/>
                <a:pathLst>
                  <a:path w="3559" h="8689" extrusionOk="0">
                    <a:moveTo>
                      <a:pt x="2514" y="1"/>
                    </a:moveTo>
                    <a:cubicBezTo>
                      <a:pt x="2009" y="1"/>
                      <a:pt x="1493" y="81"/>
                      <a:pt x="1010" y="230"/>
                    </a:cubicBezTo>
                    <a:cubicBezTo>
                      <a:pt x="138" y="2859"/>
                      <a:pt x="0" y="5670"/>
                      <a:pt x="609" y="8368"/>
                    </a:cubicBezTo>
                    <a:cubicBezTo>
                      <a:pt x="1481" y="8540"/>
                      <a:pt x="2365" y="8655"/>
                      <a:pt x="3249" y="8689"/>
                    </a:cubicBezTo>
                    <a:cubicBezTo>
                      <a:pt x="2663" y="5889"/>
                      <a:pt x="2916" y="2847"/>
                      <a:pt x="3558" y="1"/>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7" name="Google Shape;1021;p37"/>
              <p:cNvSpPr/>
              <p:nvPr/>
            </p:nvSpPr>
            <p:spPr>
              <a:xfrm>
                <a:off x="6031550" y="2816025"/>
                <a:ext cx="77500" cy="61700"/>
              </a:xfrm>
              <a:custGeom>
                <a:avLst/>
                <a:gdLst/>
                <a:ahLst/>
                <a:cxnLst/>
                <a:rect l="l" t="t" r="r" b="b"/>
                <a:pathLst>
                  <a:path w="3100" h="2468" extrusionOk="0">
                    <a:moveTo>
                      <a:pt x="1" y="0"/>
                    </a:moveTo>
                    <a:cubicBezTo>
                      <a:pt x="667" y="1205"/>
                      <a:pt x="1780" y="2089"/>
                      <a:pt x="3100" y="2468"/>
                    </a:cubicBezTo>
                    <a:cubicBezTo>
                      <a:pt x="2893" y="1905"/>
                      <a:pt x="2732" y="1320"/>
                      <a:pt x="2595" y="735"/>
                    </a:cubicBezTo>
                    <a:cubicBezTo>
                      <a:pt x="1711" y="562"/>
                      <a:pt x="850" y="310"/>
                      <a:pt x="1"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8" name="Google Shape;1022;p37"/>
              <p:cNvSpPr/>
              <p:nvPr/>
            </p:nvSpPr>
            <p:spPr>
              <a:xfrm>
                <a:off x="6015500" y="2630950"/>
                <a:ext cx="90975" cy="203450"/>
              </a:xfrm>
              <a:custGeom>
                <a:avLst/>
                <a:gdLst/>
                <a:ahLst/>
                <a:cxnLst/>
                <a:rect l="l" t="t" r="r" b="b"/>
                <a:pathLst>
                  <a:path w="3639" h="8138" extrusionOk="0">
                    <a:moveTo>
                      <a:pt x="3638" y="0"/>
                    </a:moveTo>
                    <a:lnTo>
                      <a:pt x="3638" y="0"/>
                    </a:lnTo>
                    <a:cubicBezTo>
                      <a:pt x="1481" y="677"/>
                      <a:pt x="0" y="2663"/>
                      <a:pt x="0" y="4924"/>
                    </a:cubicBezTo>
                    <a:cubicBezTo>
                      <a:pt x="0" y="5796"/>
                      <a:pt x="218" y="6646"/>
                      <a:pt x="643" y="7403"/>
                    </a:cubicBezTo>
                    <a:cubicBezTo>
                      <a:pt x="1492" y="7713"/>
                      <a:pt x="2353" y="7965"/>
                      <a:pt x="3237" y="8138"/>
                    </a:cubicBezTo>
                    <a:cubicBezTo>
                      <a:pt x="2628" y="5440"/>
                      <a:pt x="2766" y="2629"/>
                      <a:pt x="3638"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9" name="Google Shape;1023;p37"/>
              <p:cNvSpPr/>
              <p:nvPr/>
            </p:nvSpPr>
            <p:spPr>
              <a:xfrm>
                <a:off x="6162400" y="2838400"/>
                <a:ext cx="86400" cy="44200"/>
              </a:xfrm>
              <a:custGeom>
                <a:avLst/>
                <a:gdLst/>
                <a:ahLst/>
                <a:cxnLst/>
                <a:rect l="l" t="t" r="r" b="b"/>
                <a:pathLst>
                  <a:path w="3456" h="1768" extrusionOk="0">
                    <a:moveTo>
                      <a:pt x="3019" y="0"/>
                    </a:moveTo>
                    <a:cubicBezTo>
                      <a:pt x="2263" y="122"/>
                      <a:pt x="1500" y="178"/>
                      <a:pt x="736" y="178"/>
                    </a:cubicBezTo>
                    <a:cubicBezTo>
                      <a:pt x="491" y="178"/>
                      <a:pt x="246" y="172"/>
                      <a:pt x="1" y="161"/>
                    </a:cubicBezTo>
                    <a:lnTo>
                      <a:pt x="1" y="161"/>
                    </a:lnTo>
                    <a:cubicBezTo>
                      <a:pt x="104" y="712"/>
                      <a:pt x="253" y="1240"/>
                      <a:pt x="425" y="1768"/>
                    </a:cubicBezTo>
                    <a:lnTo>
                      <a:pt x="2652" y="1768"/>
                    </a:lnTo>
                    <a:cubicBezTo>
                      <a:pt x="2916" y="1768"/>
                      <a:pt x="3191" y="1756"/>
                      <a:pt x="3455" y="1710"/>
                    </a:cubicBezTo>
                    <a:cubicBezTo>
                      <a:pt x="3283" y="1148"/>
                      <a:pt x="3145" y="574"/>
                      <a:pt x="3019"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0" name="Google Shape;1024;p37"/>
              <p:cNvSpPr/>
              <p:nvPr/>
            </p:nvSpPr>
            <p:spPr>
              <a:xfrm>
                <a:off x="6147775" y="2625200"/>
                <a:ext cx="93850" cy="217650"/>
              </a:xfrm>
              <a:custGeom>
                <a:avLst/>
                <a:gdLst/>
                <a:ahLst/>
                <a:cxnLst/>
                <a:rect l="l" t="t" r="r" b="b"/>
                <a:pathLst>
                  <a:path w="3754" h="8706" extrusionOk="0">
                    <a:moveTo>
                      <a:pt x="884" y="1"/>
                    </a:moveTo>
                    <a:cubicBezTo>
                      <a:pt x="253" y="2836"/>
                      <a:pt x="0" y="5889"/>
                      <a:pt x="574" y="8689"/>
                    </a:cubicBezTo>
                    <a:cubicBezTo>
                      <a:pt x="822" y="8700"/>
                      <a:pt x="1069" y="8706"/>
                      <a:pt x="1316" y="8706"/>
                    </a:cubicBezTo>
                    <a:cubicBezTo>
                      <a:pt x="2086" y="8706"/>
                      <a:pt x="2851" y="8650"/>
                      <a:pt x="3616" y="8528"/>
                    </a:cubicBezTo>
                    <a:cubicBezTo>
                      <a:pt x="3019" y="5739"/>
                      <a:pt x="2973" y="2847"/>
                      <a:pt x="3753" y="35"/>
                    </a:cubicBezTo>
                    <a:cubicBezTo>
                      <a:pt x="3581" y="12"/>
                      <a:pt x="3409" y="1"/>
                      <a:pt x="3237"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1" name="Google Shape;1025;p37"/>
              <p:cNvSpPr/>
              <p:nvPr/>
            </p:nvSpPr>
            <p:spPr>
              <a:xfrm>
                <a:off x="6222075" y="2626075"/>
                <a:ext cx="135475" cy="212350"/>
              </a:xfrm>
              <a:custGeom>
                <a:avLst/>
                <a:gdLst/>
                <a:ahLst/>
                <a:cxnLst/>
                <a:rect l="l" t="t" r="r" b="b"/>
                <a:pathLst>
                  <a:path w="5419" h="8494" extrusionOk="0">
                    <a:moveTo>
                      <a:pt x="793" y="0"/>
                    </a:moveTo>
                    <a:cubicBezTo>
                      <a:pt x="1" y="2812"/>
                      <a:pt x="47" y="5704"/>
                      <a:pt x="644" y="8493"/>
                    </a:cubicBezTo>
                    <a:cubicBezTo>
                      <a:pt x="2285" y="8241"/>
                      <a:pt x="3834" y="7690"/>
                      <a:pt x="5131" y="6795"/>
                    </a:cubicBezTo>
                    <a:cubicBezTo>
                      <a:pt x="5326" y="6255"/>
                      <a:pt x="5418" y="5693"/>
                      <a:pt x="5418" y="5119"/>
                    </a:cubicBezTo>
                    <a:cubicBezTo>
                      <a:pt x="5407" y="2479"/>
                      <a:pt x="3410" y="264"/>
                      <a:pt x="793"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2" name="Google Shape;1026;p37"/>
              <p:cNvSpPr/>
              <p:nvPr/>
            </p:nvSpPr>
            <p:spPr>
              <a:xfrm>
                <a:off x="6238150" y="2795925"/>
                <a:ext cx="112225" cy="85250"/>
              </a:xfrm>
              <a:custGeom>
                <a:avLst/>
                <a:gdLst/>
                <a:ahLst/>
                <a:cxnLst/>
                <a:rect l="l" t="t" r="r" b="b"/>
                <a:pathLst>
                  <a:path w="4489" h="3410" extrusionOk="0">
                    <a:moveTo>
                      <a:pt x="4488" y="1"/>
                    </a:moveTo>
                    <a:lnTo>
                      <a:pt x="4488" y="1"/>
                    </a:lnTo>
                    <a:cubicBezTo>
                      <a:pt x="3180" y="896"/>
                      <a:pt x="1630" y="1447"/>
                      <a:pt x="1" y="1699"/>
                    </a:cubicBezTo>
                    <a:cubicBezTo>
                      <a:pt x="115" y="2273"/>
                      <a:pt x="265" y="2847"/>
                      <a:pt x="425" y="3409"/>
                    </a:cubicBezTo>
                    <a:cubicBezTo>
                      <a:pt x="2307" y="3099"/>
                      <a:pt x="3857"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3" name="Google Shape;1027;p37"/>
              <p:cNvSpPr/>
              <p:nvPr/>
            </p:nvSpPr>
            <p:spPr>
              <a:xfrm>
                <a:off x="6284050" y="2722175"/>
                <a:ext cx="29300" cy="24900"/>
              </a:xfrm>
              <a:custGeom>
                <a:avLst/>
                <a:gdLst/>
                <a:ahLst/>
                <a:cxnLst/>
                <a:rect l="l" t="t" r="r" b="b"/>
                <a:pathLst>
                  <a:path w="1172" h="996" extrusionOk="0">
                    <a:moveTo>
                      <a:pt x="667" y="1"/>
                    </a:moveTo>
                    <a:cubicBezTo>
                      <a:pt x="230" y="1"/>
                      <a:pt x="1" y="529"/>
                      <a:pt x="322" y="850"/>
                    </a:cubicBezTo>
                    <a:cubicBezTo>
                      <a:pt x="422" y="950"/>
                      <a:pt x="546" y="995"/>
                      <a:pt x="668" y="995"/>
                    </a:cubicBezTo>
                    <a:cubicBezTo>
                      <a:pt x="924" y="995"/>
                      <a:pt x="1172" y="798"/>
                      <a:pt x="1172" y="495"/>
                    </a:cubicBezTo>
                    <a:cubicBezTo>
                      <a:pt x="1172" y="219"/>
                      <a:pt x="942" y="1"/>
                      <a:pt x="667"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4" name="Google Shape;1028;p37"/>
              <p:cNvSpPr/>
              <p:nvPr/>
            </p:nvSpPr>
            <p:spPr>
              <a:xfrm>
                <a:off x="6256525" y="2757775"/>
                <a:ext cx="68300" cy="58400"/>
              </a:xfrm>
              <a:custGeom>
                <a:avLst/>
                <a:gdLst/>
                <a:ahLst/>
                <a:cxnLst/>
                <a:rect l="l" t="t" r="r" b="b"/>
                <a:pathLst>
                  <a:path w="2732" h="2336" extrusionOk="0">
                    <a:moveTo>
                      <a:pt x="1561" y="0"/>
                    </a:moveTo>
                    <a:cubicBezTo>
                      <a:pt x="528" y="0"/>
                      <a:pt x="0" y="1251"/>
                      <a:pt x="735" y="1986"/>
                    </a:cubicBezTo>
                    <a:cubicBezTo>
                      <a:pt x="976" y="2227"/>
                      <a:pt x="1271" y="2335"/>
                      <a:pt x="1559" y="2335"/>
                    </a:cubicBezTo>
                    <a:cubicBezTo>
                      <a:pt x="2160" y="2335"/>
                      <a:pt x="2732" y="1865"/>
                      <a:pt x="2732" y="1159"/>
                    </a:cubicBezTo>
                    <a:cubicBezTo>
                      <a:pt x="2732" y="517"/>
                      <a:pt x="2215" y="0"/>
                      <a:pt x="1561" y="0"/>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5" name="Google Shape;1029;p37"/>
              <p:cNvSpPr/>
              <p:nvPr/>
            </p:nvSpPr>
            <p:spPr>
              <a:xfrm>
                <a:off x="6005725" y="2504325"/>
                <a:ext cx="194025" cy="156475"/>
              </a:xfrm>
              <a:custGeom>
                <a:avLst/>
                <a:gdLst/>
                <a:ahLst/>
                <a:cxnLst/>
                <a:rect l="l" t="t" r="r" b="b"/>
                <a:pathLst>
                  <a:path w="7761" h="6259" extrusionOk="0">
                    <a:moveTo>
                      <a:pt x="3454" y="0"/>
                    </a:moveTo>
                    <a:cubicBezTo>
                      <a:pt x="3001" y="0"/>
                      <a:pt x="2551" y="163"/>
                      <a:pt x="2136" y="532"/>
                    </a:cubicBezTo>
                    <a:cubicBezTo>
                      <a:pt x="1" y="2437"/>
                      <a:pt x="2032" y="4445"/>
                      <a:pt x="3398" y="5352"/>
                    </a:cubicBezTo>
                    <a:cubicBezTo>
                      <a:pt x="4374" y="6006"/>
                      <a:pt x="6853" y="6259"/>
                      <a:pt x="6853" y="6259"/>
                    </a:cubicBezTo>
                    <a:cubicBezTo>
                      <a:pt x="7760" y="3546"/>
                      <a:pt x="5570" y="0"/>
                      <a:pt x="3454" y="0"/>
                    </a:cubicBezTo>
                    <a:close/>
                  </a:path>
                </a:pathLst>
              </a:custGeom>
              <a:solidFill>
                <a:srgbClr val="FFC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6" name="Google Shape;1030;p37"/>
              <p:cNvSpPr/>
              <p:nvPr/>
            </p:nvSpPr>
            <p:spPr>
              <a:xfrm>
                <a:off x="6197975" y="2535675"/>
                <a:ext cx="132875" cy="111925"/>
              </a:xfrm>
              <a:custGeom>
                <a:avLst/>
                <a:gdLst/>
                <a:ahLst/>
                <a:cxnLst/>
                <a:rect l="l" t="t" r="r" b="b"/>
                <a:pathLst>
                  <a:path w="5315" h="4477" extrusionOk="0">
                    <a:moveTo>
                      <a:pt x="2847" y="1"/>
                    </a:moveTo>
                    <a:cubicBezTo>
                      <a:pt x="2847" y="1"/>
                      <a:pt x="1573" y="1619"/>
                      <a:pt x="1573" y="1619"/>
                    </a:cubicBezTo>
                    <a:cubicBezTo>
                      <a:pt x="1562" y="1619"/>
                      <a:pt x="1" y="253"/>
                      <a:pt x="1" y="253"/>
                    </a:cubicBezTo>
                    <a:lnTo>
                      <a:pt x="1" y="253"/>
                    </a:lnTo>
                    <a:lnTo>
                      <a:pt x="620" y="4006"/>
                    </a:lnTo>
                    <a:lnTo>
                      <a:pt x="4121" y="4477"/>
                    </a:lnTo>
                    <a:lnTo>
                      <a:pt x="5315" y="1424"/>
                    </a:lnTo>
                    <a:lnTo>
                      <a:pt x="3467" y="1917"/>
                    </a:lnTo>
                    <a:lnTo>
                      <a:pt x="2847" y="1"/>
                    </a:lnTo>
                    <a:close/>
                  </a:path>
                </a:pathLst>
              </a:custGeom>
              <a:solidFill>
                <a:schemeClr val="accent2"/>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grpSp>
      <p:sp>
        <p:nvSpPr>
          <p:cNvPr id="147" name="Rounded Rectangle 146">
            <a:hlinkClick r:id="rId20" action="ppaction://hlinksldjump"/>
          </p:cNvPr>
          <p:cNvSpPr/>
          <p:nvPr/>
        </p:nvSpPr>
        <p:spPr>
          <a:xfrm>
            <a:off x="755707" y="6077096"/>
            <a:ext cx="2422922" cy="5977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792"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3792"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Trở</a:t>
            </a:r>
            <a:r>
              <a:rPr kumimoji="0" lang="en-US" sz="3792"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3792"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về</a:t>
            </a:r>
            <a:endParaRPr kumimoji="0" lang="en-US" sz="3792"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148" name="Google Shape;1031;p37"/>
          <p:cNvGrpSpPr/>
          <p:nvPr/>
        </p:nvGrpSpPr>
        <p:grpSpPr>
          <a:xfrm flipH="1">
            <a:off x="14642" y="5357129"/>
            <a:ext cx="1376330" cy="1485904"/>
            <a:chOff x="2013650" y="1733325"/>
            <a:chExt cx="407750" cy="445875"/>
          </a:xfrm>
        </p:grpSpPr>
        <p:sp>
          <p:nvSpPr>
            <p:cNvPr id="149" name="Google Shape;1032;p37"/>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rgbClr val="84004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0" name="Google Shape;1033;p37"/>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rgbClr val="EC206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1" name="Google Shape;1034;p37"/>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2" name="Google Shape;1035;p37"/>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3" name="Google Shape;1036;p37"/>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4" name="Google Shape;1037;p37"/>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5" name="Google Shape;1038;p37"/>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6" name="Google Shape;1039;p37"/>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7" name="Google Shape;1040;p37"/>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8" name="Google Shape;1041;p37"/>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9" name="Google Shape;1042;p37"/>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60" name="Google Shape;1043;p37"/>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61" name="Google Shape;1044;p37"/>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62" name="Google Shape;1045;p37"/>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63" name="Google Shape;1046;p37"/>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64" name="Google Shape;1047;p37"/>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65" name="Google Shape;1048;p37"/>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rgbClr val="FE67BE"/>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sp>
        <p:nvSpPr>
          <p:cNvPr id="84" name="Cloud 83">
            <a:extLst>
              <a:ext uri="{FF2B5EF4-FFF2-40B4-BE49-F238E27FC236}">
                <a16:creationId xmlns:a16="http://schemas.microsoft.com/office/drawing/2014/main" id="{D898EA26-B46F-4F2F-8923-830DF1331552}"/>
              </a:ext>
            </a:extLst>
          </p:cNvPr>
          <p:cNvSpPr/>
          <p:nvPr/>
        </p:nvSpPr>
        <p:spPr>
          <a:xfrm>
            <a:off x="3921830" y="4392593"/>
            <a:ext cx="4455808" cy="1517286"/>
          </a:xfrm>
          <a:prstGeom prst="cloud">
            <a:avLst/>
          </a:prstGeom>
          <a:ln w="38100"/>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sng" strike="noStrike" kern="1200" cap="none" spc="0" normalizeH="0" baseline="0" noProof="0" dirty="0" err="1">
                <a:ln>
                  <a:noFill/>
                </a:ln>
                <a:solidFill>
                  <a:srgbClr val="FF0000"/>
                </a:solidFill>
                <a:effectLst/>
                <a:uLnTx/>
                <a:uFillTx/>
                <a:latin typeface="Calibri"/>
                <a:ea typeface="+mn-ea"/>
                <a:cs typeface="+mn-cs"/>
              </a:rPr>
              <a:t>Đáp</a:t>
            </a:r>
            <a:r>
              <a:rPr kumimoji="0" lang="en-US" sz="3600" b="0" i="0" u="sng" strike="noStrike" kern="1200" cap="none" spc="0" normalizeH="0" baseline="0" noProof="0" dirty="0">
                <a:ln>
                  <a:noFill/>
                </a:ln>
                <a:solidFill>
                  <a:srgbClr val="FF0000"/>
                </a:solidFill>
                <a:effectLst/>
                <a:uLnTx/>
                <a:uFillTx/>
                <a:latin typeface="Calibri"/>
                <a:ea typeface="+mn-ea"/>
                <a:cs typeface="+mn-cs"/>
              </a:rPr>
              <a:t> </a:t>
            </a:r>
            <a:r>
              <a:rPr kumimoji="0" lang="en-US" sz="3600" b="0" i="0" u="sng" strike="noStrike" kern="1200" cap="none" spc="0" normalizeH="0" baseline="0" noProof="0" dirty="0" err="1">
                <a:ln>
                  <a:noFill/>
                </a:ln>
                <a:solidFill>
                  <a:srgbClr val="FF0000"/>
                </a:solidFill>
                <a:effectLst/>
                <a:uLnTx/>
                <a:uFillTx/>
                <a:latin typeface="Calibri"/>
                <a:ea typeface="+mn-ea"/>
                <a:cs typeface="+mn-cs"/>
              </a:rPr>
              <a:t>án</a:t>
            </a:r>
            <a:r>
              <a:rPr kumimoji="0" lang="en-US" sz="3600" b="0" i="0" u="sng" strike="noStrike" kern="1200" cap="none" spc="0" normalizeH="0" baseline="0" noProof="0" dirty="0">
                <a:ln>
                  <a:noFill/>
                </a:ln>
                <a:solidFill>
                  <a:srgbClr val="FF0000"/>
                </a:solidFill>
                <a:effectLst/>
                <a:uLnTx/>
                <a:uFillTx/>
                <a:latin typeface="Calibri"/>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FF0000"/>
                </a:solidFill>
                <a:effectLst/>
                <a:uLnTx/>
                <a:uFillTx/>
                <a:latin typeface="Calibri"/>
                <a:ea typeface="+mn-ea"/>
                <a:cs typeface="+mn-cs"/>
              </a:rPr>
              <a:t>Cái</a:t>
            </a:r>
            <a:r>
              <a:rPr kumimoji="0" lang="en-US" sz="3600" b="0" i="0" u="none" strike="noStrike" kern="1200" cap="none" spc="0" normalizeH="0" baseline="0" noProof="0" dirty="0">
                <a:ln>
                  <a:noFill/>
                </a:ln>
                <a:solidFill>
                  <a:srgbClr val="FF0000"/>
                </a:solidFill>
                <a:effectLst/>
                <a:uLnTx/>
                <a:uFillTx/>
                <a:latin typeface="Calibri"/>
                <a:ea typeface="+mn-ea"/>
                <a:cs typeface="+mn-cs"/>
              </a:rPr>
              <a:t> </a:t>
            </a:r>
            <a:r>
              <a:rPr kumimoji="0" lang="en-US" sz="3600" b="0" i="0" u="none" strike="noStrike" kern="1200" cap="none" spc="0" normalizeH="0" baseline="0" noProof="0" dirty="0" err="1">
                <a:ln>
                  <a:noFill/>
                </a:ln>
                <a:solidFill>
                  <a:srgbClr val="FF0000"/>
                </a:solidFill>
                <a:effectLst/>
                <a:uLnTx/>
                <a:uFillTx/>
                <a:latin typeface="Calibri"/>
                <a:ea typeface="+mn-ea"/>
                <a:cs typeface="+mn-cs"/>
              </a:rPr>
              <a:t>cặp</a:t>
            </a:r>
            <a:r>
              <a:rPr kumimoji="0" lang="en-US" sz="3600" b="0" i="0" u="none" strike="noStrike" kern="1200" cap="none" spc="0" normalizeH="0" baseline="0" noProof="0" dirty="0">
                <a:ln>
                  <a:noFill/>
                </a:ln>
                <a:solidFill>
                  <a:srgbClr val="FF0000"/>
                </a:solidFill>
                <a:effectLst/>
                <a:uLnTx/>
                <a:uFillTx/>
                <a:latin typeface="Calibri"/>
                <a:ea typeface="+mn-ea"/>
                <a:cs typeface="+mn-cs"/>
              </a:rPr>
              <a:t> </a:t>
            </a:r>
            <a:r>
              <a:rPr kumimoji="0" lang="en-US" sz="3600" b="0" i="0" u="none" strike="noStrike" kern="1200" cap="none" spc="0" normalizeH="0" baseline="0" noProof="0" dirty="0" err="1">
                <a:ln>
                  <a:noFill/>
                </a:ln>
                <a:solidFill>
                  <a:srgbClr val="FF0000"/>
                </a:solidFill>
                <a:effectLst/>
                <a:uLnTx/>
                <a:uFillTx/>
                <a:latin typeface="Calibri"/>
                <a:ea typeface="+mn-ea"/>
                <a:cs typeface="+mn-cs"/>
              </a:rPr>
              <a:t>sách</a:t>
            </a:r>
            <a:endParaRPr kumimoji="0" lang="en-US" sz="3600" b="0" i="0" u="none" strike="noStrike" kern="1200" cap="none" spc="0" normalizeH="0" baseline="0" noProof="0" dirty="0">
              <a:ln>
                <a:noFill/>
              </a:ln>
              <a:solidFill>
                <a:srgbClr val="FF0000"/>
              </a:solidFill>
              <a:effectLst/>
              <a:uLnTx/>
              <a:uFillTx/>
              <a:latin typeface="Calibri"/>
              <a:ea typeface="+mn-ea"/>
              <a:cs typeface="+mn-cs"/>
            </a:endParaRPr>
          </a:p>
        </p:txBody>
      </p:sp>
    </p:spTree>
    <p:extLst>
      <p:ext uri="{BB962C8B-B14F-4D97-AF65-F5344CB8AC3E}">
        <p14:creationId xmlns:p14="http://schemas.microsoft.com/office/powerpoint/2010/main" val="4033875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26"/>
                                        </p:tgtEl>
                                        <p:attrNameLst>
                                          <p:attrName>style.visibility</p:attrName>
                                        </p:attrNameLst>
                                      </p:cBhvr>
                                      <p:to>
                                        <p:strVal val="visible"/>
                                      </p:to>
                                    </p:set>
                                    <p:anim calcmode="lin" valueType="num">
                                      <p:cBhvr additive="base">
                                        <p:cTn id="7" dur="2000" fill="hold"/>
                                        <p:tgtEl>
                                          <p:spTgt spid="126"/>
                                        </p:tgtEl>
                                        <p:attrNameLst>
                                          <p:attrName>ppt_x</p:attrName>
                                        </p:attrNameLst>
                                      </p:cBhvr>
                                      <p:tavLst>
                                        <p:tav tm="0">
                                          <p:val>
                                            <p:strVal val="0-#ppt_w/2"/>
                                          </p:val>
                                        </p:tav>
                                        <p:tav tm="100000">
                                          <p:val>
                                            <p:strVal val="#ppt_x"/>
                                          </p:val>
                                        </p:tav>
                                      </p:tavLst>
                                    </p:anim>
                                    <p:anim calcmode="lin" valueType="num">
                                      <p:cBhvr additive="base">
                                        <p:cTn id="8" dur="2000" fill="hold"/>
                                        <p:tgtEl>
                                          <p:spTgt spid="12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84"/>
                                        </p:tgtEl>
                                        <p:attrNameLst>
                                          <p:attrName>style.visibility</p:attrName>
                                        </p:attrNameLst>
                                      </p:cBhvr>
                                      <p:to>
                                        <p:strVal val="visible"/>
                                      </p:to>
                                    </p:set>
                                    <p:animEffect transition="in" filter="wipe(down)">
                                      <p:cBhvr>
                                        <p:cTn id="1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4" fill="hold" display="0">
                  <p:stCondLst>
                    <p:cond delay="indefinite"/>
                  </p:stCondLst>
                  <p:endCondLst>
                    <p:cond evt="onStopAudio" delay="0">
                      <p:tgtEl>
                        <p:sldTgt/>
                      </p:tgtEl>
                    </p:cond>
                  </p:endCondLst>
                </p:cTn>
                <p:tgtEl>
                  <p:spTgt spid="65"/>
                </p:tgtEl>
              </p:cMediaNode>
            </p:audio>
          </p:childTnLst>
        </p:cTn>
      </p:par>
    </p:tnLst>
    <p:bldLst>
      <p:bldP spid="8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5"/>
          <a:stretch>
            <a:fillRect/>
          </a:stretch>
        </p:blipFill>
        <p:spPr>
          <a:xfrm>
            <a:off x="0" y="190"/>
            <a:ext cx="12192000" cy="6857999"/>
          </a:xfrm>
          <a:prstGeom prst="rect">
            <a:avLst/>
          </a:prstGeom>
        </p:spPr>
      </p:pic>
      <p:pic>
        <p:nvPicPr>
          <p:cNvPr id="65"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st="117" end="7305.8333"/>
                </p14:media>
              </p:ext>
            </p:extLst>
          </p:nvPr>
        </p:nvPicPr>
        <p:blipFill>
          <a:blip r:embed="rId6"/>
          <a:stretch>
            <a:fillRect/>
          </a:stretch>
        </p:blipFill>
        <p:spPr>
          <a:xfrm>
            <a:off x="25659" y="-1964854"/>
            <a:ext cx="1114508" cy="1114508"/>
          </a:xfrm>
          <a:prstGeom prst="rect">
            <a:avLst/>
          </a:prstGeom>
        </p:spPr>
      </p:pic>
      <p:pic>
        <p:nvPicPr>
          <p:cNvPr id="82" name="PA_图片 11">
            <a:hlinkClick r:id="" action="ppaction://noaction"/>
            <a:extLst>
              <a:ext uri="{FF2B5EF4-FFF2-40B4-BE49-F238E27FC236}">
                <a16:creationId xmlns:a16="http://schemas.microsoft.com/office/drawing/2014/main" id="{708C517F-72B9-4C02-A8BE-32A8350AED99}"/>
              </a:ext>
            </a:extLst>
          </p:cNvPr>
          <p:cNvPicPr>
            <a:picLocks noChangeAspect="1"/>
          </p:cNvPicPr>
          <p:nvPr>
            <p:custDataLst>
              <p:tags r:id="rId3"/>
            </p:custDataLst>
          </p:nvPr>
        </p:nvPicPr>
        <p:blipFill>
          <a:blip r:embed="rId7" cstate="screen">
            <a:extLst>
              <a:ext uri="{28A0092B-C50C-407E-A947-70E740481C1C}">
                <a14:useLocalDpi xmlns:a14="http://schemas.microsoft.com/office/drawing/2010/main"/>
              </a:ext>
            </a:extLst>
          </a:blip>
          <a:stretch>
            <a:fillRect/>
          </a:stretch>
        </p:blipFill>
        <p:spPr>
          <a:xfrm>
            <a:off x="8805872" y="-207407"/>
            <a:ext cx="2800265" cy="2800265"/>
          </a:xfrm>
          <a:prstGeom prst="rect">
            <a:avLst/>
          </a:prstGeom>
        </p:spPr>
      </p:pic>
      <p:pic>
        <p:nvPicPr>
          <p:cNvPr id="1028" name="Picture 4" descr="Premium Vector | Bee hive on tree cartoon"/>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9875" b="89933" l="0" r="98083">
                        <a14:foregroundMark x1="23323" y1="12848" x2="23323" y2="12848"/>
                        <a14:foregroundMark x1="30351" y1="13998" x2="30351" y2="13998"/>
                        <a14:foregroundMark x1="29073" y1="17641" x2="29073" y2="17641"/>
                        <a14:foregroundMark x1="61342" y1="21668" x2="61342" y2="21668"/>
                        <a14:foregroundMark x1="88179" y1="43337" x2="88179" y2="43337"/>
                        <a14:foregroundMark x1="48562" y1="67114" x2="36102" y2="67498"/>
                        <a14:foregroundMark x1="74441" y1="73634" x2="80511" y2="76894"/>
                        <a14:foregroundMark x1="74121" y1="78044" x2="81789" y2="80537"/>
                        <a14:foregroundMark x1="49521" y1="69990" x2="38978" y2="71333"/>
                        <a14:foregroundMark x1="83706" y1="40268" x2="83706" y2="40268"/>
                      </a14:backgroundRemoval>
                    </a14:imgEffect>
                  </a14:imgLayer>
                </a14:imgProps>
              </a:ext>
              <a:ext uri="{28A0092B-C50C-407E-A947-70E740481C1C}">
                <a14:useLocalDpi xmlns:a14="http://schemas.microsoft.com/office/drawing/2010/main" val="0"/>
              </a:ext>
            </a:extLst>
          </a:blip>
          <a:srcRect/>
          <a:stretch>
            <a:fillRect/>
          </a:stretch>
        </p:blipFill>
        <p:spPr bwMode="auto">
          <a:xfrm>
            <a:off x="-49286" y="561373"/>
            <a:ext cx="4670583" cy="6702264"/>
          </a:xfrm>
          <a:prstGeom prst="rect">
            <a:avLst/>
          </a:prstGeom>
          <a:noFill/>
          <a:extLst>
            <a:ext uri="{909E8E84-426E-40DD-AFC4-6F175D3DCCD1}">
              <a14:hiddenFill xmlns:a14="http://schemas.microsoft.com/office/drawing/2010/main">
                <a:solidFill>
                  <a:srgbClr val="FFFFFF"/>
                </a:solidFill>
              </a14:hiddenFill>
            </a:ext>
          </a:extLst>
        </p:spPr>
      </p:pic>
      <p:pic>
        <p:nvPicPr>
          <p:cNvPr id="155" name="Picture 4" descr="Premium Vector | Bee hive on tree cartoon"/>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9875" b="89933" l="0" r="98083">
                        <a14:foregroundMark x1="23323" y1="12848" x2="23323" y2="12848"/>
                        <a14:foregroundMark x1="30351" y1="13998" x2="30351" y2="13998"/>
                        <a14:foregroundMark x1="29073" y1="17641" x2="29073" y2="17641"/>
                        <a14:foregroundMark x1="61342" y1="21668" x2="61342" y2="21668"/>
                        <a14:foregroundMark x1="88179" y1="43337" x2="88179" y2="43337"/>
                        <a14:foregroundMark x1="48562" y1="67114" x2="36102" y2="67498"/>
                        <a14:foregroundMark x1="74441" y1="73634" x2="80511" y2="76894"/>
                        <a14:foregroundMark x1="74121" y1="78044" x2="81789" y2="80537"/>
                        <a14:foregroundMark x1="49521" y1="69990" x2="38978" y2="71333"/>
                        <a14:foregroundMark x1="83706" y1="40268" x2="83706" y2="40268"/>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7582651" y="545562"/>
            <a:ext cx="4585723" cy="6702264"/>
          </a:xfrm>
          <a:prstGeom prst="rect">
            <a:avLst/>
          </a:prstGeom>
          <a:noFill/>
          <a:extLst>
            <a:ext uri="{909E8E84-426E-40DD-AFC4-6F175D3DCCD1}">
              <a14:hiddenFill xmlns:a14="http://schemas.microsoft.com/office/drawing/2010/main">
                <a:solidFill>
                  <a:srgbClr val="FFFFFF"/>
                </a:solidFill>
              </a14:hiddenFill>
            </a:ext>
          </a:extLst>
        </p:spPr>
      </p:pic>
      <p:grpSp>
        <p:nvGrpSpPr>
          <p:cNvPr id="156" name="Google Shape;1031;p37"/>
          <p:cNvGrpSpPr/>
          <p:nvPr/>
        </p:nvGrpSpPr>
        <p:grpSpPr>
          <a:xfrm flipH="1">
            <a:off x="3165830" y="5272405"/>
            <a:ext cx="818299" cy="894810"/>
            <a:chOff x="2013650" y="1733325"/>
            <a:chExt cx="407750" cy="445875"/>
          </a:xfrm>
        </p:grpSpPr>
        <p:sp>
          <p:nvSpPr>
            <p:cNvPr id="157" name="Google Shape;1032;p37"/>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rgbClr val="84004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58" name="Google Shape;1033;p37"/>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rgbClr val="EC206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59" name="Google Shape;1034;p37"/>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60" name="Google Shape;1035;p37"/>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61" name="Google Shape;1036;p37"/>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62" name="Google Shape;1037;p37"/>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63" name="Google Shape;1038;p37"/>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64" name="Google Shape;1039;p37"/>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65" name="Google Shape;1040;p37"/>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66" name="Google Shape;1041;p37"/>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67" name="Google Shape;1042;p37"/>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68" name="Google Shape;1043;p37"/>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69" name="Google Shape;1044;p37"/>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70" name="Google Shape;1045;p37"/>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71" name="Google Shape;1046;p37"/>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72" name="Google Shape;1047;p37"/>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73" name="Google Shape;1048;p37"/>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rgbClr val="FE67BE"/>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grpSp>
      <p:grpSp>
        <p:nvGrpSpPr>
          <p:cNvPr id="174" name="Google Shape;1031;p37"/>
          <p:cNvGrpSpPr/>
          <p:nvPr/>
        </p:nvGrpSpPr>
        <p:grpSpPr>
          <a:xfrm flipH="1">
            <a:off x="3574977" y="2285526"/>
            <a:ext cx="1544346" cy="1688742"/>
            <a:chOff x="2013650" y="1733325"/>
            <a:chExt cx="407750" cy="445875"/>
          </a:xfrm>
        </p:grpSpPr>
        <p:sp>
          <p:nvSpPr>
            <p:cNvPr id="175" name="Google Shape;1032;p37"/>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rgbClr val="84004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76" name="Google Shape;1033;p37"/>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rgbClr val="EC206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77" name="Google Shape;1034;p37"/>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78" name="Google Shape;1035;p37"/>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79" name="Google Shape;1036;p37"/>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80" name="Google Shape;1037;p37"/>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81" name="Google Shape;1038;p37"/>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82" name="Google Shape;1039;p37"/>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83" name="Google Shape;1040;p37"/>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84" name="Google Shape;1041;p37"/>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85" name="Google Shape;1042;p37"/>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86" name="Google Shape;1043;p37"/>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87" name="Google Shape;1044;p37"/>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88" name="Google Shape;1045;p37"/>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89" name="Google Shape;1046;p37"/>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90" name="Google Shape;1047;p37"/>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91" name="Google Shape;1048;p37"/>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rgbClr val="FE67BE"/>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grpSp>
      <p:grpSp>
        <p:nvGrpSpPr>
          <p:cNvPr id="192" name="Google Shape;1012;p37"/>
          <p:cNvGrpSpPr/>
          <p:nvPr/>
        </p:nvGrpSpPr>
        <p:grpSpPr>
          <a:xfrm>
            <a:off x="7824880" y="5002550"/>
            <a:ext cx="1361326" cy="1385868"/>
            <a:chOff x="5949775" y="2481625"/>
            <a:chExt cx="407775" cy="445825"/>
          </a:xfrm>
        </p:grpSpPr>
        <p:sp>
          <p:nvSpPr>
            <p:cNvPr id="193" name="Google Shape;1013;p37"/>
            <p:cNvSpPr/>
            <p:nvPr/>
          </p:nvSpPr>
          <p:spPr>
            <a:xfrm>
              <a:off x="5949775" y="2746875"/>
              <a:ext cx="72925" cy="42200"/>
            </a:xfrm>
            <a:custGeom>
              <a:avLst/>
              <a:gdLst/>
              <a:ahLst/>
              <a:cxnLst/>
              <a:rect l="l" t="t" r="r" b="b"/>
              <a:pathLst>
                <a:path w="2917" h="1688" extrusionOk="0">
                  <a:moveTo>
                    <a:pt x="2916" y="0"/>
                  </a:moveTo>
                  <a:lnTo>
                    <a:pt x="1" y="849"/>
                  </a:lnTo>
                  <a:lnTo>
                    <a:pt x="2916" y="1687"/>
                  </a:lnTo>
                  <a:lnTo>
                    <a:pt x="2916" y="0"/>
                  </a:lnTo>
                  <a:close/>
                </a:path>
              </a:pathLst>
            </a:custGeom>
            <a:solidFill>
              <a:srgbClr val="84004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94" name="Google Shape;1014;p37"/>
            <p:cNvSpPr/>
            <p:nvPr/>
          </p:nvSpPr>
          <p:spPr>
            <a:xfrm>
              <a:off x="6061400" y="2481625"/>
              <a:ext cx="176625" cy="179175"/>
            </a:xfrm>
            <a:custGeom>
              <a:avLst/>
              <a:gdLst/>
              <a:ahLst/>
              <a:cxnLst/>
              <a:rect l="l" t="t" r="r" b="b"/>
              <a:pathLst>
                <a:path w="7065" h="7167" extrusionOk="0">
                  <a:moveTo>
                    <a:pt x="3451" y="1"/>
                  </a:moveTo>
                  <a:cubicBezTo>
                    <a:pt x="3204" y="1"/>
                    <a:pt x="2945" y="49"/>
                    <a:pt x="2675" y="154"/>
                  </a:cubicBezTo>
                  <a:cubicBezTo>
                    <a:pt x="1" y="1187"/>
                    <a:pt x="1206" y="3781"/>
                    <a:pt x="2158" y="5112"/>
                  </a:cubicBezTo>
                  <a:cubicBezTo>
                    <a:pt x="2858" y="6065"/>
                    <a:pt x="5085" y="7167"/>
                    <a:pt x="5085" y="7167"/>
                  </a:cubicBezTo>
                  <a:cubicBezTo>
                    <a:pt x="7064" y="4719"/>
                    <a:pt x="5876" y="1"/>
                    <a:pt x="3451" y="1"/>
                  </a:cubicBezTo>
                  <a:close/>
                </a:path>
              </a:pathLst>
            </a:custGeom>
            <a:solidFill>
              <a:schemeClr val="accent6">
                <a:lumMod val="50000"/>
              </a:schemeClr>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95" name="Google Shape;1015;p37"/>
            <p:cNvSpPr/>
            <p:nvPr/>
          </p:nvSpPr>
          <p:spPr>
            <a:xfrm>
              <a:off x="6060875" y="2857825"/>
              <a:ext cx="34425" cy="62000"/>
            </a:xfrm>
            <a:custGeom>
              <a:avLst/>
              <a:gdLst/>
              <a:ahLst/>
              <a:cxnLst/>
              <a:rect l="l" t="t" r="r" b="b"/>
              <a:pathLst>
                <a:path w="1377" h="2480" extrusionOk="0">
                  <a:moveTo>
                    <a:pt x="954" y="0"/>
                  </a:moveTo>
                  <a:cubicBezTo>
                    <a:pt x="814" y="0"/>
                    <a:pt x="670" y="71"/>
                    <a:pt x="607" y="233"/>
                  </a:cubicBezTo>
                  <a:cubicBezTo>
                    <a:pt x="377" y="819"/>
                    <a:pt x="182" y="1427"/>
                    <a:pt x="56" y="2047"/>
                  </a:cubicBezTo>
                  <a:cubicBezTo>
                    <a:pt x="1" y="2309"/>
                    <a:pt x="219" y="2480"/>
                    <a:pt x="422" y="2480"/>
                  </a:cubicBezTo>
                  <a:cubicBezTo>
                    <a:pt x="557" y="2480"/>
                    <a:pt x="685" y="2404"/>
                    <a:pt x="722" y="2230"/>
                  </a:cubicBezTo>
                  <a:cubicBezTo>
                    <a:pt x="859" y="1611"/>
                    <a:pt x="1043" y="1002"/>
                    <a:pt x="1273" y="417"/>
                  </a:cubicBezTo>
                  <a:cubicBezTo>
                    <a:pt x="1377" y="166"/>
                    <a:pt x="1169" y="0"/>
                    <a:pt x="954"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96" name="Google Shape;1016;p37"/>
            <p:cNvSpPr/>
            <p:nvPr/>
          </p:nvSpPr>
          <p:spPr>
            <a:xfrm>
              <a:off x="6123225" y="2865225"/>
              <a:ext cx="20400" cy="62225"/>
            </a:xfrm>
            <a:custGeom>
              <a:avLst/>
              <a:gdLst/>
              <a:ahLst/>
              <a:cxnLst/>
              <a:rect l="l" t="t" r="r" b="b"/>
              <a:pathLst>
                <a:path w="816" h="2489" extrusionOk="0">
                  <a:moveTo>
                    <a:pt x="473" y="0"/>
                  </a:moveTo>
                  <a:cubicBezTo>
                    <a:pt x="299" y="0"/>
                    <a:pt x="121" y="109"/>
                    <a:pt x="110" y="327"/>
                  </a:cubicBezTo>
                  <a:cubicBezTo>
                    <a:pt x="87" y="936"/>
                    <a:pt x="53" y="1544"/>
                    <a:pt x="18" y="2152"/>
                  </a:cubicBezTo>
                  <a:cubicBezTo>
                    <a:pt x="1" y="2376"/>
                    <a:pt x="164" y="2488"/>
                    <a:pt x="337" y="2488"/>
                  </a:cubicBezTo>
                  <a:cubicBezTo>
                    <a:pt x="509" y="2488"/>
                    <a:pt x="690" y="2376"/>
                    <a:pt x="707" y="2152"/>
                  </a:cubicBezTo>
                  <a:cubicBezTo>
                    <a:pt x="741" y="1544"/>
                    <a:pt x="776" y="936"/>
                    <a:pt x="810" y="327"/>
                  </a:cubicBezTo>
                  <a:cubicBezTo>
                    <a:pt x="816" y="109"/>
                    <a:pt x="646" y="0"/>
                    <a:pt x="473"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97" name="Google Shape;1017;p37"/>
            <p:cNvSpPr/>
            <p:nvPr/>
          </p:nvSpPr>
          <p:spPr>
            <a:xfrm>
              <a:off x="6197975" y="2865225"/>
              <a:ext cx="24825" cy="62125"/>
            </a:xfrm>
            <a:custGeom>
              <a:avLst/>
              <a:gdLst/>
              <a:ahLst/>
              <a:cxnLst/>
              <a:rect l="l" t="t" r="r" b="b"/>
              <a:pathLst>
                <a:path w="993" h="2485" extrusionOk="0">
                  <a:moveTo>
                    <a:pt x="344" y="0"/>
                  </a:moveTo>
                  <a:cubicBezTo>
                    <a:pt x="170" y="0"/>
                    <a:pt x="1" y="109"/>
                    <a:pt x="12" y="327"/>
                  </a:cubicBezTo>
                  <a:cubicBezTo>
                    <a:pt x="35" y="970"/>
                    <a:pt x="127" y="1613"/>
                    <a:pt x="265" y="2244"/>
                  </a:cubicBezTo>
                  <a:cubicBezTo>
                    <a:pt x="305" y="2412"/>
                    <a:pt x="434" y="2485"/>
                    <a:pt x="568" y="2485"/>
                  </a:cubicBezTo>
                  <a:cubicBezTo>
                    <a:pt x="774" y="2485"/>
                    <a:pt x="993" y="2313"/>
                    <a:pt x="930" y="2049"/>
                  </a:cubicBezTo>
                  <a:cubicBezTo>
                    <a:pt x="804" y="1487"/>
                    <a:pt x="724" y="913"/>
                    <a:pt x="701" y="327"/>
                  </a:cubicBezTo>
                  <a:cubicBezTo>
                    <a:pt x="695" y="109"/>
                    <a:pt x="517" y="0"/>
                    <a:pt x="344"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98" name="Google Shape;1018;p37"/>
            <p:cNvSpPr/>
            <p:nvPr/>
          </p:nvSpPr>
          <p:spPr>
            <a:xfrm>
              <a:off x="6246675" y="2860325"/>
              <a:ext cx="35175" cy="56050"/>
            </a:xfrm>
            <a:custGeom>
              <a:avLst/>
              <a:gdLst/>
              <a:ahLst/>
              <a:cxnLst/>
              <a:rect l="l" t="t" r="r" b="b"/>
              <a:pathLst>
                <a:path w="1407" h="2242" extrusionOk="0">
                  <a:moveTo>
                    <a:pt x="465" y="0"/>
                  </a:moveTo>
                  <a:cubicBezTo>
                    <a:pt x="244" y="0"/>
                    <a:pt x="1" y="252"/>
                    <a:pt x="119" y="535"/>
                  </a:cubicBezTo>
                  <a:cubicBezTo>
                    <a:pt x="325" y="1006"/>
                    <a:pt x="509" y="1499"/>
                    <a:pt x="658" y="1993"/>
                  </a:cubicBezTo>
                  <a:cubicBezTo>
                    <a:pt x="708" y="2167"/>
                    <a:pt x="847" y="2242"/>
                    <a:pt x="986" y="2242"/>
                  </a:cubicBezTo>
                  <a:cubicBezTo>
                    <a:pt x="1195" y="2242"/>
                    <a:pt x="1407" y="2071"/>
                    <a:pt x="1324" y="1809"/>
                  </a:cubicBezTo>
                  <a:cubicBezTo>
                    <a:pt x="1152" y="1258"/>
                    <a:pt x="956" y="707"/>
                    <a:pt x="715" y="179"/>
                  </a:cubicBezTo>
                  <a:cubicBezTo>
                    <a:pt x="661" y="53"/>
                    <a:pt x="565" y="0"/>
                    <a:pt x="465"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99" name="Google Shape;1019;p37"/>
            <p:cNvSpPr/>
            <p:nvPr/>
          </p:nvSpPr>
          <p:spPr>
            <a:xfrm>
              <a:off x="6096700" y="2834375"/>
              <a:ext cx="76625" cy="48225"/>
            </a:xfrm>
            <a:custGeom>
              <a:avLst/>
              <a:gdLst/>
              <a:ahLst/>
              <a:cxnLst/>
              <a:rect l="l" t="t" r="r" b="b"/>
              <a:pathLst>
                <a:path w="3065" h="1929" extrusionOk="0">
                  <a:moveTo>
                    <a:pt x="0" y="1"/>
                  </a:moveTo>
                  <a:lnTo>
                    <a:pt x="0" y="1"/>
                  </a:lnTo>
                  <a:cubicBezTo>
                    <a:pt x="126" y="586"/>
                    <a:pt x="299" y="1171"/>
                    <a:pt x="494" y="1734"/>
                  </a:cubicBezTo>
                  <a:cubicBezTo>
                    <a:pt x="953" y="1871"/>
                    <a:pt x="1423" y="1929"/>
                    <a:pt x="1894" y="1929"/>
                  </a:cubicBezTo>
                  <a:lnTo>
                    <a:pt x="3065" y="1929"/>
                  </a:lnTo>
                  <a:cubicBezTo>
                    <a:pt x="2881" y="1401"/>
                    <a:pt x="2743" y="873"/>
                    <a:pt x="2629" y="322"/>
                  </a:cubicBezTo>
                  <a:cubicBezTo>
                    <a:pt x="1745" y="288"/>
                    <a:pt x="873" y="173"/>
                    <a:pt x="0"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00" name="Google Shape;1020;p37"/>
            <p:cNvSpPr/>
            <p:nvPr/>
          </p:nvSpPr>
          <p:spPr>
            <a:xfrm>
              <a:off x="6081200" y="2625200"/>
              <a:ext cx="88975" cy="217225"/>
            </a:xfrm>
            <a:custGeom>
              <a:avLst/>
              <a:gdLst/>
              <a:ahLst/>
              <a:cxnLst/>
              <a:rect l="l" t="t" r="r" b="b"/>
              <a:pathLst>
                <a:path w="3559" h="8689" extrusionOk="0">
                  <a:moveTo>
                    <a:pt x="2514" y="1"/>
                  </a:moveTo>
                  <a:cubicBezTo>
                    <a:pt x="2009" y="1"/>
                    <a:pt x="1493" y="81"/>
                    <a:pt x="1010" y="230"/>
                  </a:cubicBezTo>
                  <a:cubicBezTo>
                    <a:pt x="138" y="2859"/>
                    <a:pt x="0" y="5670"/>
                    <a:pt x="609" y="8368"/>
                  </a:cubicBezTo>
                  <a:cubicBezTo>
                    <a:pt x="1481" y="8540"/>
                    <a:pt x="2365" y="8655"/>
                    <a:pt x="3249" y="8689"/>
                  </a:cubicBezTo>
                  <a:cubicBezTo>
                    <a:pt x="2663" y="5889"/>
                    <a:pt x="2916" y="2847"/>
                    <a:pt x="3558" y="1"/>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01" name="Google Shape;1021;p37"/>
            <p:cNvSpPr/>
            <p:nvPr/>
          </p:nvSpPr>
          <p:spPr>
            <a:xfrm>
              <a:off x="6031550" y="2816025"/>
              <a:ext cx="77500" cy="61700"/>
            </a:xfrm>
            <a:custGeom>
              <a:avLst/>
              <a:gdLst/>
              <a:ahLst/>
              <a:cxnLst/>
              <a:rect l="l" t="t" r="r" b="b"/>
              <a:pathLst>
                <a:path w="3100" h="2468" extrusionOk="0">
                  <a:moveTo>
                    <a:pt x="1" y="0"/>
                  </a:moveTo>
                  <a:cubicBezTo>
                    <a:pt x="667" y="1205"/>
                    <a:pt x="1780" y="2089"/>
                    <a:pt x="3100" y="2468"/>
                  </a:cubicBezTo>
                  <a:cubicBezTo>
                    <a:pt x="2893" y="1905"/>
                    <a:pt x="2732" y="1320"/>
                    <a:pt x="2595" y="735"/>
                  </a:cubicBezTo>
                  <a:cubicBezTo>
                    <a:pt x="1711" y="562"/>
                    <a:pt x="850" y="310"/>
                    <a:pt x="1"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02" name="Google Shape;1022;p37"/>
            <p:cNvSpPr/>
            <p:nvPr/>
          </p:nvSpPr>
          <p:spPr>
            <a:xfrm>
              <a:off x="6015500" y="2630950"/>
              <a:ext cx="90975" cy="203450"/>
            </a:xfrm>
            <a:custGeom>
              <a:avLst/>
              <a:gdLst/>
              <a:ahLst/>
              <a:cxnLst/>
              <a:rect l="l" t="t" r="r" b="b"/>
              <a:pathLst>
                <a:path w="3639" h="8138" extrusionOk="0">
                  <a:moveTo>
                    <a:pt x="3638" y="0"/>
                  </a:moveTo>
                  <a:lnTo>
                    <a:pt x="3638" y="0"/>
                  </a:lnTo>
                  <a:cubicBezTo>
                    <a:pt x="1481" y="677"/>
                    <a:pt x="0" y="2663"/>
                    <a:pt x="0" y="4924"/>
                  </a:cubicBezTo>
                  <a:cubicBezTo>
                    <a:pt x="0" y="5796"/>
                    <a:pt x="218" y="6646"/>
                    <a:pt x="643" y="7403"/>
                  </a:cubicBezTo>
                  <a:cubicBezTo>
                    <a:pt x="1492" y="7713"/>
                    <a:pt x="2353" y="7965"/>
                    <a:pt x="3237" y="8138"/>
                  </a:cubicBezTo>
                  <a:cubicBezTo>
                    <a:pt x="2628" y="5440"/>
                    <a:pt x="2766" y="2629"/>
                    <a:pt x="3638"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03" name="Google Shape;1023;p37"/>
            <p:cNvSpPr/>
            <p:nvPr/>
          </p:nvSpPr>
          <p:spPr>
            <a:xfrm>
              <a:off x="6162400" y="2838400"/>
              <a:ext cx="86400" cy="44200"/>
            </a:xfrm>
            <a:custGeom>
              <a:avLst/>
              <a:gdLst/>
              <a:ahLst/>
              <a:cxnLst/>
              <a:rect l="l" t="t" r="r" b="b"/>
              <a:pathLst>
                <a:path w="3456" h="1768" extrusionOk="0">
                  <a:moveTo>
                    <a:pt x="3019" y="0"/>
                  </a:moveTo>
                  <a:cubicBezTo>
                    <a:pt x="2263" y="122"/>
                    <a:pt x="1500" y="178"/>
                    <a:pt x="736" y="178"/>
                  </a:cubicBezTo>
                  <a:cubicBezTo>
                    <a:pt x="491" y="178"/>
                    <a:pt x="246" y="172"/>
                    <a:pt x="1" y="161"/>
                  </a:cubicBezTo>
                  <a:lnTo>
                    <a:pt x="1" y="161"/>
                  </a:lnTo>
                  <a:cubicBezTo>
                    <a:pt x="104" y="712"/>
                    <a:pt x="253" y="1240"/>
                    <a:pt x="425" y="1768"/>
                  </a:cubicBezTo>
                  <a:lnTo>
                    <a:pt x="2652" y="1768"/>
                  </a:lnTo>
                  <a:cubicBezTo>
                    <a:pt x="2916" y="1768"/>
                    <a:pt x="3191" y="1756"/>
                    <a:pt x="3455" y="1710"/>
                  </a:cubicBezTo>
                  <a:cubicBezTo>
                    <a:pt x="3283" y="1148"/>
                    <a:pt x="3145" y="574"/>
                    <a:pt x="3019"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04" name="Google Shape;1024;p37"/>
            <p:cNvSpPr/>
            <p:nvPr/>
          </p:nvSpPr>
          <p:spPr>
            <a:xfrm>
              <a:off x="6147775" y="2625200"/>
              <a:ext cx="93850" cy="217650"/>
            </a:xfrm>
            <a:custGeom>
              <a:avLst/>
              <a:gdLst/>
              <a:ahLst/>
              <a:cxnLst/>
              <a:rect l="l" t="t" r="r" b="b"/>
              <a:pathLst>
                <a:path w="3754" h="8706" extrusionOk="0">
                  <a:moveTo>
                    <a:pt x="884" y="1"/>
                  </a:moveTo>
                  <a:cubicBezTo>
                    <a:pt x="253" y="2836"/>
                    <a:pt x="0" y="5889"/>
                    <a:pt x="574" y="8689"/>
                  </a:cubicBezTo>
                  <a:cubicBezTo>
                    <a:pt x="822" y="8700"/>
                    <a:pt x="1069" y="8706"/>
                    <a:pt x="1316" y="8706"/>
                  </a:cubicBezTo>
                  <a:cubicBezTo>
                    <a:pt x="2086" y="8706"/>
                    <a:pt x="2851" y="8650"/>
                    <a:pt x="3616" y="8528"/>
                  </a:cubicBezTo>
                  <a:cubicBezTo>
                    <a:pt x="3019" y="5739"/>
                    <a:pt x="2973" y="2847"/>
                    <a:pt x="3753" y="35"/>
                  </a:cubicBezTo>
                  <a:cubicBezTo>
                    <a:pt x="3581" y="12"/>
                    <a:pt x="3409" y="1"/>
                    <a:pt x="3237"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05" name="Google Shape;1025;p37"/>
            <p:cNvSpPr/>
            <p:nvPr/>
          </p:nvSpPr>
          <p:spPr>
            <a:xfrm>
              <a:off x="6222075" y="2626075"/>
              <a:ext cx="135475" cy="212350"/>
            </a:xfrm>
            <a:custGeom>
              <a:avLst/>
              <a:gdLst/>
              <a:ahLst/>
              <a:cxnLst/>
              <a:rect l="l" t="t" r="r" b="b"/>
              <a:pathLst>
                <a:path w="5419" h="8494" extrusionOk="0">
                  <a:moveTo>
                    <a:pt x="793" y="0"/>
                  </a:moveTo>
                  <a:cubicBezTo>
                    <a:pt x="1" y="2812"/>
                    <a:pt x="47" y="5704"/>
                    <a:pt x="644" y="8493"/>
                  </a:cubicBezTo>
                  <a:cubicBezTo>
                    <a:pt x="2285" y="8241"/>
                    <a:pt x="3834" y="7690"/>
                    <a:pt x="5131" y="6795"/>
                  </a:cubicBezTo>
                  <a:cubicBezTo>
                    <a:pt x="5326" y="6255"/>
                    <a:pt x="5418" y="5693"/>
                    <a:pt x="5418" y="5119"/>
                  </a:cubicBezTo>
                  <a:cubicBezTo>
                    <a:pt x="5407" y="2479"/>
                    <a:pt x="3410" y="264"/>
                    <a:pt x="793"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06" name="Google Shape;1026;p37"/>
            <p:cNvSpPr/>
            <p:nvPr/>
          </p:nvSpPr>
          <p:spPr>
            <a:xfrm>
              <a:off x="6238150" y="2795925"/>
              <a:ext cx="112225" cy="85250"/>
            </a:xfrm>
            <a:custGeom>
              <a:avLst/>
              <a:gdLst/>
              <a:ahLst/>
              <a:cxnLst/>
              <a:rect l="l" t="t" r="r" b="b"/>
              <a:pathLst>
                <a:path w="4489" h="3410" extrusionOk="0">
                  <a:moveTo>
                    <a:pt x="4488" y="1"/>
                  </a:moveTo>
                  <a:lnTo>
                    <a:pt x="4488" y="1"/>
                  </a:lnTo>
                  <a:cubicBezTo>
                    <a:pt x="3180" y="896"/>
                    <a:pt x="1630" y="1447"/>
                    <a:pt x="1" y="1699"/>
                  </a:cubicBezTo>
                  <a:cubicBezTo>
                    <a:pt x="115" y="2273"/>
                    <a:pt x="265" y="2847"/>
                    <a:pt x="425" y="3409"/>
                  </a:cubicBezTo>
                  <a:cubicBezTo>
                    <a:pt x="2307" y="3099"/>
                    <a:pt x="3857"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07" name="Google Shape;1027;p37"/>
            <p:cNvSpPr/>
            <p:nvPr/>
          </p:nvSpPr>
          <p:spPr>
            <a:xfrm>
              <a:off x="6284050" y="2722175"/>
              <a:ext cx="29300" cy="24900"/>
            </a:xfrm>
            <a:custGeom>
              <a:avLst/>
              <a:gdLst/>
              <a:ahLst/>
              <a:cxnLst/>
              <a:rect l="l" t="t" r="r" b="b"/>
              <a:pathLst>
                <a:path w="1172" h="996" extrusionOk="0">
                  <a:moveTo>
                    <a:pt x="667" y="1"/>
                  </a:moveTo>
                  <a:cubicBezTo>
                    <a:pt x="230" y="1"/>
                    <a:pt x="1" y="529"/>
                    <a:pt x="322" y="850"/>
                  </a:cubicBezTo>
                  <a:cubicBezTo>
                    <a:pt x="422" y="950"/>
                    <a:pt x="546" y="995"/>
                    <a:pt x="668" y="995"/>
                  </a:cubicBezTo>
                  <a:cubicBezTo>
                    <a:pt x="924" y="995"/>
                    <a:pt x="1172" y="798"/>
                    <a:pt x="1172" y="495"/>
                  </a:cubicBezTo>
                  <a:cubicBezTo>
                    <a:pt x="1172" y="219"/>
                    <a:pt x="942" y="1"/>
                    <a:pt x="667"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08" name="Google Shape;1028;p37"/>
            <p:cNvSpPr/>
            <p:nvPr/>
          </p:nvSpPr>
          <p:spPr>
            <a:xfrm>
              <a:off x="6256525" y="2757775"/>
              <a:ext cx="68300" cy="58400"/>
            </a:xfrm>
            <a:custGeom>
              <a:avLst/>
              <a:gdLst/>
              <a:ahLst/>
              <a:cxnLst/>
              <a:rect l="l" t="t" r="r" b="b"/>
              <a:pathLst>
                <a:path w="2732" h="2336" extrusionOk="0">
                  <a:moveTo>
                    <a:pt x="1561" y="0"/>
                  </a:moveTo>
                  <a:cubicBezTo>
                    <a:pt x="528" y="0"/>
                    <a:pt x="0" y="1251"/>
                    <a:pt x="735" y="1986"/>
                  </a:cubicBezTo>
                  <a:cubicBezTo>
                    <a:pt x="976" y="2227"/>
                    <a:pt x="1271" y="2335"/>
                    <a:pt x="1559" y="2335"/>
                  </a:cubicBezTo>
                  <a:cubicBezTo>
                    <a:pt x="2160" y="2335"/>
                    <a:pt x="2732" y="1865"/>
                    <a:pt x="2732" y="1159"/>
                  </a:cubicBezTo>
                  <a:cubicBezTo>
                    <a:pt x="2732" y="517"/>
                    <a:pt x="2215" y="0"/>
                    <a:pt x="1561" y="0"/>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09" name="Google Shape;1029;p37"/>
            <p:cNvSpPr/>
            <p:nvPr/>
          </p:nvSpPr>
          <p:spPr>
            <a:xfrm>
              <a:off x="6005725" y="2504325"/>
              <a:ext cx="194025" cy="156475"/>
            </a:xfrm>
            <a:custGeom>
              <a:avLst/>
              <a:gdLst/>
              <a:ahLst/>
              <a:cxnLst/>
              <a:rect l="l" t="t" r="r" b="b"/>
              <a:pathLst>
                <a:path w="7761" h="6259" extrusionOk="0">
                  <a:moveTo>
                    <a:pt x="3454" y="0"/>
                  </a:moveTo>
                  <a:cubicBezTo>
                    <a:pt x="3001" y="0"/>
                    <a:pt x="2551" y="163"/>
                    <a:pt x="2136" y="532"/>
                  </a:cubicBezTo>
                  <a:cubicBezTo>
                    <a:pt x="1" y="2437"/>
                    <a:pt x="2032" y="4445"/>
                    <a:pt x="3398" y="5352"/>
                  </a:cubicBezTo>
                  <a:cubicBezTo>
                    <a:pt x="4374" y="6006"/>
                    <a:pt x="6853" y="6259"/>
                    <a:pt x="6853" y="6259"/>
                  </a:cubicBezTo>
                  <a:cubicBezTo>
                    <a:pt x="7760" y="3546"/>
                    <a:pt x="5570" y="0"/>
                    <a:pt x="3454" y="0"/>
                  </a:cubicBezTo>
                  <a:close/>
                </a:path>
              </a:pathLst>
            </a:custGeom>
            <a:solidFill>
              <a:srgbClr val="FFC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10" name="Google Shape;1030;p37"/>
            <p:cNvSpPr/>
            <p:nvPr/>
          </p:nvSpPr>
          <p:spPr>
            <a:xfrm>
              <a:off x="6197975" y="2535675"/>
              <a:ext cx="132875" cy="111925"/>
            </a:xfrm>
            <a:custGeom>
              <a:avLst/>
              <a:gdLst/>
              <a:ahLst/>
              <a:cxnLst/>
              <a:rect l="l" t="t" r="r" b="b"/>
              <a:pathLst>
                <a:path w="5315" h="4477" extrusionOk="0">
                  <a:moveTo>
                    <a:pt x="2847" y="1"/>
                  </a:moveTo>
                  <a:cubicBezTo>
                    <a:pt x="2847" y="1"/>
                    <a:pt x="1573" y="1619"/>
                    <a:pt x="1573" y="1619"/>
                  </a:cubicBezTo>
                  <a:cubicBezTo>
                    <a:pt x="1562" y="1619"/>
                    <a:pt x="1" y="253"/>
                    <a:pt x="1" y="253"/>
                  </a:cubicBezTo>
                  <a:lnTo>
                    <a:pt x="1" y="253"/>
                  </a:lnTo>
                  <a:lnTo>
                    <a:pt x="620" y="4006"/>
                  </a:lnTo>
                  <a:lnTo>
                    <a:pt x="4121" y="4477"/>
                  </a:lnTo>
                  <a:lnTo>
                    <a:pt x="5315" y="1424"/>
                  </a:lnTo>
                  <a:lnTo>
                    <a:pt x="3467" y="1917"/>
                  </a:lnTo>
                  <a:lnTo>
                    <a:pt x="2847" y="1"/>
                  </a:lnTo>
                  <a:close/>
                </a:path>
              </a:pathLst>
            </a:custGeom>
            <a:solidFill>
              <a:schemeClr val="accent2"/>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grpSp>
      <p:grpSp>
        <p:nvGrpSpPr>
          <p:cNvPr id="211" name="Google Shape;1012;p37"/>
          <p:cNvGrpSpPr/>
          <p:nvPr/>
        </p:nvGrpSpPr>
        <p:grpSpPr>
          <a:xfrm>
            <a:off x="7800742" y="2774527"/>
            <a:ext cx="754184" cy="767780"/>
            <a:chOff x="5949775" y="2481625"/>
            <a:chExt cx="407775" cy="445825"/>
          </a:xfrm>
        </p:grpSpPr>
        <p:sp>
          <p:nvSpPr>
            <p:cNvPr id="212" name="Google Shape;1013;p37"/>
            <p:cNvSpPr/>
            <p:nvPr/>
          </p:nvSpPr>
          <p:spPr>
            <a:xfrm>
              <a:off x="5949775" y="2746875"/>
              <a:ext cx="72925" cy="42200"/>
            </a:xfrm>
            <a:custGeom>
              <a:avLst/>
              <a:gdLst/>
              <a:ahLst/>
              <a:cxnLst/>
              <a:rect l="l" t="t" r="r" b="b"/>
              <a:pathLst>
                <a:path w="2917" h="1688" extrusionOk="0">
                  <a:moveTo>
                    <a:pt x="2916" y="0"/>
                  </a:moveTo>
                  <a:lnTo>
                    <a:pt x="1" y="849"/>
                  </a:lnTo>
                  <a:lnTo>
                    <a:pt x="2916" y="1687"/>
                  </a:lnTo>
                  <a:lnTo>
                    <a:pt x="2916" y="0"/>
                  </a:lnTo>
                  <a:close/>
                </a:path>
              </a:pathLst>
            </a:custGeom>
            <a:solidFill>
              <a:srgbClr val="84004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13" name="Google Shape;1014;p37"/>
            <p:cNvSpPr/>
            <p:nvPr/>
          </p:nvSpPr>
          <p:spPr>
            <a:xfrm>
              <a:off x="6061400" y="2481625"/>
              <a:ext cx="176625" cy="179175"/>
            </a:xfrm>
            <a:custGeom>
              <a:avLst/>
              <a:gdLst/>
              <a:ahLst/>
              <a:cxnLst/>
              <a:rect l="l" t="t" r="r" b="b"/>
              <a:pathLst>
                <a:path w="7065" h="7167" extrusionOk="0">
                  <a:moveTo>
                    <a:pt x="3451" y="1"/>
                  </a:moveTo>
                  <a:cubicBezTo>
                    <a:pt x="3204" y="1"/>
                    <a:pt x="2945" y="49"/>
                    <a:pt x="2675" y="154"/>
                  </a:cubicBezTo>
                  <a:cubicBezTo>
                    <a:pt x="1" y="1187"/>
                    <a:pt x="1206" y="3781"/>
                    <a:pt x="2158" y="5112"/>
                  </a:cubicBezTo>
                  <a:cubicBezTo>
                    <a:pt x="2858" y="6065"/>
                    <a:pt x="5085" y="7167"/>
                    <a:pt x="5085" y="7167"/>
                  </a:cubicBezTo>
                  <a:cubicBezTo>
                    <a:pt x="7064" y="4719"/>
                    <a:pt x="5876" y="1"/>
                    <a:pt x="3451" y="1"/>
                  </a:cubicBezTo>
                  <a:close/>
                </a:path>
              </a:pathLst>
            </a:custGeom>
            <a:solidFill>
              <a:schemeClr val="accent6">
                <a:lumMod val="50000"/>
              </a:schemeClr>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14" name="Google Shape;1015;p37"/>
            <p:cNvSpPr/>
            <p:nvPr/>
          </p:nvSpPr>
          <p:spPr>
            <a:xfrm>
              <a:off x="6060875" y="2857825"/>
              <a:ext cx="34425" cy="62000"/>
            </a:xfrm>
            <a:custGeom>
              <a:avLst/>
              <a:gdLst/>
              <a:ahLst/>
              <a:cxnLst/>
              <a:rect l="l" t="t" r="r" b="b"/>
              <a:pathLst>
                <a:path w="1377" h="2480" extrusionOk="0">
                  <a:moveTo>
                    <a:pt x="954" y="0"/>
                  </a:moveTo>
                  <a:cubicBezTo>
                    <a:pt x="814" y="0"/>
                    <a:pt x="670" y="71"/>
                    <a:pt x="607" y="233"/>
                  </a:cubicBezTo>
                  <a:cubicBezTo>
                    <a:pt x="377" y="819"/>
                    <a:pt x="182" y="1427"/>
                    <a:pt x="56" y="2047"/>
                  </a:cubicBezTo>
                  <a:cubicBezTo>
                    <a:pt x="1" y="2309"/>
                    <a:pt x="219" y="2480"/>
                    <a:pt x="422" y="2480"/>
                  </a:cubicBezTo>
                  <a:cubicBezTo>
                    <a:pt x="557" y="2480"/>
                    <a:pt x="685" y="2404"/>
                    <a:pt x="722" y="2230"/>
                  </a:cubicBezTo>
                  <a:cubicBezTo>
                    <a:pt x="859" y="1611"/>
                    <a:pt x="1043" y="1002"/>
                    <a:pt x="1273" y="417"/>
                  </a:cubicBezTo>
                  <a:cubicBezTo>
                    <a:pt x="1377" y="166"/>
                    <a:pt x="1169" y="0"/>
                    <a:pt x="954"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15" name="Google Shape;1016;p37"/>
            <p:cNvSpPr/>
            <p:nvPr/>
          </p:nvSpPr>
          <p:spPr>
            <a:xfrm>
              <a:off x="6123225" y="2865225"/>
              <a:ext cx="20400" cy="62225"/>
            </a:xfrm>
            <a:custGeom>
              <a:avLst/>
              <a:gdLst/>
              <a:ahLst/>
              <a:cxnLst/>
              <a:rect l="l" t="t" r="r" b="b"/>
              <a:pathLst>
                <a:path w="816" h="2489" extrusionOk="0">
                  <a:moveTo>
                    <a:pt x="473" y="0"/>
                  </a:moveTo>
                  <a:cubicBezTo>
                    <a:pt x="299" y="0"/>
                    <a:pt x="121" y="109"/>
                    <a:pt x="110" y="327"/>
                  </a:cubicBezTo>
                  <a:cubicBezTo>
                    <a:pt x="87" y="936"/>
                    <a:pt x="53" y="1544"/>
                    <a:pt x="18" y="2152"/>
                  </a:cubicBezTo>
                  <a:cubicBezTo>
                    <a:pt x="1" y="2376"/>
                    <a:pt x="164" y="2488"/>
                    <a:pt x="337" y="2488"/>
                  </a:cubicBezTo>
                  <a:cubicBezTo>
                    <a:pt x="509" y="2488"/>
                    <a:pt x="690" y="2376"/>
                    <a:pt x="707" y="2152"/>
                  </a:cubicBezTo>
                  <a:cubicBezTo>
                    <a:pt x="741" y="1544"/>
                    <a:pt x="776" y="936"/>
                    <a:pt x="810" y="327"/>
                  </a:cubicBezTo>
                  <a:cubicBezTo>
                    <a:pt x="816" y="109"/>
                    <a:pt x="646" y="0"/>
                    <a:pt x="473"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16" name="Google Shape;1017;p37"/>
            <p:cNvSpPr/>
            <p:nvPr/>
          </p:nvSpPr>
          <p:spPr>
            <a:xfrm>
              <a:off x="6197975" y="2865225"/>
              <a:ext cx="24825" cy="62125"/>
            </a:xfrm>
            <a:custGeom>
              <a:avLst/>
              <a:gdLst/>
              <a:ahLst/>
              <a:cxnLst/>
              <a:rect l="l" t="t" r="r" b="b"/>
              <a:pathLst>
                <a:path w="993" h="2485" extrusionOk="0">
                  <a:moveTo>
                    <a:pt x="344" y="0"/>
                  </a:moveTo>
                  <a:cubicBezTo>
                    <a:pt x="170" y="0"/>
                    <a:pt x="1" y="109"/>
                    <a:pt x="12" y="327"/>
                  </a:cubicBezTo>
                  <a:cubicBezTo>
                    <a:pt x="35" y="970"/>
                    <a:pt x="127" y="1613"/>
                    <a:pt x="265" y="2244"/>
                  </a:cubicBezTo>
                  <a:cubicBezTo>
                    <a:pt x="305" y="2412"/>
                    <a:pt x="434" y="2485"/>
                    <a:pt x="568" y="2485"/>
                  </a:cubicBezTo>
                  <a:cubicBezTo>
                    <a:pt x="774" y="2485"/>
                    <a:pt x="993" y="2313"/>
                    <a:pt x="930" y="2049"/>
                  </a:cubicBezTo>
                  <a:cubicBezTo>
                    <a:pt x="804" y="1487"/>
                    <a:pt x="724" y="913"/>
                    <a:pt x="701" y="327"/>
                  </a:cubicBezTo>
                  <a:cubicBezTo>
                    <a:pt x="695" y="109"/>
                    <a:pt x="517" y="0"/>
                    <a:pt x="344"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17" name="Google Shape;1018;p37"/>
            <p:cNvSpPr/>
            <p:nvPr/>
          </p:nvSpPr>
          <p:spPr>
            <a:xfrm>
              <a:off x="6246675" y="2860325"/>
              <a:ext cx="35175" cy="56050"/>
            </a:xfrm>
            <a:custGeom>
              <a:avLst/>
              <a:gdLst/>
              <a:ahLst/>
              <a:cxnLst/>
              <a:rect l="l" t="t" r="r" b="b"/>
              <a:pathLst>
                <a:path w="1407" h="2242" extrusionOk="0">
                  <a:moveTo>
                    <a:pt x="465" y="0"/>
                  </a:moveTo>
                  <a:cubicBezTo>
                    <a:pt x="244" y="0"/>
                    <a:pt x="1" y="252"/>
                    <a:pt x="119" y="535"/>
                  </a:cubicBezTo>
                  <a:cubicBezTo>
                    <a:pt x="325" y="1006"/>
                    <a:pt x="509" y="1499"/>
                    <a:pt x="658" y="1993"/>
                  </a:cubicBezTo>
                  <a:cubicBezTo>
                    <a:pt x="708" y="2167"/>
                    <a:pt x="847" y="2242"/>
                    <a:pt x="986" y="2242"/>
                  </a:cubicBezTo>
                  <a:cubicBezTo>
                    <a:pt x="1195" y="2242"/>
                    <a:pt x="1407" y="2071"/>
                    <a:pt x="1324" y="1809"/>
                  </a:cubicBezTo>
                  <a:cubicBezTo>
                    <a:pt x="1152" y="1258"/>
                    <a:pt x="956" y="707"/>
                    <a:pt x="715" y="179"/>
                  </a:cubicBezTo>
                  <a:cubicBezTo>
                    <a:pt x="661" y="53"/>
                    <a:pt x="565" y="0"/>
                    <a:pt x="465"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18" name="Google Shape;1019;p37"/>
            <p:cNvSpPr/>
            <p:nvPr/>
          </p:nvSpPr>
          <p:spPr>
            <a:xfrm>
              <a:off x="6096700" y="2834375"/>
              <a:ext cx="76625" cy="48225"/>
            </a:xfrm>
            <a:custGeom>
              <a:avLst/>
              <a:gdLst/>
              <a:ahLst/>
              <a:cxnLst/>
              <a:rect l="l" t="t" r="r" b="b"/>
              <a:pathLst>
                <a:path w="3065" h="1929" extrusionOk="0">
                  <a:moveTo>
                    <a:pt x="0" y="1"/>
                  </a:moveTo>
                  <a:lnTo>
                    <a:pt x="0" y="1"/>
                  </a:lnTo>
                  <a:cubicBezTo>
                    <a:pt x="126" y="586"/>
                    <a:pt x="299" y="1171"/>
                    <a:pt x="494" y="1734"/>
                  </a:cubicBezTo>
                  <a:cubicBezTo>
                    <a:pt x="953" y="1871"/>
                    <a:pt x="1423" y="1929"/>
                    <a:pt x="1894" y="1929"/>
                  </a:cubicBezTo>
                  <a:lnTo>
                    <a:pt x="3065" y="1929"/>
                  </a:lnTo>
                  <a:cubicBezTo>
                    <a:pt x="2881" y="1401"/>
                    <a:pt x="2743" y="873"/>
                    <a:pt x="2629" y="322"/>
                  </a:cubicBezTo>
                  <a:cubicBezTo>
                    <a:pt x="1745" y="288"/>
                    <a:pt x="873" y="173"/>
                    <a:pt x="0"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19" name="Google Shape;1020;p37"/>
            <p:cNvSpPr/>
            <p:nvPr/>
          </p:nvSpPr>
          <p:spPr>
            <a:xfrm>
              <a:off x="6081200" y="2625200"/>
              <a:ext cx="88975" cy="217225"/>
            </a:xfrm>
            <a:custGeom>
              <a:avLst/>
              <a:gdLst/>
              <a:ahLst/>
              <a:cxnLst/>
              <a:rect l="l" t="t" r="r" b="b"/>
              <a:pathLst>
                <a:path w="3559" h="8689" extrusionOk="0">
                  <a:moveTo>
                    <a:pt x="2514" y="1"/>
                  </a:moveTo>
                  <a:cubicBezTo>
                    <a:pt x="2009" y="1"/>
                    <a:pt x="1493" y="81"/>
                    <a:pt x="1010" y="230"/>
                  </a:cubicBezTo>
                  <a:cubicBezTo>
                    <a:pt x="138" y="2859"/>
                    <a:pt x="0" y="5670"/>
                    <a:pt x="609" y="8368"/>
                  </a:cubicBezTo>
                  <a:cubicBezTo>
                    <a:pt x="1481" y="8540"/>
                    <a:pt x="2365" y="8655"/>
                    <a:pt x="3249" y="8689"/>
                  </a:cubicBezTo>
                  <a:cubicBezTo>
                    <a:pt x="2663" y="5889"/>
                    <a:pt x="2916" y="2847"/>
                    <a:pt x="3558" y="1"/>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20" name="Google Shape;1021;p37"/>
            <p:cNvSpPr/>
            <p:nvPr/>
          </p:nvSpPr>
          <p:spPr>
            <a:xfrm>
              <a:off x="6031550" y="2816025"/>
              <a:ext cx="77500" cy="61700"/>
            </a:xfrm>
            <a:custGeom>
              <a:avLst/>
              <a:gdLst/>
              <a:ahLst/>
              <a:cxnLst/>
              <a:rect l="l" t="t" r="r" b="b"/>
              <a:pathLst>
                <a:path w="3100" h="2468" extrusionOk="0">
                  <a:moveTo>
                    <a:pt x="1" y="0"/>
                  </a:moveTo>
                  <a:cubicBezTo>
                    <a:pt x="667" y="1205"/>
                    <a:pt x="1780" y="2089"/>
                    <a:pt x="3100" y="2468"/>
                  </a:cubicBezTo>
                  <a:cubicBezTo>
                    <a:pt x="2893" y="1905"/>
                    <a:pt x="2732" y="1320"/>
                    <a:pt x="2595" y="735"/>
                  </a:cubicBezTo>
                  <a:cubicBezTo>
                    <a:pt x="1711" y="562"/>
                    <a:pt x="850" y="310"/>
                    <a:pt x="1"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21" name="Google Shape;1022;p37"/>
            <p:cNvSpPr/>
            <p:nvPr/>
          </p:nvSpPr>
          <p:spPr>
            <a:xfrm>
              <a:off x="6015500" y="2630950"/>
              <a:ext cx="90975" cy="203450"/>
            </a:xfrm>
            <a:custGeom>
              <a:avLst/>
              <a:gdLst/>
              <a:ahLst/>
              <a:cxnLst/>
              <a:rect l="l" t="t" r="r" b="b"/>
              <a:pathLst>
                <a:path w="3639" h="8138" extrusionOk="0">
                  <a:moveTo>
                    <a:pt x="3638" y="0"/>
                  </a:moveTo>
                  <a:lnTo>
                    <a:pt x="3638" y="0"/>
                  </a:lnTo>
                  <a:cubicBezTo>
                    <a:pt x="1481" y="677"/>
                    <a:pt x="0" y="2663"/>
                    <a:pt x="0" y="4924"/>
                  </a:cubicBezTo>
                  <a:cubicBezTo>
                    <a:pt x="0" y="5796"/>
                    <a:pt x="218" y="6646"/>
                    <a:pt x="643" y="7403"/>
                  </a:cubicBezTo>
                  <a:cubicBezTo>
                    <a:pt x="1492" y="7713"/>
                    <a:pt x="2353" y="7965"/>
                    <a:pt x="3237" y="8138"/>
                  </a:cubicBezTo>
                  <a:cubicBezTo>
                    <a:pt x="2628" y="5440"/>
                    <a:pt x="2766" y="2629"/>
                    <a:pt x="3638"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22" name="Google Shape;1023;p37"/>
            <p:cNvSpPr/>
            <p:nvPr/>
          </p:nvSpPr>
          <p:spPr>
            <a:xfrm>
              <a:off x="6162400" y="2838400"/>
              <a:ext cx="86400" cy="44200"/>
            </a:xfrm>
            <a:custGeom>
              <a:avLst/>
              <a:gdLst/>
              <a:ahLst/>
              <a:cxnLst/>
              <a:rect l="l" t="t" r="r" b="b"/>
              <a:pathLst>
                <a:path w="3456" h="1768" extrusionOk="0">
                  <a:moveTo>
                    <a:pt x="3019" y="0"/>
                  </a:moveTo>
                  <a:cubicBezTo>
                    <a:pt x="2263" y="122"/>
                    <a:pt x="1500" y="178"/>
                    <a:pt x="736" y="178"/>
                  </a:cubicBezTo>
                  <a:cubicBezTo>
                    <a:pt x="491" y="178"/>
                    <a:pt x="246" y="172"/>
                    <a:pt x="1" y="161"/>
                  </a:cubicBezTo>
                  <a:lnTo>
                    <a:pt x="1" y="161"/>
                  </a:lnTo>
                  <a:cubicBezTo>
                    <a:pt x="104" y="712"/>
                    <a:pt x="253" y="1240"/>
                    <a:pt x="425" y="1768"/>
                  </a:cubicBezTo>
                  <a:lnTo>
                    <a:pt x="2652" y="1768"/>
                  </a:lnTo>
                  <a:cubicBezTo>
                    <a:pt x="2916" y="1768"/>
                    <a:pt x="3191" y="1756"/>
                    <a:pt x="3455" y="1710"/>
                  </a:cubicBezTo>
                  <a:cubicBezTo>
                    <a:pt x="3283" y="1148"/>
                    <a:pt x="3145" y="574"/>
                    <a:pt x="3019"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23" name="Google Shape;1024;p37"/>
            <p:cNvSpPr/>
            <p:nvPr/>
          </p:nvSpPr>
          <p:spPr>
            <a:xfrm>
              <a:off x="6147775" y="2625200"/>
              <a:ext cx="93850" cy="217650"/>
            </a:xfrm>
            <a:custGeom>
              <a:avLst/>
              <a:gdLst/>
              <a:ahLst/>
              <a:cxnLst/>
              <a:rect l="l" t="t" r="r" b="b"/>
              <a:pathLst>
                <a:path w="3754" h="8706" extrusionOk="0">
                  <a:moveTo>
                    <a:pt x="884" y="1"/>
                  </a:moveTo>
                  <a:cubicBezTo>
                    <a:pt x="253" y="2836"/>
                    <a:pt x="0" y="5889"/>
                    <a:pt x="574" y="8689"/>
                  </a:cubicBezTo>
                  <a:cubicBezTo>
                    <a:pt x="822" y="8700"/>
                    <a:pt x="1069" y="8706"/>
                    <a:pt x="1316" y="8706"/>
                  </a:cubicBezTo>
                  <a:cubicBezTo>
                    <a:pt x="2086" y="8706"/>
                    <a:pt x="2851" y="8650"/>
                    <a:pt x="3616" y="8528"/>
                  </a:cubicBezTo>
                  <a:cubicBezTo>
                    <a:pt x="3019" y="5739"/>
                    <a:pt x="2973" y="2847"/>
                    <a:pt x="3753" y="35"/>
                  </a:cubicBezTo>
                  <a:cubicBezTo>
                    <a:pt x="3581" y="12"/>
                    <a:pt x="3409" y="1"/>
                    <a:pt x="3237"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24" name="Google Shape;1025;p37"/>
            <p:cNvSpPr/>
            <p:nvPr/>
          </p:nvSpPr>
          <p:spPr>
            <a:xfrm>
              <a:off x="6222075" y="2626075"/>
              <a:ext cx="135475" cy="212350"/>
            </a:xfrm>
            <a:custGeom>
              <a:avLst/>
              <a:gdLst/>
              <a:ahLst/>
              <a:cxnLst/>
              <a:rect l="l" t="t" r="r" b="b"/>
              <a:pathLst>
                <a:path w="5419" h="8494" extrusionOk="0">
                  <a:moveTo>
                    <a:pt x="793" y="0"/>
                  </a:moveTo>
                  <a:cubicBezTo>
                    <a:pt x="1" y="2812"/>
                    <a:pt x="47" y="5704"/>
                    <a:pt x="644" y="8493"/>
                  </a:cubicBezTo>
                  <a:cubicBezTo>
                    <a:pt x="2285" y="8241"/>
                    <a:pt x="3834" y="7690"/>
                    <a:pt x="5131" y="6795"/>
                  </a:cubicBezTo>
                  <a:cubicBezTo>
                    <a:pt x="5326" y="6255"/>
                    <a:pt x="5418" y="5693"/>
                    <a:pt x="5418" y="5119"/>
                  </a:cubicBezTo>
                  <a:cubicBezTo>
                    <a:pt x="5407" y="2479"/>
                    <a:pt x="3410" y="264"/>
                    <a:pt x="793"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25" name="Google Shape;1026;p37"/>
            <p:cNvSpPr/>
            <p:nvPr/>
          </p:nvSpPr>
          <p:spPr>
            <a:xfrm>
              <a:off x="6238150" y="2795925"/>
              <a:ext cx="112225" cy="85250"/>
            </a:xfrm>
            <a:custGeom>
              <a:avLst/>
              <a:gdLst/>
              <a:ahLst/>
              <a:cxnLst/>
              <a:rect l="l" t="t" r="r" b="b"/>
              <a:pathLst>
                <a:path w="4489" h="3410" extrusionOk="0">
                  <a:moveTo>
                    <a:pt x="4488" y="1"/>
                  </a:moveTo>
                  <a:lnTo>
                    <a:pt x="4488" y="1"/>
                  </a:lnTo>
                  <a:cubicBezTo>
                    <a:pt x="3180" y="896"/>
                    <a:pt x="1630" y="1447"/>
                    <a:pt x="1" y="1699"/>
                  </a:cubicBezTo>
                  <a:cubicBezTo>
                    <a:pt x="115" y="2273"/>
                    <a:pt x="265" y="2847"/>
                    <a:pt x="425" y="3409"/>
                  </a:cubicBezTo>
                  <a:cubicBezTo>
                    <a:pt x="2307" y="3099"/>
                    <a:pt x="3857"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26" name="Google Shape;1027;p37"/>
            <p:cNvSpPr/>
            <p:nvPr/>
          </p:nvSpPr>
          <p:spPr>
            <a:xfrm>
              <a:off x="6284050" y="2722175"/>
              <a:ext cx="29300" cy="24900"/>
            </a:xfrm>
            <a:custGeom>
              <a:avLst/>
              <a:gdLst/>
              <a:ahLst/>
              <a:cxnLst/>
              <a:rect l="l" t="t" r="r" b="b"/>
              <a:pathLst>
                <a:path w="1172" h="996" extrusionOk="0">
                  <a:moveTo>
                    <a:pt x="667" y="1"/>
                  </a:moveTo>
                  <a:cubicBezTo>
                    <a:pt x="230" y="1"/>
                    <a:pt x="1" y="529"/>
                    <a:pt x="322" y="850"/>
                  </a:cubicBezTo>
                  <a:cubicBezTo>
                    <a:pt x="422" y="950"/>
                    <a:pt x="546" y="995"/>
                    <a:pt x="668" y="995"/>
                  </a:cubicBezTo>
                  <a:cubicBezTo>
                    <a:pt x="924" y="995"/>
                    <a:pt x="1172" y="798"/>
                    <a:pt x="1172" y="495"/>
                  </a:cubicBezTo>
                  <a:cubicBezTo>
                    <a:pt x="1172" y="219"/>
                    <a:pt x="942" y="1"/>
                    <a:pt x="667"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27" name="Google Shape;1028;p37"/>
            <p:cNvSpPr/>
            <p:nvPr/>
          </p:nvSpPr>
          <p:spPr>
            <a:xfrm>
              <a:off x="6256525" y="2757775"/>
              <a:ext cx="68300" cy="58400"/>
            </a:xfrm>
            <a:custGeom>
              <a:avLst/>
              <a:gdLst/>
              <a:ahLst/>
              <a:cxnLst/>
              <a:rect l="l" t="t" r="r" b="b"/>
              <a:pathLst>
                <a:path w="2732" h="2336" extrusionOk="0">
                  <a:moveTo>
                    <a:pt x="1561" y="0"/>
                  </a:moveTo>
                  <a:cubicBezTo>
                    <a:pt x="528" y="0"/>
                    <a:pt x="0" y="1251"/>
                    <a:pt x="735" y="1986"/>
                  </a:cubicBezTo>
                  <a:cubicBezTo>
                    <a:pt x="976" y="2227"/>
                    <a:pt x="1271" y="2335"/>
                    <a:pt x="1559" y="2335"/>
                  </a:cubicBezTo>
                  <a:cubicBezTo>
                    <a:pt x="2160" y="2335"/>
                    <a:pt x="2732" y="1865"/>
                    <a:pt x="2732" y="1159"/>
                  </a:cubicBezTo>
                  <a:cubicBezTo>
                    <a:pt x="2732" y="517"/>
                    <a:pt x="2215" y="0"/>
                    <a:pt x="1561" y="0"/>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28" name="Google Shape;1029;p37"/>
            <p:cNvSpPr/>
            <p:nvPr/>
          </p:nvSpPr>
          <p:spPr>
            <a:xfrm>
              <a:off x="6005725" y="2504325"/>
              <a:ext cx="194025" cy="156475"/>
            </a:xfrm>
            <a:custGeom>
              <a:avLst/>
              <a:gdLst/>
              <a:ahLst/>
              <a:cxnLst/>
              <a:rect l="l" t="t" r="r" b="b"/>
              <a:pathLst>
                <a:path w="7761" h="6259" extrusionOk="0">
                  <a:moveTo>
                    <a:pt x="3454" y="0"/>
                  </a:moveTo>
                  <a:cubicBezTo>
                    <a:pt x="3001" y="0"/>
                    <a:pt x="2551" y="163"/>
                    <a:pt x="2136" y="532"/>
                  </a:cubicBezTo>
                  <a:cubicBezTo>
                    <a:pt x="1" y="2437"/>
                    <a:pt x="2032" y="4445"/>
                    <a:pt x="3398" y="5352"/>
                  </a:cubicBezTo>
                  <a:cubicBezTo>
                    <a:pt x="4374" y="6006"/>
                    <a:pt x="6853" y="6259"/>
                    <a:pt x="6853" y="6259"/>
                  </a:cubicBezTo>
                  <a:cubicBezTo>
                    <a:pt x="7760" y="3546"/>
                    <a:pt x="5570" y="0"/>
                    <a:pt x="3454" y="0"/>
                  </a:cubicBezTo>
                  <a:close/>
                </a:path>
              </a:pathLst>
            </a:custGeom>
            <a:solidFill>
              <a:srgbClr val="FFC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29" name="Google Shape;1030;p37"/>
            <p:cNvSpPr/>
            <p:nvPr/>
          </p:nvSpPr>
          <p:spPr>
            <a:xfrm>
              <a:off x="6197975" y="2535675"/>
              <a:ext cx="132875" cy="111925"/>
            </a:xfrm>
            <a:custGeom>
              <a:avLst/>
              <a:gdLst/>
              <a:ahLst/>
              <a:cxnLst/>
              <a:rect l="l" t="t" r="r" b="b"/>
              <a:pathLst>
                <a:path w="5315" h="4477" extrusionOk="0">
                  <a:moveTo>
                    <a:pt x="2847" y="1"/>
                  </a:moveTo>
                  <a:cubicBezTo>
                    <a:pt x="2847" y="1"/>
                    <a:pt x="1573" y="1619"/>
                    <a:pt x="1573" y="1619"/>
                  </a:cubicBezTo>
                  <a:cubicBezTo>
                    <a:pt x="1562" y="1619"/>
                    <a:pt x="1" y="253"/>
                    <a:pt x="1" y="253"/>
                  </a:cubicBezTo>
                  <a:lnTo>
                    <a:pt x="1" y="253"/>
                  </a:lnTo>
                  <a:lnTo>
                    <a:pt x="620" y="4006"/>
                  </a:lnTo>
                  <a:lnTo>
                    <a:pt x="4121" y="4477"/>
                  </a:lnTo>
                  <a:lnTo>
                    <a:pt x="5315" y="1424"/>
                  </a:lnTo>
                  <a:lnTo>
                    <a:pt x="3467" y="1917"/>
                  </a:lnTo>
                  <a:lnTo>
                    <a:pt x="2847" y="1"/>
                  </a:lnTo>
                  <a:close/>
                </a:path>
              </a:pathLst>
            </a:custGeom>
            <a:solidFill>
              <a:schemeClr val="accent2"/>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grpSp>
      <p:grpSp>
        <p:nvGrpSpPr>
          <p:cNvPr id="41" name="Group 40"/>
          <p:cNvGrpSpPr/>
          <p:nvPr/>
        </p:nvGrpSpPr>
        <p:grpSpPr>
          <a:xfrm>
            <a:off x="634060" y="493207"/>
            <a:ext cx="8059630" cy="1303332"/>
            <a:chOff x="614791" y="53448"/>
            <a:chExt cx="8500391" cy="1374608"/>
          </a:xfrm>
        </p:grpSpPr>
        <p:sp>
          <p:nvSpPr>
            <p:cNvPr id="40" name="Rounded Rectangle 39"/>
            <p:cNvSpPr/>
            <p:nvPr/>
          </p:nvSpPr>
          <p:spPr>
            <a:xfrm>
              <a:off x="614791" y="53448"/>
              <a:ext cx="8500391" cy="1374608"/>
            </a:xfrm>
            <a:prstGeom prst="roundRect">
              <a:avLst/>
            </a:prstGeom>
            <a:solidFill>
              <a:schemeClr val="bg1">
                <a:alpha val="54902"/>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endParaRPr kumimoji="0" lang="en-US" sz="1707" b="0" i="0" u="none" strike="noStrike" kern="1200" cap="none" spc="0" normalizeH="0" baseline="0" noProof="0">
                <a:ln>
                  <a:noFill/>
                </a:ln>
                <a:solidFill>
                  <a:prstClr val="white"/>
                </a:solidFill>
                <a:effectLst/>
                <a:uLnTx/>
                <a:uFillTx/>
                <a:latin typeface="Calibri"/>
                <a:ea typeface="+mn-ea"/>
                <a:cs typeface="+mn-cs"/>
              </a:endParaRPr>
            </a:p>
          </p:txBody>
        </p:sp>
        <p:sp>
          <p:nvSpPr>
            <p:cNvPr id="249" name="Rectangle 248"/>
            <p:cNvSpPr/>
            <p:nvPr/>
          </p:nvSpPr>
          <p:spPr>
            <a:xfrm>
              <a:off x="986389" y="79032"/>
              <a:ext cx="7652177" cy="1200192"/>
            </a:xfrm>
            <a:prstGeom prst="rect">
              <a:avLst/>
            </a:prstGeom>
            <a:noFill/>
          </p:spPr>
          <p:txBody>
            <a:bodyPr wrap="square" lIns="86699" tIns="43349" rIns="86699" bIns="43349">
              <a:spAutoFit/>
            </a:bodyP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Cảm</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ơn</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các</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bạn</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giúp</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chúng</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mình</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nhé</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Mật</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đã</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đủ</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cho</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ngày</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hôm</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nay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rồi</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này</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p>
          </p:txBody>
        </p:sp>
      </p:grpSp>
    </p:spTree>
    <p:extLst>
      <p:ext uri="{BB962C8B-B14F-4D97-AF65-F5344CB8AC3E}">
        <p14:creationId xmlns:p14="http://schemas.microsoft.com/office/powerpoint/2010/main" val="4120443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3000" fill="hold" nodeType="withEffect">
                                  <p:stCondLst>
                                    <p:cond delay="0"/>
                                  </p:stCondLst>
                                  <p:childTnLst>
                                    <p:animEffect transition="out" filter="fade">
                                      <p:cBhvr>
                                        <p:cTn id="6" dur="500" tmFilter="0, 0; .2, .5; .8, .5; 1, 0"/>
                                        <p:tgtEl>
                                          <p:spTgt spid="82"/>
                                        </p:tgtEl>
                                      </p:cBhvr>
                                    </p:animEffect>
                                    <p:animScale>
                                      <p:cBhvr>
                                        <p:cTn id="7" dur="250" autoRev="1" fill="hold"/>
                                        <p:tgtEl>
                                          <p:spTgt spid="82"/>
                                        </p:tgtEl>
                                      </p:cBhvr>
                                      <p:by x="105000" y="105000"/>
                                    </p:animScale>
                                  </p:childTnLst>
                                </p:cTn>
                              </p:par>
                              <p:par>
                                <p:cTn id="8" presetID="32" presetClass="emph" presetSubtype="0" repeatCount="indefinite" fill="hold" nodeType="withEffect">
                                  <p:stCondLst>
                                    <p:cond delay="0"/>
                                  </p:stCondLst>
                                  <p:childTnLst>
                                    <p:animRot by="120000">
                                      <p:cBhvr>
                                        <p:cTn id="9" dur="200" fill="hold">
                                          <p:stCondLst>
                                            <p:cond delay="0"/>
                                          </p:stCondLst>
                                        </p:cTn>
                                        <p:tgtEl>
                                          <p:spTgt spid="82"/>
                                        </p:tgtEl>
                                        <p:attrNameLst>
                                          <p:attrName>r</p:attrName>
                                        </p:attrNameLst>
                                      </p:cBhvr>
                                    </p:animRot>
                                    <p:animRot by="-240000">
                                      <p:cBhvr>
                                        <p:cTn id="10" dur="400" fill="hold">
                                          <p:stCondLst>
                                            <p:cond delay="400"/>
                                          </p:stCondLst>
                                        </p:cTn>
                                        <p:tgtEl>
                                          <p:spTgt spid="82"/>
                                        </p:tgtEl>
                                        <p:attrNameLst>
                                          <p:attrName>r</p:attrName>
                                        </p:attrNameLst>
                                      </p:cBhvr>
                                    </p:animRot>
                                    <p:animRot by="240000">
                                      <p:cBhvr>
                                        <p:cTn id="11" dur="400" fill="hold">
                                          <p:stCondLst>
                                            <p:cond delay="800"/>
                                          </p:stCondLst>
                                        </p:cTn>
                                        <p:tgtEl>
                                          <p:spTgt spid="82"/>
                                        </p:tgtEl>
                                        <p:attrNameLst>
                                          <p:attrName>r</p:attrName>
                                        </p:attrNameLst>
                                      </p:cBhvr>
                                    </p:animRot>
                                    <p:animRot by="-240000">
                                      <p:cBhvr>
                                        <p:cTn id="12" dur="400" fill="hold">
                                          <p:stCondLst>
                                            <p:cond delay="1200"/>
                                          </p:stCondLst>
                                        </p:cTn>
                                        <p:tgtEl>
                                          <p:spTgt spid="82"/>
                                        </p:tgtEl>
                                        <p:attrNameLst>
                                          <p:attrName>r</p:attrName>
                                        </p:attrNameLst>
                                      </p:cBhvr>
                                    </p:animRot>
                                    <p:animRot by="120000">
                                      <p:cBhvr>
                                        <p:cTn id="13" dur="400" fill="hold">
                                          <p:stCondLst>
                                            <p:cond delay="1600"/>
                                          </p:stCondLst>
                                        </p:cTn>
                                        <p:tgtEl>
                                          <p:spTgt spid="8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4" fill="hold" display="0">
                  <p:stCondLst>
                    <p:cond delay="indefinite"/>
                  </p:stCondLst>
                  <p:endCondLst>
                    <p:cond evt="onStopAudio" delay="0">
                      <p:tgtEl>
                        <p:sldTgt/>
                      </p:tgtEl>
                    </p:cond>
                  </p:endCondLst>
                </p:cTn>
                <p:tgtEl>
                  <p:spTgt spid="6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403bc8957f52b6a846edee4c8bcefb3b"/>
          <p:cNvPicPr>
            <a:picLocks noChangeAspect="1"/>
          </p:cNvPicPr>
          <p:nvPr/>
        </p:nvPicPr>
        <p:blipFill>
          <a:blip r:embed="rId4"/>
          <a:srcRect r="17585"/>
          <a:stretch>
            <a:fillRect/>
          </a:stretch>
        </p:blipFill>
        <p:spPr>
          <a:xfrm>
            <a:off x="-19685" y="-13970"/>
            <a:ext cx="12249785" cy="6886575"/>
          </a:xfrm>
          <a:prstGeom prst="rect">
            <a:avLst/>
          </a:prstGeom>
        </p:spPr>
      </p:pic>
      <p:grpSp>
        <p:nvGrpSpPr>
          <p:cNvPr id="16" name="组合 53">
            <a:extLst>
              <a:ext uri="{FF2B5EF4-FFF2-40B4-BE49-F238E27FC236}">
                <a16:creationId xmlns:a16="http://schemas.microsoft.com/office/drawing/2014/main" id="{0D6C0D19-A3CD-493C-8DC6-0F50A019D54B}"/>
              </a:ext>
            </a:extLst>
          </p:cNvPr>
          <p:cNvGrpSpPr/>
          <p:nvPr/>
        </p:nvGrpSpPr>
        <p:grpSpPr>
          <a:xfrm>
            <a:off x="4340447" y="1125690"/>
            <a:ext cx="3529523" cy="1739137"/>
            <a:chOff x="9564105" y="-41534"/>
            <a:chExt cx="1942865" cy="1411513"/>
          </a:xfrm>
        </p:grpSpPr>
        <p:sp>
          <p:nvSpPr>
            <p:cNvPr id="18" name="圆角矩形 46">
              <a:extLst>
                <a:ext uri="{FF2B5EF4-FFF2-40B4-BE49-F238E27FC236}">
                  <a16:creationId xmlns:a16="http://schemas.microsoft.com/office/drawing/2014/main" id="{E5DF681F-104D-4117-BEAD-807E063C69C7}"/>
                </a:ext>
              </a:extLst>
            </p:cNvPr>
            <p:cNvSpPr/>
            <p:nvPr/>
          </p:nvSpPr>
          <p:spPr>
            <a:xfrm>
              <a:off x="9564105" y="608375"/>
              <a:ext cx="1942865" cy="761604"/>
            </a:xfrm>
            <a:prstGeom prst="roundRect">
              <a:avLst>
                <a:gd name="adj" fmla="val 9069"/>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Microsoft YaHei"/>
                <a:cs typeface="+mn-cs"/>
              </a:endParaRPr>
            </a:p>
          </p:txBody>
        </p:sp>
        <p:grpSp>
          <p:nvGrpSpPr>
            <p:cNvPr id="19" name="组合 47">
              <a:extLst>
                <a:ext uri="{FF2B5EF4-FFF2-40B4-BE49-F238E27FC236}">
                  <a16:creationId xmlns:a16="http://schemas.microsoft.com/office/drawing/2014/main" id="{A2A57A23-A713-4562-90C4-2DB9793E192E}"/>
                </a:ext>
              </a:extLst>
            </p:cNvPr>
            <p:cNvGrpSpPr/>
            <p:nvPr/>
          </p:nvGrpSpPr>
          <p:grpSpPr>
            <a:xfrm>
              <a:off x="9932705" y="-41534"/>
              <a:ext cx="131459" cy="696270"/>
              <a:chOff x="2258684" y="533582"/>
              <a:chExt cx="303045" cy="1605072"/>
            </a:xfrm>
            <a:effectLst/>
          </p:grpSpPr>
          <p:pic>
            <p:nvPicPr>
              <p:cNvPr id="23" name="图片 51">
                <a:extLst>
                  <a:ext uri="{FF2B5EF4-FFF2-40B4-BE49-F238E27FC236}">
                    <a16:creationId xmlns:a16="http://schemas.microsoft.com/office/drawing/2014/main" id="{AEF2C2E9-90A5-4502-AE35-6EE3A88B161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58684" y="1779662"/>
                <a:ext cx="303045" cy="358992"/>
              </a:xfrm>
              <a:prstGeom prst="rect">
                <a:avLst/>
              </a:prstGeom>
              <a:effectLst>
                <a:outerShdw blurRad="50800" dist="38100" dir="5400000" algn="t" rotWithShape="0">
                  <a:prstClr val="black">
                    <a:alpha val="40000"/>
                  </a:prstClr>
                </a:outerShdw>
              </a:effectLst>
            </p:spPr>
          </p:pic>
          <p:cxnSp>
            <p:nvCxnSpPr>
              <p:cNvPr id="24" name="直接连接符 52">
                <a:extLst>
                  <a:ext uri="{FF2B5EF4-FFF2-40B4-BE49-F238E27FC236}">
                    <a16:creationId xmlns:a16="http://schemas.microsoft.com/office/drawing/2014/main" id="{0360688F-4752-4EDC-B868-CFDFDDA35D47}"/>
                  </a:ext>
                </a:extLst>
              </p:cNvPr>
              <p:cNvCxnSpPr>
                <a:cxnSpLocks/>
              </p:cNvCxnSpPr>
              <p:nvPr/>
            </p:nvCxnSpPr>
            <p:spPr>
              <a:xfrm>
                <a:off x="2397629" y="533582"/>
                <a:ext cx="0" cy="1274576"/>
              </a:xfrm>
              <a:prstGeom prst="line">
                <a:avLst/>
              </a:prstGeom>
              <a:ln w="6350">
                <a:solidFill>
                  <a:srgbClr val="3C3B37"/>
                </a:solidFill>
              </a:ln>
              <a:effectLst>
                <a:outerShdw blurRad="508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nvGrpSpPr>
            <p:cNvPr id="20" name="组合 48">
              <a:extLst>
                <a:ext uri="{FF2B5EF4-FFF2-40B4-BE49-F238E27FC236}">
                  <a16:creationId xmlns:a16="http://schemas.microsoft.com/office/drawing/2014/main" id="{586FAE61-DE76-4306-8CF2-3F8D321C8B3B}"/>
                </a:ext>
              </a:extLst>
            </p:cNvPr>
            <p:cNvGrpSpPr/>
            <p:nvPr/>
          </p:nvGrpSpPr>
          <p:grpSpPr>
            <a:xfrm>
              <a:off x="11076315" y="-41534"/>
              <a:ext cx="131459" cy="696270"/>
              <a:chOff x="2279650" y="533582"/>
              <a:chExt cx="303045" cy="1605072"/>
            </a:xfrm>
            <a:effectLst/>
          </p:grpSpPr>
          <p:pic>
            <p:nvPicPr>
              <p:cNvPr id="21" name="图片 49">
                <a:extLst>
                  <a:ext uri="{FF2B5EF4-FFF2-40B4-BE49-F238E27FC236}">
                    <a16:creationId xmlns:a16="http://schemas.microsoft.com/office/drawing/2014/main" id="{2667AD38-1157-4F95-A2D4-FE5853E68B3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79650" y="1779662"/>
                <a:ext cx="303045" cy="358992"/>
              </a:xfrm>
              <a:prstGeom prst="rect">
                <a:avLst/>
              </a:prstGeom>
              <a:effectLst>
                <a:outerShdw blurRad="50800" dist="38100" dir="5400000" algn="t" rotWithShape="0">
                  <a:prstClr val="black">
                    <a:alpha val="40000"/>
                  </a:prstClr>
                </a:outerShdw>
              </a:effectLst>
            </p:spPr>
          </p:pic>
          <p:cxnSp>
            <p:nvCxnSpPr>
              <p:cNvPr id="22" name="直接连接符 50">
                <a:extLst>
                  <a:ext uri="{FF2B5EF4-FFF2-40B4-BE49-F238E27FC236}">
                    <a16:creationId xmlns:a16="http://schemas.microsoft.com/office/drawing/2014/main" id="{2000CAA9-A8A1-4E0B-97C4-7A1949DAF7B5}"/>
                  </a:ext>
                </a:extLst>
              </p:cNvPr>
              <p:cNvCxnSpPr>
                <a:cxnSpLocks/>
              </p:cNvCxnSpPr>
              <p:nvPr/>
            </p:nvCxnSpPr>
            <p:spPr>
              <a:xfrm flipH="1">
                <a:off x="2416063" y="533582"/>
                <a:ext cx="15109" cy="1274576"/>
              </a:xfrm>
              <a:prstGeom prst="line">
                <a:avLst/>
              </a:prstGeom>
              <a:ln w="6350">
                <a:solidFill>
                  <a:srgbClr val="3C3B37"/>
                </a:solidFill>
              </a:ln>
              <a:effectLst>
                <a:outerShdw blurRad="508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pic>
        <p:nvPicPr>
          <p:cNvPr id="14" name="Picture 13" descr="Logo&#10;&#10;Description automatically generated">
            <a:extLst>
              <a:ext uri="{FF2B5EF4-FFF2-40B4-BE49-F238E27FC236}">
                <a16:creationId xmlns:a16="http://schemas.microsoft.com/office/drawing/2014/main" id="{910C19F5-C52A-454E-848F-362DE64CA01F}"/>
              </a:ext>
            </a:extLst>
          </p:cNvPr>
          <p:cNvPicPr>
            <a:picLocks noChangeAspect="1"/>
          </p:cNvPicPr>
          <p:nvPr/>
        </p:nvPicPr>
        <p:blipFill>
          <a:blip r:embed="rId6" cstate="print">
            <a:extLst>
              <a:ext uri="{BEBA8EAE-BF5A-486C-A8C5-ECC9F3942E4B}">
                <a14:imgProps xmlns:a14="http://schemas.microsoft.com/office/drawing/2010/main">
                  <a14:imgLayer r:embed="rId7">
                    <a14:imgEffect>
                      <a14:saturation sat="40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4340445" y="1791694"/>
            <a:ext cx="3894776" cy="1315616"/>
          </a:xfrm>
          <a:prstGeom prst="rect">
            <a:avLst/>
          </a:prstGeom>
        </p:spPr>
      </p:pic>
      <p:grpSp>
        <p:nvGrpSpPr>
          <p:cNvPr id="11" name="Group 10">
            <a:extLst>
              <a:ext uri="{FF2B5EF4-FFF2-40B4-BE49-F238E27FC236}">
                <a16:creationId xmlns:a16="http://schemas.microsoft.com/office/drawing/2014/main" id="{E0F66AAF-8FD3-4DC9-B2B3-DCD9A155C40E}"/>
              </a:ext>
            </a:extLst>
          </p:cNvPr>
          <p:cNvGrpSpPr/>
          <p:nvPr/>
        </p:nvGrpSpPr>
        <p:grpSpPr>
          <a:xfrm>
            <a:off x="2683237" y="543766"/>
            <a:ext cx="6843940" cy="781183"/>
            <a:chOff x="2873170" y="343910"/>
            <a:chExt cx="4312010" cy="1280575"/>
          </a:xfrm>
        </p:grpSpPr>
        <p:sp>
          <p:nvSpPr>
            <p:cNvPr id="12" name="îṥḷíďê">
              <a:extLst>
                <a:ext uri="{FF2B5EF4-FFF2-40B4-BE49-F238E27FC236}">
                  <a16:creationId xmlns:a16="http://schemas.microsoft.com/office/drawing/2014/main" id="{5263FBE9-1E0D-40E4-B334-C686E63A60AC}"/>
                </a:ext>
              </a:extLst>
            </p:cNvPr>
            <p:cNvSpPr/>
            <p:nvPr/>
          </p:nvSpPr>
          <p:spPr bwMode="auto">
            <a:xfrm>
              <a:off x="2873170" y="343910"/>
              <a:ext cx="4312010" cy="1280575"/>
            </a:xfrm>
            <a:prstGeom prst="roundRect">
              <a:avLst>
                <a:gd name="adj" fmla="val 50000"/>
              </a:avLst>
            </a:prstGeom>
            <a:solidFill>
              <a:schemeClr val="bg1"/>
            </a:solidFill>
            <a:ln w="53975" cap="rnd" cmpd="thickThin">
              <a:solidFill>
                <a:srgbClr val="7A4E48"/>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050" b="0" i="0" u="none" strike="noStrike" kern="1200" cap="none" spc="0" normalizeH="0" baseline="0" noProof="0" dirty="0">
                <a:ln>
                  <a:noFill/>
                </a:ln>
                <a:solidFill>
                  <a:srgbClr val="000000"/>
                </a:solidFill>
                <a:effectLst/>
                <a:uLnTx/>
                <a:uFillTx/>
                <a:latin typeface="Arial"/>
                <a:ea typeface="Microsoft YaHei"/>
                <a:cs typeface="+mn-cs"/>
              </a:endParaRPr>
            </a:p>
          </p:txBody>
        </p:sp>
        <p:sp>
          <p:nvSpPr>
            <p:cNvPr id="13" name="Google Shape;5317;p41">
              <a:extLst>
                <a:ext uri="{FF2B5EF4-FFF2-40B4-BE49-F238E27FC236}">
                  <a16:creationId xmlns:a16="http://schemas.microsoft.com/office/drawing/2014/main" id="{96CD7C90-E54D-47B6-B452-B8E6BCF67FDE}"/>
                </a:ext>
              </a:extLst>
            </p:cNvPr>
            <p:cNvSpPr txBox="1">
              <a:spLocks/>
            </p:cNvSpPr>
            <p:nvPr/>
          </p:nvSpPr>
          <p:spPr>
            <a:xfrm>
              <a:off x="3297689" y="440029"/>
              <a:ext cx="3646558" cy="1004055"/>
            </a:xfrm>
            <a:prstGeom prst="rect">
              <a:avLst/>
            </a:prstGeom>
            <a:noFill/>
            <a:ln>
              <a:noFill/>
            </a:ln>
          </p:spPr>
          <p:txBody>
            <a:bodyPr spcFirstLastPara="1" wrap="square" lIns="68569" tIns="68569" rIns="68569" bIns="68569"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algn="l" defTabSz="685800" rtl="0" eaLnBrk="1" fontAlgn="auto" latinLnBrk="0" hangingPunct="1">
                <a:lnSpc>
                  <a:spcPct val="100000"/>
                </a:lnSpc>
                <a:spcBef>
                  <a:spcPts val="0"/>
                </a:spcBef>
                <a:spcAft>
                  <a:spcPts val="0"/>
                </a:spcAft>
                <a:buClr>
                  <a:prstClr val="black"/>
                </a:buClr>
                <a:buSzPts val="2800"/>
                <a:buFont typeface="Gloria Hallelujah"/>
                <a:buNone/>
                <a:tabLst/>
                <a:defRPr/>
              </a:pPr>
              <a:r>
                <a:rPr kumimoji="0" lang="vi-VN" sz="36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Gloria Hallelujah"/>
                </a:rPr>
                <a:t>Thứ ... ngày ... tháng ... năm...</a:t>
              </a:r>
              <a:endParaRPr kumimoji="0" lang="en-US" sz="3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Gloria Hallelujah"/>
              </a:endParaRPr>
            </a:p>
          </p:txBody>
        </p:sp>
      </p:grpSp>
      <p:sp>
        <p:nvSpPr>
          <p:cNvPr id="3" name="Rectangle: Rounded Corners 2">
            <a:extLst>
              <a:ext uri="{FF2B5EF4-FFF2-40B4-BE49-F238E27FC236}">
                <a16:creationId xmlns:a16="http://schemas.microsoft.com/office/drawing/2014/main" id="{98EF2E98-A4A5-4CDD-9BCD-9D073011C131}"/>
              </a:ext>
            </a:extLst>
          </p:cNvPr>
          <p:cNvSpPr/>
          <p:nvPr/>
        </p:nvSpPr>
        <p:spPr>
          <a:xfrm>
            <a:off x="1685927" y="3429000"/>
            <a:ext cx="9610725" cy="1543050"/>
          </a:xfrm>
          <a:prstGeom prst="roundRect">
            <a:avLst/>
          </a:prstGeom>
          <a:ln w="57150">
            <a:prstDash val="dash"/>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0000"/>
              </a:solidFill>
              <a:effectLst>
                <a:glow rad="228600">
                  <a:srgbClr val="05AFE3">
                    <a:satMod val="175000"/>
                    <a:alpha val="40000"/>
                  </a:srgbClr>
                </a:glow>
              </a:effectLst>
              <a:uLnTx/>
              <a:uFillTx/>
              <a:latin typeface="Pattaya" panose="00000500000000000000" pitchFamily="2" charset="-34"/>
              <a:ea typeface="Microsoft YaHei"/>
              <a:cs typeface="Pattaya" panose="00000500000000000000" pitchFamily="2" charset="-34"/>
            </a:endParaRPr>
          </a:p>
        </p:txBody>
      </p:sp>
      <p:pic>
        <p:nvPicPr>
          <p:cNvPr id="6" name="Picture 5">
            <a:extLst>
              <a:ext uri="{FF2B5EF4-FFF2-40B4-BE49-F238E27FC236}">
                <a16:creationId xmlns:a16="http://schemas.microsoft.com/office/drawing/2014/main" id="{A687D1DB-3E4B-4D8B-A915-9DCC1F4730AD}"/>
              </a:ext>
            </a:extLst>
          </p:cNvPr>
          <p:cNvPicPr>
            <a:picLocks noChangeAspect="1"/>
          </p:cNvPicPr>
          <p:nvPr/>
        </p:nvPicPr>
        <p:blipFill>
          <a:blip r:embed="rId8"/>
          <a:stretch>
            <a:fillRect/>
          </a:stretch>
        </p:blipFill>
        <p:spPr>
          <a:xfrm>
            <a:off x="1721177" y="3574055"/>
            <a:ext cx="9059441" cy="1633870"/>
          </a:xfrm>
          <a:prstGeom prst="rect">
            <a:avLst/>
          </a:prstGeom>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500"/>
                            </p:stCondLst>
                            <p:childTnLst>
                              <p:par>
                                <p:cTn id="11" presetID="22" presetClass="entr" presetSubtype="1"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up)">
                                      <p:cBhvr>
                                        <p:cTn id="13" dur="500"/>
                                        <p:tgtEl>
                                          <p:spTgt spid="16"/>
                                        </p:tgtEl>
                                      </p:cBhvr>
                                    </p:animEffect>
                                  </p:childTnLst>
                                </p:cTn>
                              </p:par>
                              <p:par>
                                <p:cTn id="14" presetID="53" presetClass="entr" presetSubtype="16" fill="hold" nodeType="withEffect">
                                  <p:stCondLst>
                                    <p:cond delay="250"/>
                                  </p:stCondLst>
                                  <p:childTnLst>
                                    <p:set>
                                      <p:cBhvr>
                                        <p:cTn id="15" dur="1" fill="hold">
                                          <p:stCondLst>
                                            <p:cond delay="0"/>
                                          </p:stCondLst>
                                        </p:cTn>
                                        <p:tgtEl>
                                          <p:spTgt spid="14"/>
                                        </p:tgtEl>
                                        <p:attrNameLst>
                                          <p:attrName>style.visibility</p:attrName>
                                        </p:attrNameLst>
                                      </p:cBhvr>
                                      <p:to>
                                        <p:strVal val="visible"/>
                                      </p:to>
                                    </p:set>
                                    <p:anim calcmode="lin" valueType="num">
                                      <p:cBhvr>
                                        <p:cTn id="16" dur="500" fill="hold"/>
                                        <p:tgtEl>
                                          <p:spTgt spid="14"/>
                                        </p:tgtEl>
                                        <p:attrNameLst>
                                          <p:attrName>ppt_w</p:attrName>
                                        </p:attrNameLst>
                                      </p:cBhvr>
                                      <p:tavLst>
                                        <p:tav tm="0">
                                          <p:val>
                                            <p:fltVal val="0"/>
                                          </p:val>
                                        </p:tav>
                                        <p:tav tm="100000">
                                          <p:val>
                                            <p:strVal val="#ppt_w"/>
                                          </p:val>
                                        </p:tav>
                                      </p:tavLst>
                                    </p:anim>
                                    <p:anim calcmode="lin" valueType="num">
                                      <p:cBhvr>
                                        <p:cTn id="17" dur="500" fill="hold"/>
                                        <p:tgtEl>
                                          <p:spTgt spid="14"/>
                                        </p:tgtEl>
                                        <p:attrNameLst>
                                          <p:attrName>ppt_h</p:attrName>
                                        </p:attrNameLst>
                                      </p:cBhvr>
                                      <p:tavLst>
                                        <p:tav tm="0">
                                          <p:val>
                                            <p:fltVal val="0"/>
                                          </p:val>
                                        </p:tav>
                                        <p:tav tm="100000">
                                          <p:val>
                                            <p:strVal val="#ppt_h"/>
                                          </p:val>
                                        </p:tav>
                                      </p:tavLst>
                                    </p:anim>
                                    <p:animEffect transition="in" filter="fade">
                                      <p:cBhvr>
                                        <p:cTn id="18" dur="500"/>
                                        <p:tgtEl>
                                          <p:spTgt spid="14"/>
                                        </p:tgtEl>
                                      </p:cBhvr>
                                    </p:animEffect>
                                  </p:childTnLst>
                                </p:cTn>
                              </p:par>
                              <p:par>
                                <p:cTn id="19" presetID="42"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arn(inVertical)">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未标题-1.png"/>
          <p:cNvPicPr>
            <a:picLocks noChangeAspect="1" noChangeArrowheads="1"/>
          </p:cNvPicPr>
          <p:nvPr/>
        </p:nvPicPr>
        <p:blipFill rotWithShape="1">
          <a:blip r:embed="rId3">
            <a:extLst>
              <a:ext uri="{28A0092B-C50C-407E-A947-70E740481C1C}">
                <a14:useLocalDpi xmlns:a14="http://schemas.microsoft.com/office/drawing/2010/main" val="0"/>
              </a:ext>
            </a:extLst>
          </a:blip>
          <a:srcRect t="5766"/>
          <a:stretch/>
        </p:blipFill>
        <p:spPr bwMode="auto">
          <a:xfrm>
            <a:off x="0" y="-1"/>
            <a:ext cx="12192000" cy="6461057"/>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0" y="6388866"/>
            <a:ext cx="12192000" cy="577535"/>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zh-CN" altLang="en-US" sz="1805"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9" name="五边形 3">
            <a:extLst>
              <a:ext uri="{FF2B5EF4-FFF2-40B4-BE49-F238E27FC236}">
                <a16:creationId xmlns:a16="http://schemas.microsoft.com/office/drawing/2014/main" id="{92A9B990-E27D-4C3F-9004-CE45C76DDDE8}"/>
              </a:ext>
            </a:extLst>
          </p:cNvPr>
          <p:cNvSpPr/>
          <p:nvPr/>
        </p:nvSpPr>
        <p:spPr>
          <a:xfrm flipH="1">
            <a:off x="5229697" y="541329"/>
            <a:ext cx="6461404" cy="2093563"/>
          </a:xfrm>
          <a:prstGeom prst="homePlate">
            <a:avLst>
              <a:gd name="adj" fmla="val 27033"/>
            </a:avLst>
          </a:prstGeom>
          <a:solidFill>
            <a:schemeClr val="bg1"/>
          </a:solidFill>
          <a:ln>
            <a:solidFill>
              <a:schemeClr val="accent5">
                <a:lumMod val="75000"/>
              </a:schemeClr>
            </a:solid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zh-CN" altLang="en-US" sz="1805" b="0" i="0" u="none" strike="noStrike" kern="1200" cap="none" spc="0" normalizeH="0" baseline="0" noProof="0">
              <a:ln>
                <a:solidFill>
                  <a:srgbClr val="1F497D">
                    <a:lumMod val="75000"/>
                  </a:srgbClr>
                </a:solidFill>
              </a:ln>
              <a:solidFill>
                <a:prstClr val="white"/>
              </a:solidFill>
              <a:effectLst/>
              <a:uLnTx/>
              <a:uFillTx/>
              <a:latin typeface="Calibri"/>
              <a:ea typeface="宋体" panose="02010600030101010101" pitchFamily="2" charset="-122"/>
              <a:cs typeface="+mn-cs"/>
            </a:endParaRPr>
          </a:p>
        </p:txBody>
      </p:sp>
      <p:sp>
        <p:nvSpPr>
          <p:cNvPr id="10" name="椭圆 4">
            <a:extLst>
              <a:ext uri="{FF2B5EF4-FFF2-40B4-BE49-F238E27FC236}">
                <a16:creationId xmlns:a16="http://schemas.microsoft.com/office/drawing/2014/main" id="{820B07A0-44D3-462A-AC5C-49BB25A021CD}"/>
              </a:ext>
            </a:extLst>
          </p:cNvPr>
          <p:cNvSpPr/>
          <p:nvPr/>
        </p:nvSpPr>
        <p:spPr>
          <a:xfrm>
            <a:off x="5601474" y="1073582"/>
            <a:ext cx="882088" cy="882088"/>
          </a:xfrm>
          <a:prstGeom prst="ellipse">
            <a:avLst/>
          </a:prstGeom>
          <a:solidFill>
            <a:schemeClr val="accent5">
              <a:lumMod val="75000"/>
            </a:schemeClr>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zh-CN" altLang="en-US" sz="1805"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1" name="TextBox 10">
            <a:extLst>
              <a:ext uri="{FF2B5EF4-FFF2-40B4-BE49-F238E27FC236}">
                <a16:creationId xmlns:a16="http://schemas.microsoft.com/office/drawing/2014/main" id="{B326260C-4240-4C6B-8ADF-BFFDF57FD068}"/>
              </a:ext>
            </a:extLst>
          </p:cNvPr>
          <p:cNvSpPr txBox="1"/>
          <p:nvPr/>
        </p:nvSpPr>
        <p:spPr>
          <a:xfrm flipH="1">
            <a:off x="5654509" y="1211648"/>
            <a:ext cx="1081290" cy="647981"/>
          </a:xfrm>
          <a:prstGeom prst="rect">
            <a:avLst/>
          </a:prstGeom>
          <a:noFill/>
        </p:spPr>
        <p:txBody>
          <a:bodyPr wrap="square" rtlCol="0">
            <a:spAutoFit/>
          </a:bodyPr>
          <a:lstStyle/>
          <a:p>
            <a:pPr marL="0" marR="0" lvl="0" indent="0" algn="l" defTabSz="916777" rtl="0" eaLnBrk="1" fontAlgn="auto" latinLnBrk="0" hangingPunct="1">
              <a:lnSpc>
                <a:spcPct val="100000"/>
              </a:lnSpc>
              <a:spcBef>
                <a:spcPts val="0"/>
              </a:spcBef>
              <a:spcAft>
                <a:spcPts val="0"/>
              </a:spcAft>
              <a:buClrTx/>
              <a:buSzTx/>
              <a:buFontTx/>
              <a:buNone/>
              <a:tabLst/>
              <a:defRPr/>
            </a:pPr>
            <a:r>
              <a:rPr kumimoji="0" lang="en-US" altLang="zh-CN" sz="3609"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01</a:t>
            </a:r>
            <a:endParaRPr kumimoji="0" lang="zh-CN" altLang="en-US" sz="3609"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3" name="TextBox 12">
            <a:extLst>
              <a:ext uri="{FF2B5EF4-FFF2-40B4-BE49-F238E27FC236}">
                <a16:creationId xmlns:a16="http://schemas.microsoft.com/office/drawing/2014/main" id="{E99E6DB1-FFD3-4CFE-B927-E015F05A87EC}"/>
              </a:ext>
            </a:extLst>
          </p:cNvPr>
          <p:cNvSpPr txBox="1"/>
          <p:nvPr/>
        </p:nvSpPr>
        <p:spPr>
          <a:xfrm>
            <a:off x="9416824" y="8036357"/>
            <a:ext cx="3862171" cy="987399"/>
          </a:xfrm>
          <a:prstGeom prst="rect">
            <a:avLst/>
          </a:prstGeom>
          <a:noFill/>
        </p:spPr>
        <p:txBody>
          <a:bodyPr wrap="none" rtlCol="0">
            <a:spAutoFit/>
          </a:bodyPr>
          <a:lstStyle/>
          <a:p>
            <a:pPr marL="0" marR="0" lvl="0" indent="0" algn="l" defTabSz="916777" rtl="0" eaLnBrk="1" fontAlgn="auto" latinLnBrk="0" hangingPunct="1">
              <a:lnSpc>
                <a:spcPct val="100000"/>
              </a:lnSpc>
              <a:spcBef>
                <a:spcPts val="0"/>
              </a:spcBef>
              <a:spcAft>
                <a:spcPts val="0"/>
              </a:spcAft>
              <a:buClrTx/>
              <a:buSzTx/>
              <a:buFontTx/>
              <a:buNone/>
              <a:tabLst/>
              <a:defRPr/>
            </a:pPr>
            <a:r>
              <a:rPr kumimoji="0" lang="en-US" sz="5815" b="0" i="0" u="none" strike="noStrike" kern="1200" cap="none" spc="0" normalizeH="0" baseline="0" noProof="0">
                <a:ln w="190500">
                  <a:solidFill>
                    <a:srgbClr val="F79646">
                      <a:lumMod val="40000"/>
                      <a:lumOff val="60000"/>
                    </a:srgbClr>
                  </a:solidFill>
                </a:ln>
                <a:solidFill>
                  <a:srgbClr val="F79646">
                    <a:lumMod val="60000"/>
                    <a:lumOff val="40000"/>
                  </a:srgbClr>
                </a:solidFill>
                <a:effectLst/>
                <a:uLnTx/>
                <a:uFillTx/>
                <a:latin typeface="MTD Anydore" panose="02000500000000000000" pitchFamily="50" charset="0"/>
                <a:ea typeface="+mn-ea"/>
                <a:cs typeface="+mn-cs"/>
              </a:rPr>
              <a:t>Nhà văn tai ba</a:t>
            </a:r>
          </a:p>
        </p:txBody>
      </p:sp>
      <p:sp>
        <p:nvSpPr>
          <p:cNvPr id="3" name="TextBox 2">
            <a:extLst>
              <a:ext uri="{FF2B5EF4-FFF2-40B4-BE49-F238E27FC236}">
                <a16:creationId xmlns:a16="http://schemas.microsoft.com/office/drawing/2014/main" id="{5202EED3-C4A6-4A8E-9AE0-F3E93EEC76D7}"/>
              </a:ext>
            </a:extLst>
          </p:cNvPr>
          <p:cNvSpPr txBox="1"/>
          <p:nvPr/>
        </p:nvSpPr>
        <p:spPr>
          <a:xfrm>
            <a:off x="9416824" y="8036356"/>
            <a:ext cx="3862171" cy="987399"/>
          </a:xfrm>
          <a:prstGeom prst="rect">
            <a:avLst/>
          </a:prstGeom>
          <a:noFill/>
        </p:spPr>
        <p:txBody>
          <a:bodyPr wrap="none" rtlCol="0">
            <a:spAutoFit/>
          </a:bodyPr>
          <a:lstStyle/>
          <a:p>
            <a:pPr marL="0" marR="0" lvl="0" indent="0" algn="l" defTabSz="916777" rtl="0" eaLnBrk="1" fontAlgn="auto" latinLnBrk="0" hangingPunct="1">
              <a:lnSpc>
                <a:spcPct val="100000"/>
              </a:lnSpc>
              <a:spcBef>
                <a:spcPts val="0"/>
              </a:spcBef>
              <a:spcAft>
                <a:spcPts val="0"/>
              </a:spcAft>
              <a:buClrTx/>
              <a:buSzTx/>
              <a:buFontTx/>
              <a:buNone/>
              <a:tabLst/>
              <a:defRPr/>
            </a:pPr>
            <a:r>
              <a:rPr kumimoji="0" lang="en-US" sz="5815" b="0" i="0" u="none" strike="noStrike" kern="1200" cap="none" spc="0" normalizeH="0" baseline="0" noProof="0">
                <a:ln>
                  <a:noFill/>
                </a:ln>
                <a:solidFill>
                  <a:srgbClr val="F68D36"/>
                </a:solidFill>
                <a:effectLst/>
                <a:uLnTx/>
                <a:uFillTx/>
                <a:latin typeface="MTD Anydore" panose="02000500000000000000" pitchFamily="50" charset="0"/>
                <a:ea typeface="+mn-ea"/>
                <a:cs typeface="+mn-cs"/>
              </a:rPr>
              <a:t>Nhà văn tài ba</a:t>
            </a:r>
          </a:p>
        </p:txBody>
      </p:sp>
      <p:pic>
        <p:nvPicPr>
          <p:cNvPr id="5" name="Picture 4" descr="A picture containing text&#10;&#10;Description automatically generated">
            <a:extLst>
              <a:ext uri="{FF2B5EF4-FFF2-40B4-BE49-F238E27FC236}">
                <a16:creationId xmlns:a16="http://schemas.microsoft.com/office/drawing/2014/main" id="{2B64F347-930E-4FA4-971C-36070969FA8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01343" y="865074"/>
            <a:ext cx="4530934" cy="1552907"/>
          </a:xfrm>
          <a:prstGeom prst="rect">
            <a:avLst/>
          </a:prstGeom>
        </p:spPr>
      </p:pic>
      <p:grpSp>
        <p:nvGrpSpPr>
          <p:cNvPr id="6" name="Group 5">
            <a:extLst>
              <a:ext uri="{FF2B5EF4-FFF2-40B4-BE49-F238E27FC236}">
                <a16:creationId xmlns:a16="http://schemas.microsoft.com/office/drawing/2014/main" id="{70E3E7D7-8A01-4673-9852-8725A0AD03A7}"/>
              </a:ext>
            </a:extLst>
          </p:cNvPr>
          <p:cNvGrpSpPr/>
          <p:nvPr/>
        </p:nvGrpSpPr>
        <p:grpSpPr>
          <a:xfrm>
            <a:off x="825997" y="3229499"/>
            <a:ext cx="2824171" cy="3595156"/>
            <a:chOff x="1476400" y="3315598"/>
            <a:chExt cx="2816980" cy="3586002"/>
          </a:xfrm>
        </p:grpSpPr>
        <p:sp>
          <p:nvSpPr>
            <p:cNvPr id="16" name="椭圆 55">
              <a:extLst>
                <a:ext uri="{FF2B5EF4-FFF2-40B4-BE49-F238E27FC236}">
                  <a16:creationId xmlns:a16="http://schemas.microsoft.com/office/drawing/2014/main" id="{C77DBD8D-7A09-475A-A598-2A4668625D8D}"/>
                </a:ext>
              </a:extLst>
            </p:cNvPr>
            <p:cNvSpPr/>
            <p:nvPr/>
          </p:nvSpPr>
          <p:spPr>
            <a:xfrm>
              <a:off x="1476400" y="6253528"/>
              <a:ext cx="2816980" cy="648072"/>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zh-CN" altLang="en-US" sz="1805"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pic>
          <p:nvPicPr>
            <p:cNvPr id="17" name="Picture 4" descr="F:\5351cc8d2b5ee.png">
              <a:extLst>
                <a:ext uri="{FF2B5EF4-FFF2-40B4-BE49-F238E27FC236}">
                  <a16:creationId xmlns:a16="http://schemas.microsoft.com/office/drawing/2014/main" id="{68AF3441-2ABC-4134-B85B-EC53AEC5718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5771"/>
            <a:stretch/>
          </p:blipFill>
          <p:spPr bwMode="auto">
            <a:xfrm>
              <a:off x="1476400" y="3315598"/>
              <a:ext cx="2816980" cy="324333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795687441"/>
      </p:ext>
    </p:extLst>
  </p:cSld>
  <p:clrMapOvr>
    <a:masterClrMapping/>
  </p:clrMapOvr>
  <p:transition spd="slow">
    <p:comb/>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14:presetBounceEnd="66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000">
                                          <p:cBhvr additive="base">
                                            <p:cTn id="7" dur="500" fill="hold"/>
                                            <p:tgtEl>
                                              <p:spTgt spid="9"/>
                                            </p:tgtEl>
                                            <p:attrNameLst>
                                              <p:attrName>ppt_x</p:attrName>
                                            </p:attrNameLst>
                                          </p:cBhvr>
                                          <p:tavLst>
                                            <p:tav tm="0">
                                              <p:val>
                                                <p:strVal val="1+#ppt_w/2"/>
                                              </p:val>
                                            </p:tav>
                                            <p:tav tm="100000">
                                              <p:val>
                                                <p:strVal val="#ppt_x"/>
                                              </p:val>
                                            </p:tav>
                                          </p:tavLst>
                                        </p:anim>
                                        <p:anim calcmode="lin" valueType="num" p14:bounceEnd="66000">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14:presetBounceEnd="66000">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14:bounceEnd="66000">
                                          <p:cBhvr additive="base">
                                            <p:cTn id="11" dur="500" fill="hold"/>
                                            <p:tgtEl>
                                              <p:spTgt spid="10"/>
                                            </p:tgtEl>
                                            <p:attrNameLst>
                                              <p:attrName>ppt_x</p:attrName>
                                            </p:attrNameLst>
                                          </p:cBhvr>
                                          <p:tavLst>
                                            <p:tav tm="0">
                                              <p:val>
                                                <p:strVal val="1+#ppt_w/2"/>
                                              </p:val>
                                            </p:tav>
                                            <p:tav tm="100000">
                                              <p:val>
                                                <p:strVal val="#ppt_x"/>
                                              </p:val>
                                            </p:tav>
                                          </p:tavLst>
                                        </p:anim>
                                        <p:anim calcmode="lin" valueType="num" p14:bounceEnd="66000">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14:presetBounceEnd="66000">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14:bounceEnd="66000">
                                          <p:cBhvr additive="base">
                                            <p:cTn id="15" dur="500" fill="hold"/>
                                            <p:tgtEl>
                                              <p:spTgt spid="11"/>
                                            </p:tgtEl>
                                            <p:attrNameLst>
                                              <p:attrName>ppt_x</p:attrName>
                                            </p:attrNameLst>
                                          </p:cBhvr>
                                          <p:tavLst>
                                            <p:tav tm="0">
                                              <p:val>
                                                <p:strVal val="1+#ppt_w/2"/>
                                              </p:val>
                                            </p:tav>
                                            <p:tav tm="100000">
                                              <p:val>
                                                <p:strVal val="#ppt_x"/>
                                              </p:val>
                                            </p:tav>
                                          </p:tavLst>
                                        </p:anim>
                                        <p:anim calcmode="lin" valueType="num" p14:bounceEnd="66000">
                                          <p:cBhvr additive="base">
                                            <p:cTn id="16" dur="500" fill="hold"/>
                                            <p:tgtEl>
                                              <p:spTgt spid="11"/>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14:presetBounceEnd="66000">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14:bounceEnd="66000">
                                          <p:cBhvr additive="base">
                                            <p:cTn id="19" dur="500" fill="hold"/>
                                            <p:tgtEl>
                                              <p:spTgt spid="5"/>
                                            </p:tgtEl>
                                            <p:attrNameLst>
                                              <p:attrName>ppt_x</p:attrName>
                                            </p:attrNameLst>
                                          </p:cBhvr>
                                          <p:tavLst>
                                            <p:tav tm="0">
                                              <p:val>
                                                <p:strVal val="1+#ppt_w/2"/>
                                              </p:val>
                                            </p:tav>
                                            <p:tav tm="100000">
                                              <p:val>
                                                <p:strVal val="#ppt_x"/>
                                              </p:val>
                                            </p:tav>
                                          </p:tavLst>
                                        </p:anim>
                                        <p:anim calcmode="lin" valueType="num" p14:bounceEnd="66000">
                                          <p:cBhvr additive="base">
                                            <p:cTn id="20" dur="500" fill="hold"/>
                                            <p:tgtEl>
                                              <p:spTgt spid="5"/>
                                            </p:tgtEl>
                                            <p:attrNameLst>
                                              <p:attrName>ppt_y</p:attrName>
                                            </p:attrNameLst>
                                          </p:cBhvr>
                                          <p:tavLst>
                                            <p:tav tm="0">
                                              <p:val>
                                                <p:strVal val="#ppt_y"/>
                                              </p:val>
                                            </p:tav>
                                            <p:tav tm="100000">
                                              <p:val>
                                                <p:strVal val="#ppt_y"/>
                                              </p:val>
                                            </p:tav>
                                          </p:tavLst>
                                        </p:anim>
                                      </p:childTnLst>
                                    </p:cTn>
                                  </p:par>
                                  <p:par>
                                    <p:cTn id="21" presetID="2" presetClass="entr" presetSubtype="4" fill="hold" nodeType="withEffect" p14:presetBounceEnd="66000">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14:bounceEnd="66000">
                                          <p:cBhvr additive="base">
                                            <p:cTn id="23" dur="500" fill="hold"/>
                                            <p:tgtEl>
                                              <p:spTgt spid="6"/>
                                            </p:tgtEl>
                                            <p:attrNameLst>
                                              <p:attrName>ppt_x</p:attrName>
                                            </p:attrNameLst>
                                          </p:cBhvr>
                                          <p:tavLst>
                                            <p:tav tm="0">
                                              <p:val>
                                                <p:strVal val="#ppt_x"/>
                                              </p:val>
                                            </p:tav>
                                            <p:tav tm="100000">
                                              <p:val>
                                                <p:strVal val="#ppt_x"/>
                                              </p:val>
                                            </p:tav>
                                          </p:tavLst>
                                        </p:anim>
                                        <p:anim calcmode="lin" valueType="num" p14:bounceEnd="66000">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1+#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1+#ppt_w/2"/>
                                              </p:val>
                                            </p:tav>
                                            <p:tav tm="100000">
                                              <p:val>
                                                <p:strVal val="#ppt_x"/>
                                              </p:val>
                                            </p:tav>
                                          </p:tavLst>
                                        </p:anim>
                                        <p:anim calcmode="lin" valueType="num">
                                          <p:cBhvr additive="base">
                                            <p:cTn id="16" dur="500" fill="hold"/>
                                            <p:tgtEl>
                                              <p:spTgt spid="11"/>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1+#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A1123979-EB99-4D60-A163-919E0E951D21}"/>
              </a:ext>
            </a:extLst>
          </p:cNvPr>
          <p:cNvGrpSpPr/>
          <p:nvPr/>
        </p:nvGrpSpPr>
        <p:grpSpPr>
          <a:xfrm>
            <a:off x="571501" y="90031"/>
            <a:ext cx="10944224" cy="1151938"/>
            <a:chOff x="2873170" y="343910"/>
            <a:chExt cx="4357102" cy="2185113"/>
          </a:xfrm>
        </p:grpSpPr>
        <p:sp>
          <p:nvSpPr>
            <p:cNvPr id="14" name="îṥḷíďê">
              <a:extLst>
                <a:ext uri="{FF2B5EF4-FFF2-40B4-BE49-F238E27FC236}">
                  <a16:creationId xmlns:a16="http://schemas.microsoft.com/office/drawing/2014/main" id="{B88CC9F0-436A-447A-AF72-89048CFE1DCA}"/>
                </a:ext>
              </a:extLst>
            </p:cNvPr>
            <p:cNvSpPr/>
            <p:nvPr/>
          </p:nvSpPr>
          <p:spPr bwMode="auto">
            <a:xfrm>
              <a:off x="2873170" y="343910"/>
              <a:ext cx="4342058" cy="2185113"/>
            </a:xfrm>
            <a:prstGeom prst="roundRect">
              <a:avLst>
                <a:gd name="adj" fmla="val 50000"/>
              </a:avLst>
            </a:prstGeom>
            <a:solidFill>
              <a:schemeClr val="bg1"/>
            </a:solidFill>
            <a:ln w="76200" cap="rnd" cmpd="thickThin">
              <a:solidFill>
                <a:schemeClr val="accent1"/>
              </a:solidFill>
              <a:prstDash val="sysDash"/>
              <a:round/>
              <a:headEnd/>
              <a:tailEnd/>
            </a:ln>
          </p:spPr>
          <p:txBody>
            <a:bodyPr rot="0" spcFirstLastPara="0" vertOverflow="overflow" horzOverflow="overflow" vert="horz" wrap="square" lIns="68755" tIns="34378" rIns="68755" bIns="34378"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en-US" altLang="zh-CN" sz="1053"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
          <p:nvSpPr>
            <p:cNvPr id="15" name="Google Shape;5317;p41">
              <a:extLst>
                <a:ext uri="{FF2B5EF4-FFF2-40B4-BE49-F238E27FC236}">
                  <a16:creationId xmlns:a16="http://schemas.microsoft.com/office/drawing/2014/main" id="{4627BE6F-4EE8-4385-B0BE-4E781D87AB7A}"/>
                </a:ext>
              </a:extLst>
            </p:cNvPr>
            <p:cNvSpPr txBox="1">
              <a:spLocks/>
            </p:cNvSpPr>
            <p:nvPr/>
          </p:nvSpPr>
          <p:spPr>
            <a:xfrm>
              <a:off x="2984395" y="440029"/>
              <a:ext cx="4245877" cy="1004055"/>
            </a:xfrm>
            <a:prstGeom prst="rect">
              <a:avLst/>
            </a:prstGeom>
            <a:noFill/>
            <a:ln>
              <a:noFill/>
            </a:ln>
          </p:spPr>
          <p:txBody>
            <a:bodyPr spcFirstLastPara="1" wrap="square" lIns="68744" tIns="68744" rIns="68744" bIns="68744"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algn="ctr" defTabSz="916777" rtl="0" eaLnBrk="1" fontAlgn="auto" latinLnBrk="0" hangingPunct="1">
                <a:lnSpc>
                  <a:spcPct val="100000"/>
                </a:lnSpc>
                <a:spcBef>
                  <a:spcPts val="0"/>
                </a:spcBef>
                <a:spcAft>
                  <a:spcPts val="0"/>
                </a:spcAft>
                <a:buClr>
                  <a:prstClr val="black"/>
                </a:buClr>
                <a:buSzPts val="2800"/>
                <a:buFont typeface="Gloria Hallelujah"/>
                <a:buNone/>
                <a:tabLst/>
                <a:defRPr/>
              </a:pPr>
              <a:r>
                <a:rPr lang="vi-VN" sz="3200"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Viết đoạn văn nêu tình cảm, cảm xúc đối với một người mà em yêu quý.</a:t>
              </a:r>
              <a:endParaRPr kumimoji="0" lang="en-US" sz="320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Gloria Hallelujah"/>
              </a:endParaRPr>
            </a:p>
          </p:txBody>
        </p:sp>
      </p:grpSp>
      <p:sp>
        <p:nvSpPr>
          <p:cNvPr id="2" name="Rectangle 1"/>
          <p:cNvSpPr/>
          <p:nvPr/>
        </p:nvSpPr>
        <p:spPr>
          <a:xfrm>
            <a:off x="571501" y="1418394"/>
            <a:ext cx="10906436" cy="5107680"/>
          </a:xfrm>
          <a:prstGeom prst="rect">
            <a:avLst/>
          </a:prstGeom>
        </p:spPr>
        <p:txBody>
          <a:bodyPr wrap="square">
            <a:spAutoFit/>
          </a:bodyPr>
          <a:lstStyle/>
          <a:p>
            <a:pPr algn="just">
              <a:lnSpc>
                <a:spcPct val="107000"/>
              </a:lnSpc>
              <a:spcAft>
                <a:spcPts val="0"/>
              </a:spcAft>
            </a:pPr>
            <a:r>
              <a:rPr lang="en-US" sz="32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ea typeface="Times New Roman" panose="02020603050405020304" pitchFamily="18" charset="0"/>
                <a:cs typeface="Times New Roman" panose="02020603050405020304" pitchFamily="18" charset="0"/>
              </a:rPr>
              <a:t>Gợi</a:t>
            </a:r>
            <a:r>
              <a:rPr lang="en-US" sz="3200" b="1" dirty="0" smtClean="0">
                <a:latin typeface="Times New Roman" panose="02020603050405020304" pitchFamily="18" charset="0"/>
                <a:ea typeface="Times New Roman" panose="02020603050405020304" pitchFamily="18" charset="0"/>
                <a:cs typeface="Times New Roman" panose="02020603050405020304" pitchFamily="18" charset="0"/>
              </a:rPr>
              <a:t> ý </a:t>
            </a:r>
          </a:p>
          <a:p>
            <a:pPr lvl="0"/>
            <a:r>
              <a:rPr lang="en-US" sz="2800" b="1" dirty="0" smtClean="0">
                <a:latin typeface="Times New Roman" panose="02020603050405020304" pitchFamily="18" charset="0"/>
                <a:ea typeface="Times New Roman" panose="02020603050405020304" pitchFamily="18" charset="0"/>
                <a:cs typeface="Times New Roman" panose="02020603050405020304" pitchFamily="18" charset="0"/>
              </a:rPr>
              <a:t>a</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mở</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đầu</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yêu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quý</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ai</a:t>
            </a: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Ví</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bè</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thầy</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cô</a:t>
            </a:r>
            <a:r>
              <a:rPr lang="en-US" sz="2400" dirty="0" smtClean="0">
                <a:latin typeface="Times New Roman" panose="02020603050405020304" pitchFamily="18" charset="0"/>
                <a:cs typeface="Times New Roman" panose="02020603050405020304" pitchFamily="18" charset="0"/>
              </a:rPr>
              <a:t>…</a:t>
            </a:r>
            <a:r>
              <a:rPr lang="en-US" sz="2400" dirty="0" err="1" smtClean="0">
                <a:latin typeface="Times New Roman" panose="02020603050405020304" pitchFamily="18" charset="0"/>
                <a:cs typeface="Times New Roman" panose="02020603050405020304" pitchFamily="18" charset="0"/>
              </a:rPr>
              <a:t>Tên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tuổi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a:t>
            </a:r>
            <a:r>
              <a:rPr lang="en-US" sz="24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b.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Nội</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dung</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buSzPts val="1000"/>
              <a:tabLst>
                <a:tab pos="457200" algn="l"/>
              </a:tabLst>
            </a:pP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đặc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gì</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ngoại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khiến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ấn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tượng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nhất</a:t>
            </a: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Vóc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dáng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khuôn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mặt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màu</a:t>
            </a:r>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da, </a:t>
            </a:r>
            <a:r>
              <a:rPr lang="en-US" sz="2800" dirty="0" err="1">
                <a:latin typeface="Times New Roman" panose="02020603050405020304" pitchFamily="18" charset="0"/>
                <a:cs typeface="Times New Roman" panose="02020603050405020304" pitchFamily="18" charset="0"/>
              </a:rPr>
              <a:t>mái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tóc</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07000"/>
              </a:lnSpc>
              <a:spcAft>
                <a:spcPts val="0"/>
              </a:spcAft>
              <a:buSzPts val="1000"/>
              <a:tabLst>
                <a:tab pos="457200" algn="l"/>
              </a:tabLst>
            </a:pP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đức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tính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tốt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nào</a:t>
            </a: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 ( </a:t>
            </a:r>
            <a:r>
              <a:rPr lang="en-US" sz="2800" dirty="0" err="1" smtClean="0">
                <a:latin typeface="Times New Roman" panose="02020603050405020304" pitchFamily="18" charset="0"/>
                <a:ea typeface="Times New Roman" panose="02020603050405020304" pitchFamily="18" charset="0"/>
                <a:cs typeface="Times New Roman" panose="02020603050405020304" pitchFamily="18" charset="0"/>
              </a:rPr>
              <a:t>Hiền</a:t>
            </a: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cs typeface="Times New Roman" panose="02020603050405020304" pitchFamily="18" charset="0"/>
              </a:rPr>
              <a:t>dịu</a:t>
            </a: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cs typeface="Times New Roman" panose="02020603050405020304" pitchFamily="18" charset="0"/>
              </a:rPr>
              <a:t>vui</a:t>
            </a: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cs typeface="Times New Roman" panose="02020603050405020304" pitchFamily="18" charset="0"/>
              </a:rPr>
              <a:t>vẻ</a:t>
            </a: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cs typeface="Times New Roman" panose="02020603050405020304" pitchFamily="18" charset="0"/>
              </a:rPr>
              <a:t>năng</a:t>
            </a: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07000"/>
              </a:lnSpc>
              <a:spcAft>
                <a:spcPts val="0"/>
              </a:spcAft>
              <a:buSzPts val="1000"/>
              <a:tabLst>
                <a:tab pos="457200" algn="l"/>
              </a:tabLst>
            </a:pP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kỉ</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niệm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đẹp</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nhau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thấy</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nhớ</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nhất</a:t>
            </a: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a:t>
            </a:r>
            <a:r>
              <a:rPr lang="en-US" dirty="0"/>
              <a:t> </a:t>
            </a:r>
            <a:r>
              <a:rPr lang="en-US" sz="2800" dirty="0">
                <a:latin typeface="Times New Roman" panose="02020603050405020304" pitchFamily="18" charset="0"/>
                <a:cs typeface="Times New Roman" panose="02020603050405020304" pitchFamily="18" charset="0"/>
              </a:rPr>
              <a:t>(</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dạy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sở</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chơi</a:t>
            </a:r>
            <a:r>
              <a:rPr lang="en-US" sz="2800" dirty="0">
                <a:latin typeface="Times New Roman" panose="02020603050405020304" pitchFamily="18" charset="0"/>
                <a:cs typeface="Times New Roman" panose="02020603050405020304" pitchFamily="18" charset="0"/>
              </a:rPr>
              <a:t> </a:t>
            </a:r>
            <a:r>
              <a:rPr lang="en-US" sz="2800" smtClean="0">
                <a:latin typeface="Times New Roman" panose="02020603050405020304" pitchFamily="18" charset="0"/>
                <a:cs typeface="Times New Roman" panose="02020603050405020304" pitchFamily="18" charset="0"/>
              </a:rPr>
              <a:t>thể </a:t>
            </a:r>
            <a:r>
              <a:rPr lang="en-US" sz="2800" dirty="0" err="1">
                <a:latin typeface="Times New Roman" panose="02020603050405020304" pitchFamily="18" charset="0"/>
                <a:cs typeface="Times New Roman" panose="02020603050405020304" pitchFamily="18" charset="0"/>
              </a:rPr>
              <a:t>thao</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c.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kết</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xúc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suy</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nghĩ</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đối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đó</a:t>
            </a: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cs typeface="Times New Roman" panose="02020603050405020304" pitchFamily="18" charset="0"/>
              </a:rPr>
              <a:t>Hoặc</a:t>
            </a: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cs typeface="Times New Roman" panose="02020603050405020304" pitchFamily="18" charset="0"/>
              </a:rPr>
              <a:t>mong</a:t>
            </a: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cs typeface="Times New Roman" panose="02020603050405020304" pitchFamily="18" charset="0"/>
              </a:rPr>
              <a:t>mỏi</a:t>
            </a: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cs typeface="Times New Roman" panose="02020603050405020304" pitchFamily="18" charset="0"/>
              </a:rPr>
              <a:t>điều</a:t>
            </a: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cs typeface="Times New Roman" panose="02020603050405020304" pitchFamily="18" charset="0"/>
              </a:rPr>
              <a:t>gì</a:t>
            </a: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26105944"/>
      </p:ext>
    </p:extLst>
  </p:cSld>
  <p:clrMapOvr>
    <a:masterClrMapping/>
  </p:clrMapOvr>
  <p:transition spd="slow">
    <p:comb/>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66000">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14:bounceEnd="66000">
                                          <p:cBhvr additive="base">
                                            <p:cTn id="7" dur="500" fill="hold"/>
                                            <p:tgtEl>
                                              <p:spTgt spid="13"/>
                                            </p:tgtEl>
                                            <p:attrNameLst>
                                              <p:attrName>ppt_x</p:attrName>
                                            </p:attrNameLst>
                                          </p:cBhvr>
                                          <p:tavLst>
                                            <p:tav tm="0">
                                              <p:val>
                                                <p:strVal val="#ppt_x"/>
                                              </p:val>
                                            </p:tav>
                                            <p:tav tm="100000">
                                              <p:val>
                                                <p:strVal val="#ppt_x"/>
                                              </p:val>
                                            </p:tav>
                                          </p:tavLst>
                                        </p:anim>
                                        <p:anim calcmode="lin" valueType="num" p14:bounceEnd="66000">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5468d5583d3d6.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806" r="41622"/>
          <a:stretch/>
        </p:blipFill>
        <p:spPr bwMode="auto">
          <a:xfrm flipH="1">
            <a:off x="10614917" y="1681244"/>
            <a:ext cx="1720542" cy="509913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F:\1914986_1350306881 [转换].png"/>
          <p:cNvPicPr>
            <a:picLocks noChangeAspect="1" noChangeArrowheads="1"/>
          </p:cNvPicPr>
          <p:nvPr/>
        </p:nvPicPr>
        <p:blipFill rotWithShape="1">
          <a:blip r:embed="rId4">
            <a:extLst>
              <a:ext uri="{28A0092B-C50C-407E-A947-70E740481C1C}">
                <a14:useLocalDpi xmlns:a14="http://schemas.microsoft.com/office/drawing/2010/main" val="0"/>
              </a:ext>
            </a:extLst>
          </a:blip>
          <a:srcRect t="1" r="33184" b="20433"/>
          <a:stretch/>
        </p:blipFill>
        <p:spPr bwMode="auto">
          <a:xfrm flipH="1">
            <a:off x="0" y="3934343"/>
            <a:ext cx="6319999" cy="2959865"/>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538592FE-945A-45A9-80DB-A7F0E6B6D2FE}"/>
              </a:ext>
            </a:extLst>
          </p:cNvPr>
          <p:cNvGrpSpPr/>
          <p:nvPr/>
        </p:nvGrpSpPr>
        <p:grpSpPr>
          <a:xfrm>
            <a:off x="2606787" y="1424208"/>
            <a:ext cx="6546738" cy="3968104"/>
            <a:chOff x="2606787" y="1424208"/>
            <a:chExt cx="6546738" cy="3968104"/>
          </a:xfrm>
        </p:grpSpPr>
        <p:sp>
          <p:nvSpPr>
            <p:cNvPr id="11" name="Rounded Rectangle 12">
              <a:extLst>
                <a:ext uri="{FF2B5EF4-FFF2-40B4-BE49-F238E27FC236}">
                  <a16:creationId xmlns:a16="http://schemas.microsoft.com/office/drawing/2014/main" id="{765BD791-DDBE-4385-ABDF-1220C23EE212}"/>
                </a:ext>
              </a:extLst>
            </p:cNvPr>
            <p:cNvSpPr/>
            <p:nvPr/>
          </p:nvSpPr>
          <p:spPr>
            <a:xfrm>
              <a:off x="2606787" y="1424208"/>
              <a:ext cx="6546738" cy="1464231"/>
            </a:xfrm>
            <a:prstGeom prst="roundRect">
              <a:avLst/>
            </a:prstGeom>
            <a:solidFill>
              <a:schemeClr val="accent2">
                <a:lumMod val="20000"/>
                <a:lumOff val="80000"/>
              </a:schemeClr>
            </a:solidFill>
            <a:ln w="28575">
              <a:solidFill>
                <a:schemeClr val="bg1"/>
              </a:solidFill>
            </a:ln>
            <a:effectLst>
              <a:outerShdw blurRad="50800" dist="38100" dir="2700000" algn="tl" rotWithShape="0">
                <a:prstClr val="black">
                  <a:alpha val="40000"/>
                </a:prstClr>
              </a:outerShdw>
            </a:effectLst>
          </p:spPr>
          <p:txBody>
            <a:bodyPr wrap="square">
              <a:spAutoFit/>
            </a:bodyPr>
            <a:lstStyle/>
            <a:p>
              <a:pPr marL="0" marR="0" lvl="0" indent="0" algn="ctr" defTabSz="916777"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Viết</a:t>
              </a:r>
              <a:r>
                <a:rPr kumimoji="0" lang="en-US" sz="4000" b="0"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đoạn</a:t>
              </a:r>
              <a:r>
                <a:rPr kumimoji="0" lang="en-US" sz="4000" b="0"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văn</a:t>
              </a:r>
              <a:r>
                <a:rPr kumimoji="0" lang="en-US" sz="4000" b="0"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theo</a:t>
              </a:r>
              <a:r>
                <a:rPr kumimoji="0" lang="en-US" sz="4000" b="0"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gợi</a:t>
              </a:r>
              <a:r>
                <a:rPr kumimoji="0" lang="en-US" sz="4000" b="0"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ý </a:t>
              </a:r>
              <a:r>
                <a:rPr kumimoji="0" lang="en-US" sz="4000" b="0"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trên</a:t>
              </a:r>
              <a:r>
                <a:rPr kumimoji="0" lang="en-US" sz="4000" b="0"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vào</a:t>
              </a:r>
              <a:r>
                <a:rPr kumimoji="0" lang="en-US" sz="4000" b="0"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vở</a:t>
              </a:r>
              <a:endParaRPr kumimoji="0" lang="en-US"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2" name="Picture 4" descr="Free Blog Comment Icon of Colored Outline style - Available in SVG, PNG,  EPS, AI &amp;amp; Icon fonts">
              <a:extLst>
                <a:ext uri="{FF2B5EF4-FFF2-40B4-BE49-F238E27FC236}">
                  <a16:creationId xmlns:a16="http://schemas.microsoft.com/office/drawing/2014/main" id="{C857FBED-C019-4BB0-BB78-5C1803CF7FF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55355" y="4166570"/>
              <a:ext cx="1177700" cy="11777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BF0924AF-5213-484D-9C83-ADD11A6F5C37}"/>
                </a:ext>
              </a:extLst>
            </p:cNvPr>
            <p:cNvPicPr>
              <a:picLocks noChangeAspect="1"/>
            </p:cNvPicPr>
            <p:nvPr/>
          </p:nvPicPr>
          <p:blipFill>
            <a:blip r:embed="rId6"/>
            <a:stretch>
              <a:fillRect/>
            </a:stretch>
          </p:blipFill>
          <p:spPr>
            <a:xfrm>
              <a:off x="5690586" y="3367169"/>
              <a:ext cx="1585049" cy="2025143"/>
            </a:xfrm>
            <a:prstGeom prst="rect">
              <a:avLst/>
            </a:prstGeom>
          </p:spPr>
        </p:pic>
      </p:grpSp>
    </p:spTree>
    <p:extLst>
      <p:ext uri="{BB962C8B-B14F-4D97-AF65-F5344CB8AC3E}">
        <p14:creationId xmlns:p14="http://schemas.microsoft.com/office/powerpoint/2010/main" val="3328626869"/>
      </p:ext>
    </p:extLst>
  </p:cSld>
  <p:clrMapOvr>
    <a:masterClrMapping/>
  </p:clrMapOvr>
  <p:transition spd="slow">
    <p:comb/>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6000">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14:bounceEnd="66000">
                                          <p:cBhvr additive="base">
                                            <p:cTn id="7" dur="500" fill="hold"/>
                                            <p:tgtEl>
                                              <p:spTgt spid="3074"/>
                                            </p:tgtEl>
                                            <p:attrNameLst>
                                              <p:attrName>ppt_x</p:attrName>
                                            </p:attrNameLst>
                                          </p:cBhvr>
                                          <p:tavLst>
                                            <p:tav tm="0">
                                              <p:val>
                                                <p:strVal val="#ppt_x"/>
                                              </p:val>
                                            </p:tav>
                                            <p:tav tm="100000">
                                              <p:val>
                                                <p:strVal val="#ppt_x"/>
                                              </p:val>
                                            </p:tav>
                                          </p:tavLst>
                                        </p:anim>
                                        <p:anim calcmode="lin" valueType="num" p14:bounceEnd="66000">
                                          <p:cBhvr additive="base">
                                            <p:cTn id="8" dur="500" fill="hold"/>
                                            <p:tgtEl>
                                              <p:spTgt spid="307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66000">
                                      <p:stCondLst>
                                        <p:cond delay="0"/>
                                      </p:stCondLst>
                                      <p:childTnLst>
                                        <p:set>
                                          <p:cBhvr>
                                            <p:cTn id="10" dur="1" fill="hold">
                                              <p:stCondLst>
                                                <p:cond delay="0"/>
                                              </p:stCondLst>
                                            </p:cTn>
                                            <p:tgtEl>
                                              <p:spTgt spid="3076"/>
                                            </p:tgtEl>
                                            <p:attrNameLst>
                                              <p:attrName>style.visibility</p:attrName>
                                            </p:attrNameLst>
                                          </p:cBhvr>
                                          <p:to>
                                            <p:strVal val="visible"/>
                                          </p:to>
                                        </p:set>
                                        <p:anim calcmode="lin" valueType="num" p14:bounceEnd="66000">
                                          <p:cBhvr additive="base">
                                            <p:cTn id="11" dur="500" fill="hold"/>
                                            <p:tgtEl>
                                              <p:spTgt spid="3076"/>
                                            </p:tgtEl>
                                            <p:attrNameLst>
                                              <p:attrName>ppt_x</p:attrName>
                                            </p:attrNameLst>
                                          </p:cBhvr>
                                          <p:tavLst>
                                            <p:tav tm="0">
                                              <p:val>
                                                <p:strVal val="#ppt_x"/>
                                              </p:val>
                                            </p:tav>
                                            <p:tav tm="100000">
                                              <p:val>
                                                <p:strVal val="#ppt_x"/>
                                              </p:val>
                                            </p:tav>
                                          </p:tavLst>
                                        </p:anim>
                                        <p:anim calcmode="lin" valueType="num" p14:bounceEnd="66000">
                                          <p:cBhvr additive="base">
                                            <p:cTn id="12"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076"/>
                                            </p:tgtEl>
                                            <p:attrNameLst>
                                              <p:attrName>style.visibility</p:attrName>
                                            </p:attrNameLst>
                                          </p:cBhvr>
                                          <p:to>
                                            <p:strVal val="visible"/>
                                          </p:to>
                                        </p:set>
                                        <p:anim calcmode="lin" valueType="num">
                                          <p:cBhvr additive="base">
                                            <p:cTn id="11" dur="500" fill="hold"/>
                                            <p:tgtEl>
                                              <p:spTgt spid="3076"/>
                                            </p:tgtEl>
                                            <p:attrNameLst>
                                              <p:attrName>ppt_x</p:attrName>
                                            </p:attrNameLst>
                                          </p:cBhvr>
                                          <p:tavLst>
                                            <p:tav tm="0">
                                              <p:val>
                                                <p:strVal val="#ppt_x"/>
                                              </p:val>
                                            </p:tav>
                                            <p:tav tm="100000">
                                              <p:val>
                                                <p:strVal val="#ppt_x"/>
                                              </p:val>
                                            </p:tav>
                                          </p:tavLst>
                                        </p:anim>
                                        <p:anim calcmode="lin" valueType="num">
                                          <p:cBhvr additive="base">
                                            <p:cTn id="12"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jeppt.com">
  <a:themeElements>
    <a:clrScheme name="自定义 181">
      <a:dk1>
        <a:sysClr val="windowText" lastClr="000000"/>
      </a:dk1>
      <a:lt1>
        <a:sysClr val="window" lastClr="FFFFFF"/>
      </a:lt1>
      <a:dk2>
        <a:srgbClr val="44546A"/>
      </a:dk2>
      <a:lt2>
        <a:srgbClr val="E7E6E6"/>
      </a:lt2>
      <a:accent1>
        <a:srgbClr val="50B34C"/>
      </a:accent1>
      <a:accent2>
        <a:srgbClr val="FACE53"/>
      </a:accent2>
      <a:accent3>
        <a:srgbClr val="50B34C"/>
      </a:accent3>
      <a:accent4>
        <a:srgbClr val="FACE53"/>
      </a:accent4>
      <a:accent5>
        <a:srgbClr val="50B34C"/>
      </a:accent5>
      <a:accent6>
        <a:srgbClr val="FACE53"/>
      </a:accent6>
      <a:hlink>
        <a:srgbClr val="50B34C"/>
      </a:hlink>
      <a:folHlink>
        <a:srgbClr val="FACE53"/>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fontScheme name="tdgqh5rh">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自定义设计方案">
  <a:themeElements>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fontScheme name="tdgqh5rh">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themeOverride>
</file>

<file path=ppt/theme/themeOverride2.xml><?xml version="1.0" encoding="utf-8"?>
<a:themeOverride xmlns:a="http://schemas.openxmlformats.org/drawingml/2006/main">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themeOverride>
</file>

<file path=ppt/theme/themeOverride3.xml><?xml version="1.0" encoding="utf-8"?>
<a:themeOverride xmlns:a="http://schemas.openxmlformats.org/drawingml/2006/main">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themeOverride>
</file>

<file path=ppt/theme/themeOverride4.xml><?xml version="1.0" encoding="utf-8"?>
<a:themeOverride xmlns:a="http://schemas.openxmlformats.org/drawingml/2006/main">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themeOverride>
</file>

<file path=ppt/theme/themeOverride5.xml><?xml version="1.0" encoding="utf-8"?>
<a:themeOverride xmlns:a="http://schemas.openxmlformats.org/drawingml/2006/main">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themeOverride>
</file>

<file path=ppt/theme/themeOverride6.xml><?xml version="1.0" encoding="utf-8"?>
<a:themeOverride xmlns:a="http://schemas.openxmlformats.org/drawingml/2006/main">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themeOverride>
</file>

<file path=ppt/theme/themeOverride7.xml><?xml version="1.0" encoding="utf-8"?>
<a:themeOverride xmlns:a="http://schemas.openxmlformats.org/drawingml/2006/main">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121</TotalTime>
  <Words>744</Words>
  <Application>Microsoft Office PowerPoint</Application>
  <PresentationFormat>Widescreen</PresentationFormat>
  <Paragraphs>93</Paragraphs>
  <Slides>19</Slides>
  <Notes>13</Notes>
  <HiddenSlides>0</HiddenSlides>
  <MMClips>5</MMClips>
  <ScaleCrop>false</ScaleCrop>
  <HeadingPairs>
    <vt:vector size="6" baseType="variant">
      <vt:variant>
        <vt:lpstr>Fonts Used</vt:lpstr>
      </vt:variant>
      <vt:variant>
        <vt:i4>13</vt:i4>
      </vt:variant>
      <vt:variant>
        <vt:lpstr>Theme</vt:lpstr>
      </vt:variant>
      <vt:variant>
        <vt:i4>4</vt:i4>
      </vt:variant>
      <vt:variant>
        <vt:lpstr>Slide Titles</vt:lpstr>
      </vt:variant>
      <vt:variant>
        <vt:i4>19</vt:i4>
      </vt:variant>
    </vt:vector>
  </HeadingPairs>
  <TitlesOfParts>
    <vt:vector size="36" baseType="lpstr">
      <vt:lpstr>Microsoft YaHei</vt:lpstr>
      <vt:lpstr>Microsoft YaHei</vt:lpstr>
      <vt:lpstr>宋体</vt:lpstr>
      <vt:lpstr>Arial</vt:lpstr>
      <vt:lpstr>Arial-Rounded</vt:lpstr>
      <vt:lpstr>Calibri</vt:lpstr>
      <vt:lpstr>Calibri Light</vt:lpstr>
      <vt:lpstr>等线</vt:lpstr>
      <vt:lpstr>Gloria Hallelujah</vt:lpstr>
      <vt:lpstr>MTD Anydore</vt:lpstr>
      <vt:lpstr>Pattaya</vt:lpstr>
      <vt:lpstr>Quire Sans</vt:lpstr>
      <vt:lpstr>Times New Roman</vt:lpstr>
      <vt:lpstr>1_Office 主题</vt:lpstr>
      <vt:lpstr>2_jeppt.com</vt:lpstr>
      <vt:lpstr>Office 主题</vt:lpstr>
      <vt:lpstr>自定义设计方案</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Techsi.vn</cp:lastModifiedBy>
  <cp:revision>14</cp:revision>
  <dcterms:created xsi:type="dcterms:W3CDTF">2022-06-21T08:03:24Z</dcterms:created>
  <dcterms:modified xsi:type="dcterms:W3CDTF">2023-10-27T08:35:34Z</dcterms:modified>
</cp:coreProperties>
</file>