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257" r:id="rId3"/>
    <p:sldId id="338" r:id="rId4"/>
    <p:sldId id="320" r:id="rId5"/>
    <p:sldId id="321" r:id="rId6"/>
    <p:sldId id="331" r:id="rId7"/>
    <p:sldId id="332" r:id="rId8"/>
    <p:sldId id="259" r:id="rId9"/>
    <p:sldId id="335" r:id="rId10"/>
    <p:sldId id="339" r:id="rId11"/>
    <p:sldId id="284" r:id="rId12"/>
    <p:sldId id="286" r:id="rId13"/>
    <p:sldId id="264" r:id="rId14"/>
    <p:sldId id="333" r:id="rId15"/>
    <p:sldId id="292" r:id="rId16"/>
    <p:sldId id="336" r:id="rId17"/>
    <p:sldId id="288" r:id="rId18"/>
    <p:sldId id="340" r:id="rId19"/>
    <p:sldId id="337" r:id="rId20"/>
    <p:sldId id="28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E12E6C-76D9-0F68-E9D9-303CBA87D378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3D2B37-7D69-95A4-CF4A-1479F0E791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5401" y="123294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MÔN TOÁN</a:t>
            </a:r>
            <a:b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</a:b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Tuần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4 –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Lớp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4072269" y="182264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E08E-5D4E-265A-DC87-DF6822D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69C0285-CA0B-BE7F-E188-D69DB3DFFBFD}"/>
              </a:ext>
            </a:extLst>
          </p:cNvPr>
          <p:cNvSpPr txBox="1">
            <a:spLocks/>
          </p:cNvSpPr>
          <p:nvPr/>
        </p:nvSpPr>
        <p:spPr>
          <a:xfrm>
            <a:off x="1083577" y="75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46E32D-5426-D95A-9AB2-42CE3C117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7009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2776CD-504B-791A-4C69-CCAD868BA44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844"/>
      </p:ext>
    </p:extLst>
  </p:cSld>
  <p:clrMapOvr>
    <a:masterClrMapping/>
  </p:clrMapOvr>
  <p:transition spd="med" advTm="4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85803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838200" y="20280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567</Words>
  <Application>Microsoft Office PowerPoint</Application>
  <PresentationFormat>Widescreen</PresentationFormat>
  <Paragraphs>170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Bahnschrift</vt:lpstr>
      <vt:lpstr>Berlin Sans FB Demi</vt:lpstr>
      <vt:lpstr>Calibri</vt:lpstr>
      <vt:lpstr>等线</vt:lpstr>
      <vt:lpstr>等线 Light</vt:lpstr>
      <vt:lpstr>Tahoma</vt:lpstr>
      <vt:lpstr>字魂107号-萌趣欢乐体</vt:lpstr>
      <vt:lpstr>字魂27号-布丁体</vt:lpstr>
      <vt:lpstr>杨任东竹石体-Semibold</vt:lpstr>
      <vt:lpstr>1_Office Theme</vt:lpstr>
      <vt:lpstr>Office 主题​​</vt:lpstr>
      <vt:lpstr>CHÀO MỪNG CÁC CON ĐẾN VỚI TIẾT HỌC  MÔN TOÁN Tuần 4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23</cp:revision>
  <dcterms:created xsi:type="dcterms:W3CDTF">2022-06-22T10:46:23Z</dcterms:created>
  <dcterms:modified xsi:type="dcterms:W3CDTF">2022-09-29T04:01:14Z</dcterms:modified>
</cp:coreProperties>
</file>