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5"/>
  </p:notesMasterIdLst>
  <p:sldIdLst>
    <p:sldId id="442" r:id="rId6"/>
    <p:sldId id="437" r:id="rId7"/>
    <p:sldId id="291" r:id="rId8"/>
    <p:sldId id="438" r:id="rId9"/>
    <p:sldId id="439" r:id="rId10"/>
    <p:sldId id="440" r:id="rId11"/>
    <p:sldId id="441" r:id="rId12"/>
    <p:sldId id="435" r:id="rId13"/>
    <p:sldId id="524" r:id="rId14"/>
    <p:sldId id="404" r:id="rId15"/>
    <p:sldId id="433" r:id="rId16"/>
    <p:sldId id="302" r:id="rId17"/>
    <p:sldId id="303" r:id="rId18"/>
    <p:sldId id="428" r:id="rId19"/>
    <p:sldId id="429" r:id="rId20"/>
    <p:sldId id="430" r:id="rId21"/>
    <p:sldId id="431" r:id="rId22"/>
    <p:sldId id="436" r:id="rId23"/>
    <p:sldId id="434" r:id="rId24"/>
    <p:sldId id="257" r:id="rId25"/>
    <p:sldId id="259" r:id="rId26"/>
    <p:sldId id="260" r:id="rId27"/>
    <p:sldId id="262" r:id="rId28"/>
    <p:sldId id="264" r:id="rId29"/>
    <p:sldId id="265" r:id="rId30"/>
    <p:sldId id="266" r:id="rId31"/>
    <p:sldId id="445" r:id="rId32"/>
    <p:sldId id="523" r:id="rId33"/>
    <p:sldId id="30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82" d="100"/>
          <a:sy n="82" d="100"/>
        </p:scale>
        <p:origin x="8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  <dgm:t>
        <a:bodyPr/>
        <a:lstStyle/>
        <a:p>
          <a:endParaRPr lang="en-US"/>
        </a:p>
      </dgm:t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2.xml"/><Relationship Id="rId18" Type="http://schemas.openxmlformats.org/officeDocument/2006/relationships/image" Target="../media/image51.gif"/><Relationship Id="rId3" Type="http://schemas.openxmlformats.org/officeDocument/2006/relationships/slide" Target="slide21.xml"/><Relationship Id="rId21" Type="http://schemas.openxmlformats.org/officeDocument/2006/relationships/slide" Target="slide29.xml"/><Relationship Id="rId7" Type="http://schemas.openxmlformats.org/officeDocument/2006/relationships/slide" Target="slide24.xml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image" Target="../media/image42.png"/><Relationship Id="rId9" Type="http://schemas.openxmlformats.org/officeDocument/2006/relationships/slide" Target="slide25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8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sz="5867" b="1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9626" y="2516114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ĐÀN VỊT CON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3002</TotalTime>
  <Words>758</Words>
  <Application>Microsoft Office PowerPoint</Application>
  <PresentationFormat>Widescreen</PresentationFormat>
  <Paragraphs>251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#9Slide07 SVNAdam Gorry</vt:lpstr>
      <vt:lpstr>Arial</vt:lpstr>
      <vt:lpstr>Broadway</vt:lpstr>
      <vt:lpstr>Calibri</vt:lpstr>
      <vt:lpstr>Calibri Light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Techsi.vn</cp:lastModifiedBy>
  <cp:revision>174</cp:revision>
  <dcterms:created xsi:type="dcterms:W3CDTF">2021-07-12T03:44:38Z</dcterms:created>
  <dcterms:modified xsi:type="dcterms:W3CDTF">2024-10-04T03:34:41Z</dcterms:modified>
</cp:coreProperties>
</file>