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5" r:id="rId3"/>
    <p:sldId id="334" r:id="rId4"/>
    <p:sldId id="333" r:id="rId5"/>
    <p:sldId id="319" r:id="rId6"/>
    <p:sldId id="332" r:id="rId7"/>
    <p:sldId id="33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271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320</cp:revision>
  <dcterms:created xsi:type="dcterms:W3CDTF">2021-06-02T01:34:28Z</dcterms:created>
  <dcterms:modified xsi:type="dcterms:W3CDTF">2022-08-11T03:53:52Z</dcterms:modified>
</cp:coreProperties>
</file>