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369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99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90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46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75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49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25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7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34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60" y="1078173"/>
            <a:ext cx="9894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YÊU CẦU CẦN ĐẠT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,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(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 vi 1000.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mét</a:t>
            </a:r>
            <a:endParaRPr lang="en-US" sz="2800" dirty="0"/>
          </a:p>
          <a:p>
            <a:r>
              <a:rPr lang="vi-VN" sz="2800" dirty="0"/>
              <a:t>- Biết vận dụng phép trừ có nhớ trong phạm vi 1000 giải các bài toán thực tế.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,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15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/>
        </p:nvGraphicFramePr>
        <p:xfrm>
          <a:off x="1557398" y="1345643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204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a) Núi Bà Đen cao hơn núi Cấm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Đáp số 281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b) Núi Ngự Bình thấp hơn núi Sơn Trà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Đáp số: 589 m</a:t>
            </a:r>
            <a:endParaRPr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91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</cp:revision>
  <dcterms:created xsi:type="dcterms:W3CDTF">2021-06-02T01:34:28Z</dcterms:created>
  <dcterms:modified xsi:type="dcterms:W3CDTF">2023-04-09T15:23:16Z</dcterms:modified>
</cp:coreProperties>
</file>