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5"/>
  </p:notesMasterIdLst>
  <p:sldIdLst>
    <p:sldId id="257" r:id="rId2"/>
    <p:sldId id="345" r:id="rId3"/>
    <p:sldId id="376" r:id="rId4"/>
    <p:sldId id="377" r:id="rId5"/>
    <p:sldId id="256" r:id="rId6"/>
    <p:sldId id="378" r:id="rId7"/>
    <p:sldId id="258" r:id="rId8"/>
    <p:sldId id="259" r:id="rId9"/>
    <p:sldId id="365" r:id="rId10"/>
    <p:sldId id="366" r:id="rId11"/>
    <p:sldId id="367" r:id="rId12"/>
    <p:sldId id="369" r:id="rId13"/>
    <p:sldId id="368" r:id="rId14"/>
    <p:sldId id="371" r:id="rId15"/>
    <p:sldId id="312" r:id="rId16"/>
    <p:sldId id="260" r:id="rId17"/>
    <p:sldId id="343" r:id="rId18"/>
    <p:sldId id="262" r:id="rId19"/>
    <p:sldId id="372" r:id="rId20"/>
    <p:sldId id="373" r:id="rId21"/>
    <p:sldId id="374" r:id="rId22"/>
    <p:sldId id="375" r:id="rId23"/>
    <p:sldId id="263" r:id="rId24"/>
  </p:sldIdLst>
  <p:sldSz cx="12161838" cy="6858000"/>
  <p:notesSz cx="6858000" cy="9144000"/>
  <p:embeddedFontLst>
    <p:embeddedFont>
      <p:font typeface="Anaheim" panose="020B0604020202020204" charset="0"/>
      <p:regular r:id="rId26"/>
    </p:embeddedFont>
    <p:embeddedFont>
      <p:font typeface="Calibri" panose="020F0502020204030204" pitchFamily="34"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
      <p:font typeface="Annie Use Your Telescope" panose="020B0604020202020204" charset="0"/>
      <p:regular r:id="rId35"/>
    </p:embeddedFont>
    <p:embeddedFont>
      <p:font typeface="Lato" panose="020F0502020204030203" pitchFamily="34" charset="0"/>
      <p:regular r:id="rId36"/>
      <p:bold r:id="rId37"/>
    </p:embeddedFont>
    <p:embeddedFont>
      <p:font typeface="Exo" panose="020B0604020202020204" charset="-93"/>
      <p:regular r:id="rId38"/>
      <p:bold r:id="rId39"/>
      <p:italic r:id="rId40"/>
      <p:boldItalic r:id="rId41"/>
    </p:embeddedFont>
    <p:embeddedFont>
      <p:font typeface="Barlow Condensed" panose="020B0604020202020204" charset="-93"/>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2668"/>
    <a:srgbClr val="E3B77A"/>
    <a:srgbClr val="FFFAC2"/>
    <a:srgbClr val="C3E3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31022-6AAF-4C02-9ED9-483D0646D08C}">
  <a:tblStyle styleId="{9E831022-6AAF-4C02-9ED9-483D0646D08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5" autoAdjust="0"/>
  </p:normalViewPr>
  <p:slideViewPr>
    <p:cSldViewPr snapToGrid="0">
      <p:cViewPr varScale="1">
        <p:scale>
          <a:sx n="62" d="100"/>
          <a:sy n="62" d="100"/>
        </p:scale>
        <p:origin x="81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529588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gf9ee626784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7" name="Google Shape;1647;gf9ee6267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61995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9943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969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3400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2"/>
        <p:cNvGrpSpPr/>
        <p:nvPr/>
      </p:nvGrpSpPr>
      <p:grpSpPr>
        <a:xfrm>
          <a:off x="0" y="0"/>
          <a:ext cx="0" cy="0"/>
          <a:chOff x="0" y="0"/>
          <a:chExt cx="0" cy="0"/>
        </a:xfrm>
      </p:grpSpPr>
      <p:sp>
        <p:nvSpPr>
          <p:cNvPr id="1733" name="Google Shape;1733;gf9ee626784_0_2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4" name="Google Shape;1734;gf9ee626784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Click vào các số để ra đáp án</a:t>
            </a:r>
            <a:endParaRPr/>
          </a:p>
        </p:txBody>
      </p:sp>
    </p:spTree>
    <p:extLst>
      <p:ext uri="{BB962C8B-B14F-4D97-AF65-F5344CB8AC3E}">
        <p14:creationId xmlns:p14="http://schemas.microsoft.com/office/powerpoint/2010/main" val="1886643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gf9ee626784_0_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9" name="Google Shape;1789;gf9ee62678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91662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8243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340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8729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19923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GV xem trước bài sau để dặn dò hs chuẩn bị</a:t>
            </a:r>
            <a:endParaRPr/>
          </a:p>
        </p:txBody>
      </p:sp>
    </p:spTree>
    <p:extLst>
      <p:ext uri="{BB962C8B-B14F-4D97-AF65-F5344CB8AC3E}">
        <p14:creationId xmlns:p14="http://schemas.microsoft.com/office/powerpoint/2010/main" val="248341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856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659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0" name="Google Shape;1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9609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9"/>
        <p:cNvGrpSpPr/>
        <p:nvPr/>
      </p:nvGrpSpPr>
      <p:grpSpPr>
        <a:xfrm>
          <a:off x="0" y="0"/>
          <a:ext cx="0" cy="0"/>
          <a:chOff x="0" y="0"/>
          <a:chExt cx="0" cy="0"/>
        </a:xfrm>
      </p:grpSpPr>
      <p:sp>
        <p:nvSpPr>
          <p:cNvPr id="1660" name="Google Shape;1660;gf72f9837cb_0_103: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1" name="Google Shape;1661;gf72f9837c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9210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a:p>
        </p:txBody>
      </p:sp>
    </p:spTree>
    <p:extLst>
      <p:ext uri="{BB962C8B-B14F-4D97-AF65-F5344CB8AC3E}">
        <p14:creationId xmlns:p14="http://schemas.microsoft.com/office/powerpoint/2010/main" val="2118591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a:p>
        </p:txBody>
      </p:sp>
    </p:spTree>
    <p:extLst>
      <p:ext uri="{BB962C8B-B14F-4D97-AF65-F5344CB8AC3E}">
        <p14:creationId xmlns:p14="http://schemas.microsoft.com/office/powerpoint/2010/main" val="313287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a:p>
        </p:txBody>
      </p:sp>
    </p:spTree>
    <p:extLst>
      <p:ext uri="{BB962C8B-B14F-4D97-AF65-F5344CB8AC3E}">
        <p14:creationId xmlns:p14="http://schemas.microsoft.com/office/powerpoint/2010/main" val="2479513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a:p>
        </p:txBody>
      </p:sp>
    </p:spTree>
    <p:extLst>
      <p:ext uri="{BB962C8B-B14F-4D97-AF65-F5344CB8AC3E}">
        <p14:creationId xmlns:p14="http://schemas.microsoft.com/office/powerpoint/2010/main" val="1554932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5.xml"/><Relationship Id="rId1" Type="http://schemas.openxmlformats.org/officeDocument/2006/relationships/slideMaster" Target="../slideMasters/slideMaster1.xml"/><Relationship Id="rId5" Type="http://schemas.openxmlformats.org/officeDocument/2006/relationships/slide" Target="../slides/slide18.xml"/><Relationship Id="rId4" Type="http://schemas.openxmlformats.org/officeDocument/2006/relationships/slide" Target="../slides/slide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0" y="18400"/>
            <a:ext cx="12161838" cy="6821200"/>
            <a:chOff x="-150" y="13800"/>
            <a:chExt cx="9144000" cy="5115900"/>
          </a:xfrm>
        </p:grpSpPr>
        <p:grpSp>
          <p:nvGrpSpPr>
            <p:cNvPr id="10" name="Google Shape;10;p2"/>
            <p:cNvGrpSpPr/>
            <p:nvPr/>
          </p:nvGrpSpPr>
          <p:grpSpPr>
            <a:xfrm>
              <a:off x="318911" y="13800"/>
              <a:ext cx="8506178" cy="5115900"/>
              <a:chOff x="318911" y="-66425"/>
              <a:chExt cx="8506178" cy="5115900"/>
            </a:xfrm>
          </p:grpSpPr>
          <p:cxnSp>
            <p:nvCxnSpPr>
              <p:cNvPr id="11" name="Google Shape;11;p2"/>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 name="Google Shape;12;p2"/>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3" name="Google Shape;13;p2"/>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 name="Google Shape;14;p2"/>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 name="Google Shape;15;p2"/>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 name="Google Shape;16;p2"/>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 name="Google Shape;17;p2"/>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8" name="Google Shape;18;p2"/>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9" name="Google Shape;19;p2"/>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0" name="Google Shape;20;p2"/>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1" name="Google Shape;21;p2"/>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2" name="Google Shape;22;p2"/>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3" name="Google Shape;23;p2"/>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 name="Google Shape;24;p2"/>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 name="Google Shape;25;p2"/>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 name="Google Shape;26;p2"/>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7" name="Google Shape;27;p2"/>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8" name="Google Shape;28;p2"/>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 name="Google Shape;29;p2"/>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 name="Google Shape;30;p2"/>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 name="Google Shape;31;p2"/>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2" name="Google Shape;32;p2"/>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 name="Google Shape;33;p2"/>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4" name="Google Shape;34;p2"/>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5" name="Google Shape;35;p2"/>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 name="Google Shape;36;p2"/>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 name="Google Shape;37;p2"/>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8" name="Google Shape;38;p2"/>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9" name="Google Shape;39;p2"/>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0" name="Google Shape;40;p2"/>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1" name="Google Shape;41;p2"/>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2" name="Google Shape;42;p2"/>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3" name="Google Shape;43;p2"/>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4" name="Google Shape;44;p2"/>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 name="Google Shape;45;p2"/>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 name="Google Shape;46;p2"/>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7" name="Google Shape;47;p2"/>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8" name="Google Shape;48;p2"/>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9" name="Google Shape;49;p2"/>
          <p:cNvGrpSpPr/>
          <p:nvPr/>
        </p:nvGrpSpPr>
        <p:grpSpPr>
          <a:xfrm>
            <a:off x="556275" y="289309"/>
            <a:ext cx="11190814" cy="6022417"/>
            <a:chOff x="418241" y="216981"/>
            <a:chExt cx="8413926" cy="4516813"/>
          </a:xfrm>
        </p:grpSpPr>
        <p:sp>
          <p:nvSpPr>
            <p:cNvPr id="50" name="Google Shape;50;p2"/>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2" name="Google Shape;52;p2"/>
          <p:cNvSpPr txBox="1">
            <a:spLocks noGrp="1"/>
          </p:cNvSpPr>
          <p:nvPr>
            <p:ph type="ctrTitle"/>
          </p:nvPr>
        </p:nvSpPr>
        <p:spPr>
          <a:xfrm>
            <a:off x="2419799" y="1470417"/>
            <a:ext cx="7322240" cy="3040800"/>
          </a:xfrm>
          <a:prstGeom prst="rect">
            <a:avLst/>
          </a:prstGeom>
        </p:spPr>
        <p:txBody>
          <a:bodyPr spcFirstLastPara="1" wrap="square" lIns="0" tIns="0" rIns="0" bIns="0" anchor="t" anchorCtr="0">
            <a:noAutofit/>
          </a:bodyPr>
          <a:lstStyle>
            <a:lvl1pPr lvl="0" algn="ctr">
              <a:lnSpc>
                <a:spcPct val="80000"/>
              </a:lnSpc>
              <a:spcBef>
                <a:spcPts val="0"/>
              </a:spcBef>
              <a:spcAft>
                <a:spcPts val="0"/>
              </a:spcAft>
              <a:buSzPts val="5200"/>
              <a:buNone/>
              <a:defRPr sz="8246" b="1">
                <a:solidFill>
                  <a:srgbClr val="46246A"/>
                </a:solidFill>
              </a:defRPr>
            </a:lvl1pPr>
            <a:lvl2pPr lvl="1" algn="ctr">
              <a:spcBef>
                <a:spcPts val="0"/>
              </a:spcBef>
              <a:spcAft>
                <a:spcPts val="0"/>
              </a:spcAft>
              <a:buSzPts val="5200"/>
              <a:buNone/>
              <a:defRPr sz="6916"/>
            </a:lvl2pPr>
            <a:lvl3pPr lvl="2" algn="ctr">
              <a:spcBef>
                <a:spcPts val="0"/>
              </a:spcBef>
              <a:spcAft>
                <a:spcPts val="0"/>
              </a:spcAft>
              <a:buSzPts val="5200"/>
              <a:buNone/>
              <a:defRPr sz="6916"/>
            </a:lvl3pPr>
            <a:lvl4pPr lvl="3" algn="ctr">
              <a:spcBef>
                <a:spcPts val="0"/>
              </a:spcBef>
              <a:spcAft>
                <a:spcPts val="0"/>
              </a:spcAft>
              <a:buSzPts val="5200"/>
              <a:buNone/>
              <a:defRPr sz="6916"/>
            </a:lvl4pPr>
            <a:lvl5pPr lvl="4" algn="ctr">
              <a:spcBef>
                <a:spcPts val="0"/>
              </a:spcBef>
              <a:spcAft>
                <a:spcPts val="0"/>
              </a:spcAft>
              <a:buSzPts val="5200"/>
              <a:buNone/>
              <a:defRPr sz="6916"/>
            </a:lvl5pPr>
            <a:lvl6pPr lvl="5" algn="ctr">
              <a:spcBef>
                <a:spcPts val="0"/>
              </a:spcBef>
              <a:spcAft>
                <a:spcPts val="0"/>
              </a:spcAft>
              <a:buSzPts val="5200"/>
              <a:buNone/>
              <a:defRPr sz="6916"/>
            </a:lvl6pPr>
            <a:lvl7pPr lvl="6" algn="ctr">
              <a:spcBef>
                <a:spcPts val="0"/>
              </a:spcBef>
              <a:spcAft>
                <a:spcPts val="0"/>
              </a:spcAft>
              <a:buSzPts val="5200"/>
              <a:buNone/>
              <a:defRPr sz="6916"/>
            </a:lvl7pPr>
            <a:lvl8pPr lvl="7" algn="ctr">
              <a:spcBef>
                <a:spcPts val="0"/>
              </a:spcBef>
              <a:spcAft>
                <a:spcPts val="0"/>
              </a:spcAft>
              <a:buSzPts val="5200"/>
              <a:buNone/>
              <a:defRPr sz="6916"/>
            </a:lvl8pPr>
            <a:lvl9pPr lvl="8" algn="ctr">
              <a:spcBef>
                <a:spcPts val="0"/>
              </a:spcBef>
              <a:spcAft>
                <a:spcPts val="0"/>
              </a:spcAft>
              <a:buSzPts val="5200"/>
              <a:buNone/>
              <a:defRPr sz="6916"/>
            </a:lvl9pPr>
          </a:lstStyle>
          <a:p>
            <a:endParaRPr/>
          </a:p>
        </p:txBody>
      </p:sp>
      <p:sp>
        <p:nvSpPr>
          <p:cNvPr id="53" name="Google Shape;53;p2"/>
          <p:cNvSpPr txBox="1">
            <a:spLocks noGrp="1"/>
          </p:cNvSpPr>
          <p:nvPr>
            <p:ph type="subTitle" idx="1"/>
          </p:nvPr>
        </p:nvSpPr>
        <p:spPr>
          <a:xfrm>
            <a:off x="3388197" y="4893379"/>
            <a:ext cx="5385444" cy="396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sz="2128">
                <a:solidFill>
                  <a:schemeClr val="lt1"/>
                </a:solidFill>
                <a:latin typeface="Lato"/>
                <a:ea typeface="Lato"/>
                <a:cs typeface="Lato"/>
                <a:sym typeface="Lato"/>
              </a:defRPr>
            </a:lvl1pPr>
            <a:lvl2pPr lvl="1" algn="ctr">
              <a:lnSpc>
                <a:spcPct val="100000"/>
              </a:lnSpc>
              <a:spcBef>
                <a:spcPts val="0"/>
              </a:spcBef>
              <a:spcAft>
                <a:spcPts val="0"/>
              </a:spcAft>
              <a:buSzPts val="2800"/>
              <a:buNone/>
              <a:defRPr sz="3724"/>
            </a:lvl2pPr>
            <a:lvl3pPr lvl="2" algn="ctr">
              <a:lnSpc>
                <a:spcPct val="100000"/>
              </a:lnSpc>
              <a:spcBef>
                <a:spcPts val="0"/>
              </a:spcBef>
              <a:spcAft>
                <a:spcPts val="0"/>
              </a:spcAft>
              <a:buSzPts val="2800"/>
              <a:buNone/>
              <a:defRPr sz="3724"/>
            </a:lvl3pPr>
            <a:lvl4pPr lvl="3" algn="ctr">
              <a:lnSpc>
                <a:spcPct val="100000"/>
              </a:lnSpc>
              <a:spcBef>
                <a:spcPts val="0"/>
              </a:spcBef>
              <a:spcAft>
                <a:spcPts val="0"/>
              </a:spcAft>
              <a:buSzPts val="2800"/>
              <a:buNone/>
              <a:defRPr sz="3724"/>
            </a:lvl4pPr>
            <a:lvl5pPr lvl="4" algn="ctr">
              <a:lnSpc>
                <a:spcPct val="100000"/>
              </a:lnSpc>
              <a:spcBef>
                <a:spcPts val="0"/>
              </a:spcBef>
              <a:spcAft>
                <a:spcPts val="0"/>
              </a:spcAft>
              <a:buSzPts val="2800"/>
              <a:buNone/>
              <a:defRPr sz="3724"/>
            </a:lvl5pPr>
            <a:lvl6pPr lvl="5" algn="ctr">
              <a:lnSpc>
                <a:spcPct val="100000"/>
              </a:lnSpc>
              <a:spcBef>
                <a:spcPts val="0"/>
              </a:spcBef>
              <a:spcAft>
                <a:spcPts val="0"/>
              </a:spcAft>
              <a:buSzPts val="2800"/>
              <a:buNone/>
              <a:defRPr sz="3724"/>
            </a:lvl6pPr>
            <a:lvl7pPr lvl="6" algn="ctr">
              <a:lnSpc>
                <a:spcPct val="100000"/>
              </a:lnSpc>
              <a:spcBef>
                <a:spcPts val="0"/>
              </a:spcBef>
              <a:spcAft>
                <a:spcPts val="0"/>
              </a:spcAft>
              <a:buSzPts val="2800"/>
              <a:buNone/>
              <a:defRPr sz="3724"/>
            </a:lvl7pPr>
            <a:lvl8pPr lvl="7" algn="ctr">
              <a:lnSpc>
                <a:spcPct val="100000"/>
              </a:lnSpc>
              <a:spcBef>
                <a:spcPts val="0"/>
              </a:spcBef>
              <a:spcAft>
                <a:spcPts val="0"/>
              </a:spcAft>
              <a:buSzPts val="2800"/>
              <a:buNone/>
              <a:defRPr sz="3724"/>
            </a:lvl8pPr>
            <a:lvl9pPr lvl="8" algn="ctr">
              <a:lnSpc>
                <a:spcPct val="100000"/>
              </a:lnSpc>
              <a:spcBef>
                <a:spcPts val="0"/>
              </a:spcBef>
              <a:spcAft>
                <a:spcPts val="0"/>
              </a:spcAft>
              <a:buSzPts val="2800"/>
              <a:buNone/>
              <a:defRPr sz="3724"/>
            </a:lvl9pPr>
          </a:lstStyle>
          <a:p>
            <a:endParaRPr/>
          </a:p>
        </p:txBody>
      </p:sp>
      <p:sp>
        <p:nvSpPr>
          <p:cNvPr id="54" name="Google Shape;54;p2"/>
          <p:cNvSpPr/>
          <p:nvPr/>
        </p:nvSpPr>
        <p:spPr>
          <a:xfrm>
            <a:off x="11059906" y="5133934"/>
            <a:ext cx="2491" cy="2397"/>
          </a:xfrm>
          <a:custGeom>
            <a:avLst/>
            <a:gdLst/>
            <a:ahLst/>
            <a:cxnLst/>
            <a:rect l="l" t="t" r="r" b="b"/>
            <a:pathLst>
              <a:path w="25" h="24" extrusionOk="0">
                <a:moveTo>
                  <a:pt x="25" y="0"/>
                </a:moveTo>
                <a:cubicBezTo>
                  <a:pt x="1" y="0"/>
                  <a:pt x="1" y="12"/>
                  <a:pt x="1" y="24"/>
                </a:cubicBezTo>
                <a:cubicBezTo>
                  <a:pt x="1" y="24"/>
                  <a:pt x="1" y="12"/>
                  <a:pt x="25" y="0"/>
                </a:cubicBez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9503741" y="5883038"/>
            <a:ext cx="3686" cy="100"/>
          </a:xfrm>
          <a:custGeom>
            <a:avLst/>
            <a:gdLst/>
            <a:ahLst/>
            <a:cxnLst/>
            <a:rect l="l" t="t" r="r" b="b"/>
            <a:pathLst>
              <a:path w="37" h="1" extrusionOk="0">
                <a:moveTo>
                  <a:pt x="1" y="0"/>
                </a:moveTo>
                <a:lnTo>
                  <a:pt x="37" y="0"/>
                </a:lnTo>
                <a:lnTo>
                  <a:pt x="37" y="0"/>
                </a:lnTo>
                <a:close/>
              </a:path>
            </a:pathLst>
          </a:custGeom>
          <a:solidFill>
            <a:srgbClr val="44484B"/>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28"/>
        <p:cNvGrpSpPr/>
        <p:nvPr/>
      </p:nvGrpSpPr>
      <p:grpSpPr>
        <a:xfrm>
          <a:off x="0" y="0"/>
          <a:ext cx="0" cy="0"/>
          <a:chOff x="0" y="0"/>
          <a:chExt cx="0" cy="0"/>
        </a:xfrm>
      </p:grpSpPr>
      <p:grpSp>
        <p:nvGrpSpPr>
          <p:cNvPr id="429" name="Google Shape;429;p13"/>
          <p:cNvGrpSpPr/>
          <p:nvPr/>
        </p:nvGrpSpPr>
        <p:grpSpPr>
          <a:xfrm>
            <a:off x="-200" y="18400"/>
            <a:ext cx="12161838" cy="6821200"/>
            <a:chOff x="-150" y="13800"/>
            <a:chExt cx="9144000" cy="5115900"/>
          </a:xfrm>
        </p:grpSpPr>
        <p:grpSp>
          <p:nvGrpSpPr>
            <p:cNvPr id="430" name="Google Shape;430;p13"/>
            <p:cNvGrpSpPr/>
            <p:nvPr/>
          </p:nvGrpSpPr>
          <p:grpSpPr>
            <a:xfrm>
              <a:off x="318911" y="13800"/>
              <a:ext cx="8506178" cy="5115900"/>
              <a:chOff x="318911" y="-66425"/>
              <a:chExt cx="8506178" cy="5115900"/>
            </a:xfrm>
          </p:grpSpPr>
          <p:cxnSp>
            <p:nvCxnSpPr>
              <p:cNvPr id="431" name="Google Shape;431;p1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2" name="Google Shape;432;p1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3" name="Google Shape;433;p1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4" name="Google Shape;434;p1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5" name="Google Shape;435;p1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6" name="Google Shape;436;p1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7" name="Google Shape;437;p1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8" name="Google Shape;438;p1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39" name="Google Shape;439;p1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0" name="Google Shape;440;p1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1" name="Google Shape;441;p1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2" name="Google Shape;442;p1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3" name="Google Shape;443;p1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4" name="Google Shape;444;p1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5" name="Google Shape;445;p1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6" name="Google Shape;446;p1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7" name="Google Shape;447;p1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8" name="Google Shape;448;p1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49" name="Google Shape;449;p1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0" name="Google Shape;450;p1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1" name="Google Shape;451;p1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2" name="Google Shape;452;p1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453" name="Google Shape;453;p1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454" name="Google Shape;454;p1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5" name="Google Shape;455;p1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6" name="Google Shape;456;p1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7" name="Google Shape;457;p1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8" name="Google Shape;458;p1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59" name="Google Shape;459;p1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0" name="Google Shape;460;p1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1" name="Google Shape;461;p1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2" name="Google Shape;462;p1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3" name="Google Shape;463;p1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4" name="Google Shape;464;p1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5" name="Google Shape;465;p1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6" name="Google Shape;466;p1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467" name="Google Shape;467;p1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468" name="Google Shape;468;p1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69" name="Google Shape;469;p13"/>
          <p:cNvGrpSpPr/>
          <p:nvPr/>
        </p:nvGrpSpPr>
        <p:grpSpPr>
          <a:xfrm>
            <a:off x="556275" y="289309"/>
            <a:ext cx="11190814" cy="6022417"/>
            <a:chOff x="418241" y="216981"/>
            <a:chExt cx="8413926" cy="4516813"/>
          </a:xfrm>
        </p:grpSpPr>
        <p:sp>
          <p:nvSpPr>
            <p:cNvPr id="470" name="Google Shape;470;p1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1" name="Google Shape;471;p1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72" name="Google Shape;472;p13"/>
          <p:cNvSpPr txBox="1">
            <a:spLocks noGrp="1"/>
          </p:cNvSpPr>
          <p:nvPr>
            <p:ph type="title"/>
          </p:nvPr>
        </p:nvSpPr>
        <p:spPr>
          <a:xfrm>
            <a:off x="948614" y="966000"/>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473" name="Google Shape;473;p13"/>
          <p:cNvSpPr txBox="1">
            <a:spLocks noGrp="1"/>
          </p:cNvSpPr>
          <p:nvPr>
            <p:ph type="subTitle" idx="1"/>
          </p:nvPr>
        </p:nvSpPr>
        <p:spPr>
          <a:xfrm>
            <a:off x="977982"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4" name="Google Shape;474;p13"/>
          <p:cNvSpPr txBox="1">
            <a:spLocks noGrp="1"/>
          </p:cNvSpPr>
          <p:nvPr>
            <p:ph type="subTitle" idx="2"/>
          </p:nvPr>
        </p:nvSpPr>
        <p:spPr>
          <a:xfrm>
            <a:off x="1188261" y="3479400"/>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5" name="Google Shape;475;p13"/>
          <p:cNvSpPr txBox="1">
            <a:spLocks noGrp="1"/>
          </p:cNvSpPr>
          <p:nvPr>
            <p:ph type="title" idx="3" hasCustomPrompt="1"/>
          </p:nvPr>
        </p:nvSpPr>
        <p:spPr>
          <a:xfrm>
            <a:off x="1681431" y="2528300"/>
            <a:ext cx="837922"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6" name="Google Shape;476;p13"/>
          <p:cNvSpPr txBox="1">
            <a:spLocks noGrp="1"/>
          </p:cNvSpPr>
          <p:nvPr>
            <p:ph type="subTitle" idx="4"/>
          </p:nvPr>
        </p:nvSpPr>
        <p:spPr>
          <a:xfrm>
            <a:off x="3634408"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77" name="Google Shape;477;p13"/>
          <p:cNvSpPr txBox="1">
            <a:spLocks noGrp="1"/>
          </p:cNvSpPr>
          <p:nvPr>
            <p:ph type="subTitle" idx="5"/>
          </p:nvPr>
        </p:nvSpPr>
        <p:spPr>
          <a:xfrm>
            <a:off x="384468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78" name="Google Shape;478;p13"/>
          <p:cNvSpPr txBox="1">
            <a:spLocks noGrp="1"/>
          </p:cNvSpPr>
          <p:nvPr>
            <p:ph type="title" idx="6" hasCustomPrompt="1"/>
          </p:nvPr>
        </p:nvSpPr>
        <p:spPr>
          <a:xfrm>
            <a:off x="4337986"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79" name="Google Shape;479;p13"/>
          <p:cNvSpPr txBox="1">
            <a:spLocks noGrp="1"/>
          </p:cNvSpPr>
          <p:nvPr>
            <p:ph type="subTitle" idx="7"/>
          </p:nvPr>
        </p:nvSpPr>
        <p:spPr>
          <a:xfrm>
            <a:off x="6290834"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0" name="Google Shape;480;p13"/>
          <p:cNvSpPr txBox="1">
            <a:spLocks noGrp="1"/>
          </p:cNvSpPr>
          <p:nvPr>
            <p:ph type="subTitle" idx="8"/>
          </p:nvPr>
        </p:nvSpPr>
        <p:spPr>
          <a:xfrm>
            <a:off x="6500536"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1" name="Google Shape;481;p13"/>
          <p:cNvSpPr txBox="1">
            <a:spLocks noGrp="1"/>
          </p:cNvSpPr>
          <p:nvPr>
            <p:ph type="title" idx="9" hasCustomPrompt="1"/>
          </p:nvPr>
        </p:nvSpPr>
        <p:spPr>
          <a:xfrm>
            <a:off x="6994350"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
        <p:nvSpPr>
          <p:cNvPr id="482" name="Google Shape;482;p13"/>
          <p:cNvSpPr txBox="1">
            <a:spLocks noGrp="1"/>
          </p:cNvSpPr>
          <p:nvPr>
            <p:ph type="subTitle" idx="13"/>
          </p:nvPr>
        </p:nvSpPr>
        <p:spPr>
          <a:xfrm>
            <a:off x="8947260" y="4120896"/>
            <a:ext cx="2244833" cy="10212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483" name="Google Shape;483;p13"/>
          <p:cNvSpPr txBox="1">
            <a:spLocks noGrp="1"/>
          </p:cNvSpPr>
          <p:nvPr>
            <p:ph type="subTitle" idx="14"/>
          </p:nvPr>
        </p:nvSpPr>
        <p:spPr>
          <a:xfrm>
            <a:off x="9157538" y="3479415"/>
            <a:ext cx="1824276"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484" name="Google Shape;484;p13"/>
          <p:cNvSpPr txBox="1">
            <a:spLocks noGrp="1"/>
          </p:cNvSpPr>
          <p:nvPr>
            <p:ph type="title" idx="15" hasCustomPrompt="1"/>
          </p:nvPr>
        </p:nvSpPr>
        <p:spPr>
          <a:xfrm>
            <a:off x="9652278" y="2528300"/>
            <a:ext cx="839119" cy="631600"/>
          </a:xfrm>
          <a:prstGeom prst="rect">
            <a:avLst/>
          </a:prstGeom>
        </p:spPr>
        <p:txBody>
          <a:bodyPr spcFirstLastPara="1" wrap="square" lIns="0" tIns="0" rIns="0" bIns="0" anchor="t" anchorCtr="0">
            <a:noAutofit/>
          </a:bodyPr>
          <a:lstStyle>
            <a:lvl1pPr lvl="0" algn="ctr" rtl="0">
              <a:spcBef>
                <a:spcPts val="0"/>
              </a:spcBef>
              <a:spcAft>
                <a:spcPts val="0"/>
              </a:spcAft>
              <a:buClr>
                <a:schemeClr val="dk1"/>
              </a:buClr>
              <a:buSzPts val="3000"/>
              <a:buNone/>
              <a:defRPr sz="3990" b="1">
                <a:solidFill>
                  <a:schemeClr val="lt1"/>
                </a:solidFill>
              </a:defRPr>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
    <p:spTree>
      <p:nvGrpSpPr>
        <p:cNvPr id="1" name="Shape 674"/>
        <p:cNvGrpSpPr/>
        <p:nvPr/>
      </p:nvGrpSpPr>
      <p:grpSpPr>
        <a:xfrm>
          <a:off x="0" y="0"/>
          <a:ext cx="0" cy="0"/>
          <a:chOff x="0" y="0"/>
          <a:chExt cx="0" cy="0"/>
        </a:xfrm>
      </p:grpSpPr>
      <p:grpSp>
        <p:nvGrpSpPr>
          <p:cNvPr id="675" name="Google Shape;675;p18"/>
          <p:cNvGrpSpPr/>
          <p:nvPr/>
        </p:nvGrpSpPr>
        <p:grpSpPr>
          <a:xfrm flipH="1">
            <a:off x="-200" y="18400"/>
            <a:ext cx="12161838" cy="6821200"/>
            <a:chOff x="-150" y="13800"/>
            <a:chExt cx="9144000" cy="5115900"/>
          </a:xfrm>
        </p:grpSpPr>
        <p:grpSp>
          <p:nvGrpSpPr>
            <p:cNvPr id="676" name="Google Shape;676;p18"/>
            <p:cNvGrpSpPr/>
            <p:nvPr/>
          </p:nvGrpSpPr>
          <p:grpSpPr>
            <a:xfrm>
              <a:off x="318911" y="13800"/>
              <a:ext cx="8506178" cy="5115900"/>
              <a:chOff x="318911" y="-66425"/>
              <a:chExt cx="8506178" cy="5115900"/>
            </a:xfrm>
          </p:grpSpPr>
          <p:cxnSp>
            <p:nvCxnSpPr>
              <p:cNvPr id="677" name="Google Shape;677;p1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8" name="Google Shape;678;p1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9" name="Google Shape;679;p1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0" name="Google Shape;680;p1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1" name="Google Shape;681;p1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2" name="Google Shape;682;p1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3" name="Google Shape;683;p1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4" name="Google Shape;684;p1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5" name="Google Shape;685;p1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6" name="Google Shape;686;p1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7" name="Google Shape;687;p1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8" name="Google Shape;688;p1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9" name="Google Shape;689;p1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0" name="Google Shape;690;p1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1" name="Google Shape;691;p1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2" name="Google Shape;692;p1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3" name="Google Shape;693;p1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4" name="Google Shape;694;p1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5" name="Google Shape;695;p1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6" name="Google Shape;696;p1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7" name="Google Shape;697;p1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8" name="Google Shape;698;p1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9" name="Google Shape;699;p1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700" name="Google Shape;700;p1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1" name="Google Shape;701;p1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2" name="Google Shape;702;p1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3" name="Google Shape;703;p1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4" name="Google Shape;704;p1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5" name="Google Shape;705;p1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6" name="Google Shape;706;p1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7" name="Google Shape;707;p1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8" name="Google Shape;708;p1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09" name="Google Shape;709;p1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0" name="Google Shape;710;p1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1" name="Google Shape;711;p1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2" name="Google Shape;712;p1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713" name="Google Shape;713;p1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714" name="Google Shape;714;p18"/>
          <p:cNvSpPr/>
          <p:nvPr/>
        </p:nvSpPr>
        <p:spPr>
          <a:xfrm>
            <a:off x="433241"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715" name="Google Shape;715;p18"/>
          <p:cNvGrpSpPr/>
          <p:nvPr/>
        </p:nvGrpSpPr>
        <p:grpSpPr>
          <a:xfrm>
            <a:off x="414350" y="289309"/>
            <a:ext cx="11190814" cy="6022417"/>
            <a:chOff x="418241" y="216981"/>
            <a:chExt cx="8413926" cy="4516813"/>
          </a:xfrm>
        </p:grpSpPr>
        <p:sp>
          <p:nvSpPr>
            <p:cNvPr id="716" name="Google Shape;716;p1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7" name="Google Shape;717;p1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18" name="Google Shape;718;p18"/>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719" name="Google Shape;719;p18"/>
          <p:cNvSpPr txBox="1">
            <a:spLocks noGrp="1"/>
          </p:cNvSpPr>
          <p:nvPr>
            <p:ph type="subTitle" idx="1"/>
          </p:nvPr>
        </p:nvSpPr>
        <p:spPr>
          <a:xfrm>
            <a:off x="1246473" y="4259000"/>
            <a:ext cx="2846939" cy="11044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690970"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4656218"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5100316" y="3528800"/>
            <a:ext cx="1958742"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8065263" y="4259000"/>
            <a:ext cx="2846939" cy="1107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8509761" y="3528800"/>
            <a:ext cx="1957944" cy="474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
  <p:cSld name="CUSTOM_13">
    <p:spTree>
      <p:nvGrpSpPr>
        <p:cNvPr id="1" name="Shape 1471"/>
        <p:cNvGrpSpPr/>
        <p:nvPr/>
      </p:nvGrpSpPr>
      <p:grpSpPr>
        <a:xfrm>
          <a:off x="0" y="0"/>
          <a:ext cx="0" cy="0"/>
          <a:chOff x="0" y="0"/>
          <a:chExt cx="0" cy="0"/>
        </a:xfrm>
      </p:grpSpPr>
      <p:grpSp>
        <p:nvGrpSpPr>
          <p:cNvPr id="1472" name="Google Shape;1472;p34"/>
          <p:cNvGrpSpPr/>
          <p:nvPr/>
        </p:nvGrpSpPr>
        <p:grpSpPr>
          <a:xfrm>
            <a:off x="-200" y="18400"/>
            <a:ext cx="12161838" cy="6821200"/>
            <a:chOff x="-150" y="13800"/>
            <a:chExt cx="9144000" cy="5115900"/>
          </a:xfrm>
        </p:grpSpPr>
        <p:grpSp>
          <p:nvGrpSpPr>
            <p:cNvPr id="1473" name="Google Shape;1473;p34"/>
            <p:cNvGrpSpPr/>
            <p:nvPr/>
          </p:nvGrpSpPr>
          <p:grpSpPr>
            <a:xfrm>
              <a:off x="318911" y="13800"/>
              <a:ext cx="8506178" cy="5115900"/>
              <a:chOff x="318911" y="-66425"/>
              <a:chExt cx="8506178" cy="5115900"/>
            </a:xfrm>
          </p:grpSpPr>
          <p:cxnSp>
            <p:nvCxnSpPr>
              <p:cNvPr id="1474" name="Google Shape;1474;p3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5" name="Google Shape;1475;p3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6" name="Google Shape;1476;p3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7" name="Google Shape;1477;p3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8" name="Google Shape;1478;p3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79" name="Google Shape;1479;p3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0" name="Google Shape;1480;p3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1" name="Google Shape;1481;p3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2" name="Google Shape;1482;p3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3" name="Google Shape;1483;p3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4" name="Google Shape;1484;p3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5" name="Google Shape;1485;p3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6" name="Google Shape;1486;p3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7" name="Google Shape;1487;p3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8" name="Google Shape;1488;p3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89" name="Google Shape;1489;p3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0" name="Google Shape;1490;p3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1" name="Google Shape;1491;p3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2" name="Google Shape;1492;p3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3" name="Google Shape;1493;p3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4" name="Google Shape;1494;p3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5" name="Google Shape;1495;p3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496" name="Google Shape;1496;p3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497" name="Google Shape;1497;p3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8" name="Google Shape;1498;p3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99" name="Google Shape;1499;p3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0" name="Google Shape;1500;p3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1" name="Google Shape;1501;p3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2" name="Google Shape;1502;p3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3" name="Google Shape;1503;p3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4" name="Google Shape;1504;p3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5" name="Google Shape;1505;p3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6" name="Google Shape;1506;p3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7" name="Google Shape;1507;p3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8" name="Google Shape;1508;p3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09" name="Google Shape;1509;p3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10" name="Google Shape;1510;p3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11" name="Google Shape;1511;p34"/>
          <p:cNvSpPr/>
          <p:nvPr/>
        </p:nvSpPr>
        <p:spPr>
          <a:xfrm flipH="1">
            <a:off x="764680" y="3182437"/>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2" name="Google Shape;1512;p34"/>
          <p:cNvGrpSpPr/>
          <p:nvPr/>
        </p:nvGrpSpPr>
        <p:grpSpPr>
          <a:xfrm flipH="1">
            <a:off x="676936" y="289314"/>
            <a:ext cx="6280285" cy="3379781"/>
            <a:chOff x="418241" y="216981"/>
            <a:chExt cx="8413926" cy="4516813"/>
          </a:xfrm>
        </p:grpSpPr>
        <p:sp>
          <p:nvSpPr>
            <p:cNvPr id="1513" name="Google Shape;1513;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4" name="Google Shape;1514;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515" name="Google Shape;1515;p34"/>
          <p:cNvSpPr/>
          <p:nvPr/>
        </p:nvSpPr>
        <p:spPr>
          <a:xfrm flipH="1">
            <a:off x="5020691" y="5624970"/>
            <a:ext cx="6025935" cy="555321"/>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16" name="Google Shape;1516;p34"/>
          <p:cNvGrpSpPr/>
          <p:nvPr/>
        </p:nvGrpSpPr>
        <p:grpSpPr>
          <a:xfrm flipH="1">
            <a:off x="4932948" y="2731847"/>
            <a:ext cx="6280285" cy="3379781"/>
            <a:chOff x="418241" y="216981"/>
            <a:chExt cx="8413926" cy="4516813"/>
          </a:xfrm>
        </p:grpSpPr>
        <p:sp>
          <p:nvSpPr>
            <p:cNvPr id="1517" name="Google Shape;1517;p3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4"/>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18" name="Google Shape;1518;p3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4"/>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3_1">
    <p:spTree>
      <p:nvGrpSpPr>
        <p:cNvPr id="1" name="Shape 1519"/>
        <p:cNvGrpSpPr/>
        <p:nvPr/>
      </p:nvGrpSpPr>
      <p:grpSpPr>
        <a:xfrm>
          <a:off x="0" y="0"/>
          <a:ext cx="0" cy="0"/>
          <a:chOff x="0" y="0"/>
          <a:chExt cx="0" cy="0"/>
        </a:xfrm>
      </p:grpSpPr>
      <p:grpSp>
        <p:nvGrpSpPr>
          <p:cNvPr id="1520" name="Google Shape;1520;p35"/>
          <p:cNvGrpSpPr/>
          <p:nvPr/>
        </p:nvGrpSpPr>
        <p:grpSpPr>
          <a:xfrm>
            <a:off x="-200" y="18400"/>
            <a:ext cx="12161838" cy="6821200"/>
            <a:chOff x="-150" y="13800"/>
            <a:chExt cx="9144000" cy="5115900"/>
          </a:xfrm>
        </p:grpSpPr>
        <p:grpSp>
          <p:nvGrpSpPr>
            <p:cNvPr id="1521" name="Google Shape;1521;p35"/>
            <p:cNvGrpSpPr/>
            <p:nvPr/>
          </p:nvGrpSpPr>
          <p:grpSpPr>
            <a:xfrm>
              <a:off x="318911" y="13800"/>
              <a:ext cx="8506178" cy="5115900"/>
              <a:chOff x="318911" y="-66425"/>
              <a:chExt cx="8506178" cy="5115900"/>
            </a:xfrm>
          </p:grpSpPr>
          <p:cxnSp>
            <p:nvCxnSpPr>
              <p:cNvPr id="1522" name="Google Shape;152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3" name="Google Shape;152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4" name="Google Shape;152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5" name="Google Shape;152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6" name="Google Shape;152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7" name="Google Shape;152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8" name="Google Shape;152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29" name="Google Shape;152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0" name="Google Shape;153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1" name="Google Shape;153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2" name="Google Shape;153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3" name="Google Shape;153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4" name="Google Shape;153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5" name="Google Shape;153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6" name="Google Shape;153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7" name="Google Shape;153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8" name="Google Shape;153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9" name="Google Shape;153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0" name="Google Shape;154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1" name="Google Shape;154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2" name="Google Shape;154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3" name="Google Shape;154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4" name="Google Shape;154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45" name="Google Shape;154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6" name="Google Shape;154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7" name="Google Shape;154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8" name="Google Shape;154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49" name="Google Shape;154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0" name="Google Shape;155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1" name="Google Shape;155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2" name="Google Shape;155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3" name="Google Shape;155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4" name="Google Shape;155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5" name="Google Shape;155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6" name="Google Shape;155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7" name="Google Shape;155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58" name="Google Shape;155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559" name="Google Shape;1559;p35"/>
          <p:cNvSpPr/>
          <p:nvPr/>
        </p:nvSpPr>
        <p:spPr>
          <a:xfrm flipH="1">
            <a:off x="1117687" y="5520398"/>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560" name="Google Shape;1560;p35"/>
          <p:cNvGrpSpPr/>
          <p:nvPr/>
        </p:nvGrpSpPr>
        <p:grpSpPr>
          <a:xfrm>
            <a:off x="-200" y="18400"/>
            <a:ext cx="12161838" cy="6821200"/>
            <a:chOff x="-150" y="13800"/>
            <a:chExt cx="9144000" cy="5115900"/>
          </a:xfrm>
        </p:grpSpPr>
        <p:grpSp>
          <p:nvGrpSpPr>
            <p:cNvPr id="1561" name="Google Shape;1561;p35"/>
            <p:cNvGrpSpPr/>
            <p:nvPr/>
          </p:nvGrpSpPr>
          <p:grpSpPr>
            <a:xfrm>
              <a:off x="318911" y="13800"/>
              <a:ext cx="8506178" cy="5115900"/>
              <a:chOff x="318911" y="-66425"/>
              <a:chExt cx="8506178" cy="5115900"/>
            </a:xfrm>
          </p:grpSpPr>
          <p:cxnSp>
            <p:nvCxnSpPr>
              <p:cNvPr id="1562" name="Google Shape;1562;p3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3" name="Google Shape;1563;p3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4" name="Google Shape;1564;p3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5" name="Google Shape;1565;p3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6" name="Google Shape;1566;p3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7" name="Google Shape;1567;p3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8" name="Google Shape;1568;p3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9" name="Google Shape;1569;p3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0" name="Google Shape;1570;p3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1" name="Google Shape;1571;p3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2" name="Google Shape;1572;p3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3" name="Google Shape;1573;p3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4" name="Google Shape;1574;p3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5" name="Google Shape;1575;p3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6" name="Google Shape;1576;p3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7" name="Google Shape;1577;p3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8" name="Google Shape;1578;p3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9" name="Google Shape;1579;p3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0" name="Google Shape;1580;p3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1" name="Google Shape;1581;p3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2" name="Google Shape;1582;p3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3" name="Google Shape;1583;p3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4" name="Google Shape;1584;p3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585" name="Google Shape;1585;p3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6" name="Google Shape;1586;p3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7" name="Google Shape;1587;p3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8" name="Google Shape;1588;p3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89" name="Google Shape;1589;p3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0" name="Google Shape;1590;p3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1" name="Google Shape;1591;p3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2" name="Google Shape;1592;p3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3" name="Google Shape;1593;p3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4" name="Google Shape;1594;p3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5" name="Google Shape;1595;p3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6" name="Google Shape;1596;p3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7" name="Google Shape;1597;p3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598" name="Google Shape;1598;p3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grpSp>
        <p:nvGrpSpPr>
          <p:cNvPr id="1599" name="Google Shape;1599;p35"/>
          <p:cNvGrpSpPr/>
          <p:nvPr/>
        </p:nvGrpSpPr>
        <p:grpSpPr>
          <a:xfrm flipH="1">
            <a:off x="556275" y="289309"/>
            <a:ext cx="11190814" cy="6022417"/>
            <a:chOff x="418241" y="216981"/>
            <a:chExt cx="8413926" cy="4516813"/>
          </a:xfrm>
        </p:grpSpPr>
        <p:sp>
          <p:nvSpPr>
            <p:cNvPr id="1600" name="Google Shape;1600;p3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chemeClr val="accent5"/>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01" name="Google Shape;1601;p3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solidFill>
              <a:schemeClr val="accent5"/>
            </a:solid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Your main point">
  <p:cSld name="Your main point">
    <p:bg>
      <p:bgPr>
        <a:solidFill>
          <a:schemeClr val="accent6"/>
        </a:solidFill>
        <a:effectLst/>
      </p:bgPr>
    </p:bg>
    <p:spTree>
      <p:nvGrpSpPr>
        <p:cNvPr id="1" name="Shape 128"/>
        <p:cNvGrpSpPr/>
        <p:nvPr/>
      </p:nvGrpSpPr>
      <p:grpSpPr>
        <a:xfrm>
          <a:off x="0" y="0"/>
          <a:ext cx="0" cy="0"/>
          <a:chOff x="0" y="0"/>
          <a:chExt cx="0" cy="0"/>
        </a:xfrm>
      </p:grpSpPr>
      <p:sp>
        <p:nvSpPr>
          <p:cNvPr id="129" name="Google Shape;129;p7"/>
          <p:cNvSpPr/>
          <p:nvPr/>
        </p:nvSpPr>
        <p:spPr>
          <a:xfrm flipH="1">
            <a:off x="496424" y="179663"/>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1"/>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0" name="Google Shape;130;p7"/>
          <p:cNvSpPr/>
          <p:nvPr/>
        </p:nvSpPr>
        <p:spPr>
          <a:xfrm flipH="1">
            <a:off x="579989" y="232599"/>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7"/>
          <p:cNvSpPr/>
          <p:nvPr/>
        </p:nvSpPr>
        <p:spPr>
          <a:xfrm flipH="1">
            <a:off x="236678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2"/>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7"/>
          <p:cNvSpPr/>
          <p:nvPr/>
        </p:nvSpPr>
        <p:spPr>
          <a:xfrm flipH="1">
            <a:off x="2431467" y="245432"/>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7"/>
          <p:cNvSpPr/>
          <p:nvPr/>
        </p:nvSpPr>
        <p:spPr>
          <a:xfrm flipH="1">
            <a:off x="4246740"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3"/>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4" name="Google Shape;134;p7"/>
          <p:cNvSpPr/>
          <p:nvPr/>
        </p:nvSpPr>
        <p:spPr>
          <a:xfrm flipH="1">
            <a:off x="4330954"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5" name="Google Shape;135;p7"/>
          <p:cNvSpPr/>
          <p:nvPr/>
        </p:nvSpPr>
        <p:spPr>
          <a:xfrm flipH="1">
            <a:off x="6126697"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4"/>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7"/>
          <p:cNvSpPr/>
          <p:nvPr/>
        </p:nvSpPr>
        <p:spPr>
          <a:xfrm flipH="1">
            <a:off x="6212838" y="243828"/>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7" name="Google Shape;137;p7"/>
          <p:cNvSpPr/>
          <p:nvPr/>
        </p:nvSpPr>
        <p:spPr>
          <a:xfrm flipH="1">
            <a:off x="8006656" y="179659"/>
            <a:ext cx="1793550"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solidFill>
            <a:schemeClr val="accent5"/>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7"/>
          <p:cNvSpPr/>
          <p:nvPr/>
        </p:nvSpPr>
        <p:spPr>
          <a:xfrm flipH="1">
            <a:off x="8085123" y="248640"/>
            <a:ext cx="1634747" cy="630457"/>
          </a:xfrm>
          <a:custGeom>
            <a:avLst/>
            <a:gdLst/>
            <a:ahLst/>
            <a:cxnLst/>
            <a:rect l="l" t="t" r="r" b="b"/>
            <a:pathLst>
              <a:path w="1872915" h="630457" extrusionOk="0">
                <a:moveTo>
                  <a:pt x="1417244" y="0"/>
                </a:moveTo>
                <a:lnTo>
                  <a:pt x="947286" y="0"/>
                </a:lnTo>
                <a:lnTo>
                  <a:pt x="925629" y="0"/>
                </a:lnTo>
                <a:lnTo>
                  <a:pt x="455671" y="0"/>
                </a:lnTo>
                <a:cubicBezTo>
                  <a:pt x="282905" y="0"/>
                  <a:pt x="142850" y="140055"/>
                  <a:pt x="142850" y="312821"/>
                </a:cubicBezTo>
                <a:lnTo>
                  <a:pt x="151598" y="478859"/>
                </a:lnTo>
                <a:cubicBezTo>
                  <a:pt x="151598" y="562584"/>
                  <a:pt x="83725" y="630457"/>
                  <a:pt x="0" y="630457"/>
                </a:cubicBezTo>
                <a:lnTo>
                  <a:pt x="936458" y="627898"/>
                </a:lnTo>
                <a:lnTo>
                  <a:pt x="1872915" y="630457"/>
                </a:lnTo>
                <a:cubicBezTo>
                  <a:pt x="1789190" y="630457"/>
                  <a:pt x="1721317" y="562584"/>
                  <a:pt x="1721317" y="478859"/>
                </a:cubicBezTo>
                <a:lnTo>
                  <a:pt x="1730065" y="312821"/>
                </a:lnTo>
                <a:cubicBezTo>
                  <a:pt x="1730065" y="140055"/>
                  <a:pt x="1590010" y="0"/>
                  <a:pt x="1417244"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7"/>
          <p:cNvSpPr/>
          <p:nvPr/>
        </p:nvSpPr>
        <p:spPr>
          <a:xfrm flipH="1">
            <a:off x="168025" y="171638"/>
            <a:ext cx="11790583" cy="6481022"/>
          </a:xfrm>
          <a:custGeom>
            <a:avLst/>
            <a:gdLst/>
            <a:ahLst/>
            <a:cxnLst/>
            <a:rect l="l" t="t" r="r" b="b"/>
            <a:pathLst>
              <a:path w="11819824" h="6481022" extrusionOk="0">
                <a:moveTo>
                  <a:pt x="1633926" y="0"/>
                </a:moveTo>
                <a:lnTo>
                  <a:pt x="1183081" y="0"/>
                </a:lnTo>
                <a:lnTo>
                  <a:pt x="1162304" y="0"/>
                </a:lnTo>
                <a:lnTo>
                  <a:pt x="711459" y="0"/>
                </a:lnTo>
                <a:cubicBezTo>
                  <a:pt x="545719" y="0"/>
                  <a:pt x="411360" y="140055"/>
                  <a:pt x="411360" y="312821"/>
                </a:cubicBezTo>
                <a:lnTo>
                  <a:pt x="419753" y="478859"/>
                </a:lnTo>
                <a:cubicBezTo>
                  <a:pt x="419753" y="541653"/>
                  <a:pt x="383127" y="595530"/>
                  <a:pt x="330929" y="618544"/>
                </a:cubicBezTo>
                <a:lnTo>
                  <a:pt x="281899" y="628862"/>
                </a:lnTo>
                <a:lnTo>
                  <a:pt x="227591" y="628862"/>
                </a:lnTo>
                <a:cubicBezTo>
                  <a:pt x="101896" y="628862"/>
                  <a:pt x="0" y="730758"/>
                  <a:pt x="0" y="856453"/>
                </a:cubicBezTo>
                <a:lnTo>
                  <a:pt x="0" y="6253431"/>
                </a:lnTo>
                <a:cubicBezTo>
                  <a:pt x="0" y="6379126"/>
                  <a:pt x="101896" y="6481022"/>
                  <a:pt x="227591" y="6481022"/>
                </a:cubicBezTo>
                <a:lnTo>
                  <a:pt x="11592233" y="6481022"/>
                </a:lnTo>
                <a:cubicBezTo>
                  <a:pt x="11717928" y="6481022"/>
                  <a:pt x="11819824" y="6379126"/>
                  <a:pt x="11819824" y="6253431"/>
                </a:cubicBezTo>
                <a:lnTo>
                  <a:pt x="11819824" y="856453"/>
                </a:lnTo>
                <a:cubicBezTo>
                  <a:pt x="11819824" y="730758"/>
                  <a:pt x="11717928" y="628862"/>
                  <a:pt x="11592233" y="628862"/>
                </a:cubicBezTo>
                <a:lnTo>
                  <a:pt x="2063486" y="628862"/>
                </a:lnTo>
                <a:lnTo>
                  <a:pt x="2014456" y="618544"/>
                </a:lnTo>
                <a:cubicBezTo>
                  <a:pt x="1962258" y="595530"/>
                  <a:pt x="1925632" y="541653"/>
                  <a:pt x="1925632" y="478859"/>
                </a:cubicBezTo>
                <a:lnTo>
                  <a:pt x="1934025" y="312821"/>
                </a:lnTo>
                <a:cubicBezTo>
                  <a:pt x="1934025" y="140055"/>
                  <a:pt x="1799666" y="0"/>
                  <a:pt x="1633926" y="0"/>
                </a:cubicBezTo>
                <a:close/>
              </a:path>
            </a:pathLst>
          </a:custGeom>
          <a:solidFill>
            <a:schemeClr val="accent6"/>
          </a:solidFill>
          <a:ln>
            <a:noFill/>
          </a:ln>
          <a:effectLst>
            <a:outerShdw blurRad="50800" dist="38100" dir="16200000"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7"/>
          <p:cNvSpPr/>
          <p:nvPr/>
        </p:nvSpPr>
        <p:spPr>
          <a:xfrm>
            <a:off x="294447" y="250245"/>
            <a:ext cx="11557154" cy="6302794"/>
          </a:xfrm>
          <a:custGeom>
            <a:avLst/>
            <a:gdLst/>
            <a:ahLst/>
            <a:cxnLst/>
            <a:rect l="l" t="t" r="r" b="b"/>
            <a:pathLst>
              <a:path w="12873129" h="6481022" extrusionOk="0">
                <a:moveTo>
                  <a:pt x="12110335" y="0"/>
                </a:moveTo>
                <a:lnTo>
                  <a:pt x="11659489" y="0"/>
                </a:lnTo>
                <a:lnTo>
                  <a:pt x="11638713" y="0"/>
                </a:lnTo>
                <a:lnTo>
                  <a:pt x="11187868" y="0"/>
                </a:lnTo>
                <a:cubicBezTo>
                  <a:pt x="11022128" y="0"/>
                  <a:pt x="10887769" y="140055"/>
                  <a:pt x="10887769" y="312821"/>
                </a:cubicBezTo>
                <a:lnTo>
                  <a:pt x="10896162" y="478859"/>
                </a:lnTo>
                <a:cubicBezTo>
                  <a:pt x="10896162" y="541653"/>
                  <a:pt x="10859536" y="595530"/>
                  <a:pt x="10807338" y="618544"/>
                </a:cubicBezTo>
                <a:lnTo>
                  <a:pt x="10758308" y="628862"/>
                </a:lnTo>
                <a:lnTo>
                  <a:pt x="227592" y="628862"/>
                </a:lnTo>
                <a:cubicBezTo>
                  <a:pt x="101897" y="628862"/>
                  <a:pt x="0" y="701097"/>
                  <a:pt x="0" y="826792"/>
                </a:cubicBezTo>
                <a:cubicBezTo>
                  <a:pt x="5347" y="2610954"/>
                  <a:pt x="10693" y="4395115"/>
                  <a:pt x="16040" y="6179277"/>
                </a:cubicBezTo>
                <a:cubicBezTo>
                  <a:pt x="16040" y="6304972"/>
                  <a:pt x="80509" y="6476078"/>
                  <a:pt x="206204" y="6476078"/>
                </a:cubicBezTo>
                <a:lnTo>
                  <a:pt x="12645538" y="6481022"/>
                </a:lnTo>
                <a:cubicBezTo>
                  <a:pt x="12771233" y="6481022"/>
                  <a:pt x="12873129" y="6379126"/>
                  <a:pt x="12873129" y="6253431"/>
                </a:cubicBezTo>
                <a:lnTo>
                  <a:pt x="12873129" y="856453"/>
                </a:lnTo>
                <a:cubicBezTo>
                  <a:pt x="12873129" y="730758"/>
                  <a:pt x="12771233" y="628862"/>
                  <a:pt x="12645538" y="628862"/>
                </a:cubicBezTo>
                <a:lnTo>
                  <a:pt x="12539895" y="628862"/>
                </a:lnTo>
                <a:lnTo>
                  <a:pt x="12490865" y="618544"/>
                </a:lnTo>
                <a:cubicBezTo>
                  <a:pt x="12438667" y="595530"/>
                  <a:pt x="12402041" y="541653"/>
                  <a:pt x="12402041" y="478859"/>
                </a:cubicBezTo>
                <a:lnTo>
                  <a:pt x="12410433" y="312821"/>
                </a:lnTo>
                <a:cubicBezTo>
                  <a:pt x="12410433" y="140055"/>
                  <a:pt x="12276074" y="0"/>
                  <a:pt x="12110335" y="0"/>
                </a:cubicBezTo>
                <a:close/>
              </a:path>
            </a:pathLst>
          </a:custGeom>
          <a:noFill/>
          <a:ln w="19050" cap="flat" cmpd="sng">
            <a:solidFill>
              <a:srgbClr val="F2F2F2"/>
            </a:solidFill>
            <a:prstDash val="dash"/>
            <a:miter lim="800000"/>
            <a:headEnd type="none" w="sm" len="sm"/>
            <a:tailEnd type="none" w="sm" len="sm"/>
          </a:ln>
          <a:effectLst>
            <a:outerShdw blurRad="50800" dist="19050" algn="t" rotWithShape="0">
              <a:srgbClr val="000000">
                <a:alpha val="40000"/>
              </a:srgbClr>
            </a:outerShdw>
          </a:effectLst>
        </p:spPr>
        <p:txBody>
          <a:bodyPr spcFirstLastPara="1" wrap="square" lIns="91199" tIns="45587" rIns="91199" bIns="45587"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endParaRPr kumimoji="0" sz="1795"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1" name="Google Shape;141;p7"/>
          <p:cNvSpPr txBox="1">
            <a:spLocks noGrp="1"/>
          </p:cNvSpPr>
          <p:nvPr>
            <p:ph type="sldNum" idx="12"/>
          </p:nvPr>
        </p:nvSpPr>
        <p:spPr>
          <a:xfrm>
            <a:off x="11268663" y="6217622"/>
            <a:ext cx="729890" cy="524700"/>
          </a:xfrm>
          <a:prstGeom prst="rect">
            <a:avLst/>
          </a:prstGeom>
        </p:spPr>
        <p:txBody>
          <a:bodyPr spcFirstLastPara="1" wrap="square" lIns="121900" tIns="121900" rIns="121900" bIns="121900" anchor="ctr" anchorCtr="0">
            <a:noAutofit/>
          </a:bodyPr>
          <a:lstStyle>
            <a:lvl1pPr lvl="0" algn="r" rtl="0">
              <a:buNone/>
              <a:defRPr sz="1297">
                <a:solidFill>
                  <a:schemeClr val="dk2"/>
                </a:solidFill>
              </a:defRPr>
            </a:lvl1pPr>
            <a:lvl2pPr lvl="1" algn="r" rtl="0">
              <a:buNone/>
              <a:defRPr sz="1297">
                <a:solidFill>
                  <a:schemeClr val="dk2"/>
                </a:solidFill>
              </a:defRPr>
            </a:lvl2pPr>
            <a:lvl3pPr lvl="2" algn="r" rtl="0">
              <a:buNone/>
              <a:defRPr sz="1297">
                <a:solidFill>
                  <a:schemeClr val="dk2"/>
                </a:solidFill>
              </a:defRPr>
            </a:lvl3pPr>
            <a:lvl4pPr lvl="3" algn="r" rtl="0">
              <a:buNone/>
              <a:defRPr sz="1297">
                <a:solidFill>
                  <a:schemeClr val="dk2"/>
                </a:solidFill>
              </a:defRPr>
            </a:lvl4pPr>
            <a:lvl5pPr lvl="4" algn="r" rtl="0">
              <a:buNone/>
              <a:defRPr sz="1297">
                <a:solidFill>
                  <a:schemeClr val="dk2"/>
                </a:solidFill>
              </a:defRPr>
            </a:lvl5pPr>
            <a:lvl6pPr lvl="5" algn="r" rtl="0">
              <a:buNone/>
              <a:defRPr sz="1297">
                <a:solidFill>
                  <a:schemeClr val="dk2"/>
                </a:solidFill>
              </a:defRPr>
            </a:lvl6pPr>
            <a:lvl7pPr lvl="6" algn="r" rtl="0">
              <a:buNone/>
              <a:defRPr sz="1297">
                <a:solidFill>
                  <a:schemeClr val="dk2"/>
                </a:solidFill>
              </a:defRPr>
            </a:lvl7pPr>
            <a:lvl8pPr lvl="7" algn="r" rtl="0">
              <a:buNone/>
              <a:defRPr sz="1297">
                <a:solidFill>
                  <a:schemeClr val="dk2"/>
                </a:solidFill>
              </a:defRPr>
            </a:lvl8pPr>
            <a:lvl9pPr lvl="8" algn="r" rtl="0">
              <a:buNone/>
              <a:defRPr sz="1297">
                <a:solidFill>
                  <a:schemeClr val="dk2"/>
                </a:solidFill>
              </a:defRPr>
            </a:lvl9pPr>
          </a:lstStyle>
          <a:p>
            <a:pPr defTabSz="912114">
              <a:defRPr/>
            </a:pPr>
            <a:fld id="{00000000-1234-1234-1234-123412341234}" type="slidenum">
              <a:rPr lang="en" smtClean="0">
                <a:solidFill>
                  <a:srgbClr val="1E4E79"/>
                </a:solidFill>
                <a:ea typeface="+mn-ea"/>
              </a:rPr>
              <a:pPr defTabSz="912114">
                <a:defRPr/>
              </a:pPr>
              <a:t>‹#›</a:t>
            </a:fld>
            <a:endParaRPr lang="en">
              <a:solidFill>
                <a:srgbClr val="1E4E79"/>
              </a:solidFill>
              <a:ea typeface="+mn-ea"/>
            </a:endParaRPr>
          </a:p>
        </p:txBody>
      </p:sp>
      <p:sp>
        <p:nvSpPr>
          <p:cNvPr id="142" name="Google Shape;142;p7"/>
          <p:cNvSpPr txBox="1">
            <a:spLocks noGrp="1"/>
          </p:cNvSpPr>
          <p:nvPr>
            <p:ph type="title"/>
          </p:nvPr>
        </p:nvSpPr>
        <p:spPr>
          <a:xfrm>
            <a:off x="6093587" y="1198525"/>
            <a:ext cx="5506045" cy="665100"/>
          </a:xfrm>
          <a:prstGeom prst="rect">
            <a:avLst/>
          </a:prstGeom>
          <a:effectLst>
            <a:outerShdw blurRad="57150" dist="19050" dir="3000000" algn="bl" rotWithShape="0">
              <a:srgbClr val="000000">
                <a:alpha val="50000"/>
              </a:srgbClr>
            </a:outerShdw>
          </a:effectLst>
        </p:spPr>
        <p:txBody>
          <a:bodyPr spcFirstLastPara="1" wrap="square" lIns="121900" tIns="121900" rIns="121900" bIns="121900" anchor="ctr" anchorCtr="0">
            <a:noAutofit/>
          </a:bodyPr>
          <a:lstStyle>
            <a:lvl1pPr lvl="0"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1pPr>
            <a:lvl2pPr lvl="1"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2pPr>
            <a:lvl3pPr lvl="2"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3pPr>
            <a:lvl4pPr lvl="3"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4pPr>
            <a:lvl5pPr lvl="4"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5pPr>
            <a:lvl6pPr lvl="5"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6pPr>
            <a:lvl7pPr lvl="6"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7pPr>
            <a:lvl8pPr lvl="7"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8pPr>
            <a:lvl9pPr lvl="8" rtl="0">
              <a:spcBef>
                <a:spcPts val="0"/>
              </a:spcBef>
              <a:spcAft>
                <a:spcPts val="0"/>
              </a:spcAft>
              <a:buClr>
                <a:schemeClr val="lt1"/>
              </a:buClr>
              <a:buSzPts val="3700"/>
              <a:buFont typeface="Boogaloo"/>
              <a:buNone/>
              <a:defRPr sz="3691">
                <a:solidFill>
                  <a:schemeClr val="lt1"/>
                </a:solidFill>
                <a:latin typeface="Boogaloo"/>
                <a:ea typeface="Boogaloo"/>
                <a:cs typeface="Boogaloo"/>
                <a:sym typeface="Boogaloo"/>
              </a:defRPr>
            </a:lvl9pPr>
          </a:lstStyle>
          <a:p>
            <a:endParaRPr/>
          </a:p>
        </p:txBody>
      </p:sp>
      <p:sp>
        <p:nvSpPr>
          <p:cNvPr id="143" name="Google Shape;143;p7"/>
          <p:cNvSpPr txBox="1">
            <a:spLocks noGrp="1"/>
          </p:cNvSpPr>
          <p:nvPr>
            <p:ph type="body" idx="1"/>
          </p:nvPr>
        </p:nvSpPr>
        <p:spPr>
          <a:xfrm>
            <a:off x="6093587" y="2063905"/>
            <a:ext cx="5506045" cy="4261500"/>
          </a:xfrm>
          <a:prstGeom prst="rect">
            <a:avLst/>
          </a:prstGeom>
          <a:effectLst>
            <a:outerShdw blurRad="57150" dist="19050" dir="5400000" algn="bl" rotWithShape="0">
              <a:srgbClr val="000000">
                <a:alpha val="58000"/>
              </a:srgbClr>
            </a:outerShdw>
          </a:effectLst>
        </p:spPr>
        <p:txBody>
          <a:bodyPr spcFirstLastPara="1" wrap="square" lIns="91425" tIns="91425" rIns="91425" bIns="91425" anchor="t" anchorCtr="0">
            <a:noAutofit/>
          </a:bodyPr>
          <a:lstStyle>
            <a:lvl1pPr marL="456057" lvl="0"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1pPr>
            <a:lvl2pPr marL="912114" lvl="1"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2pPr>
            <a:lvl3pPr marL="1368171" lvl="2"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3pPr>
            <a:lvl4pPr marL="1824228" lvl="3"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4pPr>
            <a:lvl5pPr marL="2280285" lvl="4"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5pPr>
            <a:lvl6pPr marL="2736342" lvl="5"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6pPr>
            <a:lvl7pPr marL="3192399" lvl="6"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7pPr>
            <a:lvl8pPr marL="3648456" lvl="7"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8pPr>
            <a:lvl9pPr marL="4104513" lvl="8" indent="-380048" rtl="0">
              <a:spcBef>
                <a:spcPts val="0"/>
              </a:spcBef>
              <a:spcAft>
                <a:spcPts val="0"/>
              </a:spcAft>
              <a:buClr>
                <a:schemeClr val="lt1"/>
              </a:buClr>
              <a:buSzPts val="2400"/>
              <a:buFont typeface="Dekko"/>
              <a:buChar char="■"/>
              <a:defRPr>
                <a:solidFill>
                  <a:schemeClr val="lt1"/>
                </a:solidFill>
                <a:latin typeface="Dekko"/>
                <a:ea typeface="Dekko"/>
                <a:cs typeface="Dekko"/>
                <a:sym typeface="Dekko"/>
              </a:defRPr>
            </a:lvl9pPr>
          </a:lstStyle>
          <a:p>
            <a:endParaRPr/>
          </a:p>
        </p:txBody>
      </p:sp>
      <p:sp>
        <p:nvSpPr>
          <p:cNvPr id="144" name="Google Shape;144;p7">
            <a:hlinkClick r:id="rId2" action="ppaction://hlinksldjump"/>
          </p:cNvPr>
          <p:cNvSpPr txBox="1"/>
          <p:nvPr/>
        </p:nvSpPr>
        <p:spPr>
          <a:xfrm>
            <a:off x="723306"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Welcome</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5" name="Google Shape;145;p7">
            <a:hlinkClick r:id="rId3" action="ppaction://hlinksldjump"/>
          </p:cNvPr>
          <p:cNvSpPr txBox="1"/>
          <p:nvPr/>
        </p:nvSpPr>
        <p:spPr>
          <a:xfrm>
            <a:off x="2614835"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Monday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46" name="Google Shape;146;p7">
            <a:hlinkClick r:id="rId4" action="ppaction://hlinksldjump"/>
          </p:cNvPr>
          <p:cNvSpPr txBox="1"/>
          <p:nvPr/>
        </p:nvSpPr>
        <p:spPr>
          <a:xfrm>
            <a:off x="4506364"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Tuesday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7" name="Google Shape;147;p7">
            <a:hlinkClick r:id="rId2" action="ppaction://hlinksldjump"/>
          </p:cNvPr>
          <p:cNvSpPr txBox="1"/>
          <p:nvPr/>
        </p:nvSpPr>
        <p:spPr>
          <a:xfrm>
            <a:off x="6212741" y="211888"/>
            <a:ext cx="1634845"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Wednesday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8" name="Google Shape;148;p7">
            <a:hlinkClick r:id="rId5" action="ppaction://hlinksldjump"/>
          </p:cNvPr>
          <p:cNvSpPr txBox="1"/>
          <p:nvPr/>
        </p:nvSpPr>
        <p:spPr>
          <a:xfrm>
            <a:off x="8289422"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Thursday</a:t>
            </a:r>
            <a:endParaRPr kumimoji="0" sz="2494" b="0" i="0" u="none" strike="noStrike" kern="0" cap="none" spc="0" normalizeH="0" baseline="0" noProof="0">
              <a:ln>
                <a:noFill/>
              </a:ln>
              <a:solidFill>
                <a:srgbClr val="FFFFFF"/>
              </a:solidFill>
              <a:effectLst/>
              <a:uLnTx/>
              <a:uFillTx/>
              <a:latin typeface="Barriecito"/>
              <a:ea typeface="Barriecito"/>
              <a:cs typeface="Barriecito"/>
              <a:sym typeface="Barriecito"/>
            </a:endParaRPr>
          </a:p>
        </p:txBody>
      </p:sp>
      <p:sp>
        <p:nvSpPr>
          <p:cNvPr id="149" name="Google Shape;149;p7">
            <a:hlinkClick r:id="" action="ppaction://noaction"/>
          </p:cNvPr>
          <p:cNvSpPr txBox="1"/>
          <p:nvPr/>
        </p:nvSpPr>
        <p:spPr>
          <a:xfrm>
            <a:off x="10180951" y="211875"/>
            <a:ext cx="1268853" cy="524700"/>
          </a:xfrm>
          <a:prstGeom prst="rect">
            <a:avLst/>
          </a:prstGeom>
          <a:noFill/>
          <a:ln>
            <a:noFill/>
          </a:ln>
          <a:effectLst>
            <a:outerShdw blurRad="57150" dist="19050" dir="3000000" algn="bl" rotWithShape="0">
              <a:srgbClr val="000000">
                <a:alpha val="50000"/>
              </a:srgbClr>
            </a:outerShdw>
          </a:effectLst>
        </p:spPr>
        <p:txBody>
          <a:bodyPr spcFirstLastPara="1" wrap="square" lIns="91199" tIns="91199" rIns="91199" bIns="91199" anchor="ctr" anchorCtr="0">
            <a:noAutofit/>
          </a:bodyPr>
          <a:lstStyle/>
          <a:p>
            <a:pPr marL="0" marR="0" lvl="0" indent="0" algn="ctr" defTabSz="912114" rtl="0" eaLnBrk="1" fontAlgn="auto" latinLnBrk="0" hangingPunct="1">
              <a:lnSpc>
                <a:spcPct val="100000"/>
              </a:lnSpc>
              <a:spcBef>
                <a:spcPts val="0"/>
              </a:spcBef>
              <a:spcAft>
                <a:spcPts val="0"/>
              </a:spcAft>
              <a:buClr>
                <a:srgbClr val="000000"/>
              </a:buClr>
              <a:buSzTx/>
              <a:buFont typeface="Arial"/>
              <a:buNone/>
              <a:tabLst/>
              <a:defRPr/>
            </a:pPr>
            <a:r>
              <a:rPr kumimoji="0" lang="en" sz="2494" b="0" i="0" u="none" strike="noStrike" kern="0" cap="none" spc="0" normalizeH="0" baseline="0" noProof="0">
                <a:ln>
                  <a:noFill/>
                </a:ln>
                <a:solidFill>
                  <a:srgbClr val="FFFFFF"/>
                </a:solidFill>
                <a:effectLst/>
                <a:uLnTx/>
                <a:uFillTx/>
                <a:latin typeface="Boogaloo"/>
                <a:ea typeface="Boogaloo"/>
                <a:cs typeface="Boogaloo"/>
                <a:sym typeface="Boogaloo"/>
              </a:rPr>
              <a:t>Friday</a:t>
            </a:r>
            <a:endParaRPr kumimoji="0" sz="2494" b="0" i="0" u="none" strike="noStrike" kern="0" cap="none" spc="0" normalizeH="0" baseline="0" noProof="0">
              <a:ln>
                <a:noFill/>
              </a:ln>
              <a:solidFill>
                <a:srgbClr val="FFFFFF"/>
              </a:solidFill>
              <a:effectLst/>
              <a:uLnTx/>
              <a:uFillTx/>
              <a:latin typeface="Boogaloo"/>
              <a:ea typeface="Boogaloo"/>
              <a:cs typeface="Boogaloo"/>
              <a:sym typeface="Boogaloo"/>
            </a:endParaRPr>
          </a:p>
        </p:txBody>
      </p:sp>
      <p:sp>
        <p:nvSpPr>
          <p:cNvPr id="150" name="Google Shape;150;p7"/>
          <p:cNvSpPr txBox="1"/>
          <p:nvPr/>
        </p:nvSpPr>
        <p:spPr>
          <a:xfrm rot="5400000" flipH="1">
            <a:off x="-753939" y="557551"/>
            <a:ext cx="1579800" cy="343249"/>
          </a:xfrm>
          <a:prstGeom prst="rect">
            <a:avLst/>
          </a:prstGeom>
          <a:noFill/>
          <a:ln>
            <a:noFill/>
          </a:ln>
        </p:spPr>
        <p:txBody>
          <a:bodyPr spcFirstLastPara="1" wrap="square" lIns="91199" tIns="91199" rIns="91199" bIns="91199" anchor="b" anchorCtr="0">
            <a:noAutofit/>
          </a:bodyPr>
          <a:lstStyle/>
          <a:p>
            <a:pPr marL="0" marR="0" lvl="0" indent="0" algn="l" defTabSz="912114" rtl="0" eaLnBrk="1" fontAlgn="auto" latinLnBrk="0" hangingPunct="1">
              <a:lnSpc>
                <a:spcPct val="100000"/>
              </a:lnSpc>
              <a:spcBef>
                <a:spcPts val="0"/>
              </a:spcBef>
              <a:spcAft>
                <a:spcPts val="0"/>
              </a:spcAft>
              <a:buClr>
                <a:srgbClr val="000000"/>
              </a:buClr>
              <a:buSzTx/>
              <a:buFont typeface="Arial"/>
              <a:buNone/>
              <a:tabLst/>
              <a:defRPr/>
            </a:pPr>
            <a:r>
              <a:rPr kumimoji="0" lang="en"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rPr>
              <a:t>SLIDESMANIA.COM</a:t>
            </a:r>
            <a:endParaRPr kumimoji="0" sz="1297" b="0" i="0" u="none" strike="noStrike" kern="0" cap="none" spc="0" normalizeH="0" baseline="0" noProof="0">
              <a:ln>
                <a:noFill/>
              </a:ln>
              <a:solidFill>
                <a:srgbClr val="96A5E0"/>
              </a:solidFill>
              <a:effectLst/>
              <a:uLnTx/>
              <a:uFillTx/>
              <a:latin typeface="Barlow Condensed"/>
              <a:ea typeface="Barlow Condensed"/>
              <a:cs typeface="Barlow Condensed"/>
              <a:sym typeface="Barlow Condensed"/>
            </a:endParaRPr>
          </a:p>
        </p:txBody>
      </p:sp>
    </p:spTree>
    <p:extLst>
      <p:ext uri="{BB962C8B-B14F-4D97-AF65-F5344CB8AC3E}">
        <p14:creationId xmlns:p14="http://schemas.microsoft.com/office/powerpoint/2010/main" val="1026950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6"/>
        <p:cNvGrpSpPr/>
        <p:nvPr/>
      </p:nvGrpSpPr>
      <p:grpSpPr>
        <a:xfrm>
          <a:off x="0" y="0"/>
          <a:ext cx="0" cy="0"/>
          <a:chOff x="0" y="0"/>
          <a:chExt cx="0" cy="0"/>
        </a:xfrm>
      </p:grpSpPr>
      <p:grpSp>
        <p:nvGrpSpPr>
          <p:cNvPr id="57" name="Google Shape;57;p3"/>
          <p:cNvGrpSpPr/>
          <p:nvPr/>
        </p:nvGrpSpPr>
        <p:grpSpPr>
          <a:xfrm>
            <a:off x="-200" y="18400"/>
            <a:ext cx="12161838" cy="6821200"/>
            <a:chOff x="-150" y="13800"/>
            <a:chExt cx="9144000" cy="5115900"/>
          </a:xfrm>
        </p:grpSpPr>
        <p:grpSp>
          <p:nvGrpSpPr>
            <p:cNvPr id="58" name="Google Shape;58;p3"/>
            <p:cNvGrpSpPr/>
            <p:nvPr/>
          </p:nvGrpSpPr>
          <p:grpSpPr>
            <a:xfrm>
              <a:off x="318911" y="13800"/>
              <a:ext cx="8506178" cy="5115900"/>
              <a:chOff x="318911" y="-66425"/>
              <a:chExt cx="8506178" cy="5115900"/>
            </a:xfrm>
          </p:grpSpPr>
          <p:cxnSp>
            <p:nvCxnSpPr>
              <p:cNvPr id="59" name="Google Shape;59;p3"/>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0" name="Google Shape;60;p3"/>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1" name="Google Shape;61;p3"/>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2" name="Google Shape;62;p3"/>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3" name="Google Shape;63;p3"/>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4" name="Google Shape;64;p3"/>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5" name="Google Shape;65;p3"/>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6" name="Google Shape;66;p3"/>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7" name="Google Shape;67;p3"/>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8" name="Google Shape;68;p3"/>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69" name="Google Shape;69;p3"/>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0" name="Google Shape;70;p3"/>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1" name="Google Shape;71;p3"/>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2" name="Google Shape;72;p3"/>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3" name="Google Shape;73;p3"/>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4" name="Google Shape;74;p3"/>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5" name="Google Shape;75;p3"/>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6" name="Google Shape;76;p3"/>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7" name="Google Shape;77;p3"/>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8" name="Google Shape;78;p3"/>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79" name="Google Shape;79;p3"/>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0" name="Google Shape;80;p3"/>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81" name="Google Shape;81;p3"/>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82" name="Google Shape;82;p3"/>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3" name="Google Shape;83;p3"/>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4" name="Google Shape;84;p3"/>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5" name="Google Shape;85;p3"/>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6" name="Google Shape;86;p3"/>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7" name="Google Shape;87;p3"/>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8" name="Google Shape;88;p3"/>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89" name="Google Shape;89;p3"/>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0" name="Google Shape;90;p3"/>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1" name="Google Shape;91;p3"/>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2" name="Google Shape;92;p3"/>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3" name="Google Shape;93;p3"/>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4" name="Google Shape;94;p3"/>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95" name="Google Shape;95;p3"/>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96" name="Google Shape;96;p3"/>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7" name="Google Shape;97;p3"/>
          <p:cNvGrpSpPr/>
          <p:nvPr/>
        </p:nvGrpSpPr>
        <p:grpSpPr>
          <a:xfrm>
            <a:off x="556275" y="289309"/>
            <a:ext cx="11190814" cy="6022417"/>
            <a:chOff x="418241" y="216981"/>
            <a:chExt cx="8413926" cy="4516813"/>
          </a:xfrm>
        </p:grpSpPr>
        <p:sp>
          <p:nvSpPr>
            <p:cNvPr id="98" name="Google Shape;98;p3"/>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9" name="Google Shape;99;p3"/>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00" name="Google Shape;100;p3"/>
          <p:cNvSpPr txBox="1">
            <a:spLocks noGrp="1"/>
          </p:cNvSpPr>
          <p:nvPr>
            <p:ph type="title"/>
          </p:nvPr>
        </p:nvSpPr>
        <p:spPr>
          <a:xfrm>
            <a:off x="4701207" y="2114500"/>
            <a:ext cx="4312106" cy="1442800"/>
          </a:xfrm>
          <a:prstGeom prst="rect">
            <a:avLst/>
          </a:prstGeom>
        </p:spPr>
        <p:txBody>
          <a:bodyPr spcFirstLastPara="1" wrap="square" lIns="0" tIns="0" rIns="0" bIns="0" anchor="t" anchorCtr="0">
            <a:noAutofit/>
          </a:bodyPr>
          <a:lstStyle>
            <a:lvl1pPr lvl="0" rtl="0">
              <a:lnSpc>
                <a:spcPct val="80000"/>
              </a:lnSpc>
              <a:spcBef>
                <a:spcPts val="0"/>
              </a:spcBef>
              <a:spcAft>
                <a:spcPts val="0"/>
              </a:spcAft>
              <a:buSzPts val="3600"/>
              <a:buNone/>
              <a:defRPr sz="11305" b="1"/>
            </a:lvl1pPr>
            <a:lvl2pPr lvl="1" algn="ctr" rtl="0">
              <a:spcBef>
                <a:spcPts val="0"/>
              </a:spcBef>
              <a:spcAft>
                <a:spcPts val="0"/>
              </a:spcAft>
              <a:buSzPts val="3600"/>
              <a:buNone/>
              <a:defRPr sz="4788"/>
            </a:lvl2pPr>
            <a:lvl3pPr lvl="2" algn="ctr" rtl="0">
              <a:spcBef>
                <a:spcPts val="0"/>
              </a:spcBef>
              <a:spcAft>
                <a:spcPts val="0"/>
              </a:spcAft>
              <a:buSzPts val="3600"/>
              <a:buNone/>
              <a:defRPr sz="4788"/>
            </a:lvl3pPr>
            <a:lvl4pPr lvl="3" algn="ctr" rtl="0">
              <a:spcBef>
                <a:spcPts val="0"/>
              </a:spcBef>
              <a:spcAft>
                <a:spcPts val="0"/>
              </a:spcAft>
              <a:buSzPts val="3600"/>
              <a:buNone/>
              <a:defRPr sz="4788"/>
            </a:lvl4pPr>
            <a:lvl5pPr lvl="4" algn="ctr" rtl="0">
              <a:spcBef>
                <a:spcPts val="0"/>
              </a:spcBef>
              <a:spcAft>
                <a:spcPts val="0"/>
              </a:spcAft>
              <a:buSzPts val="3600"/>
              <a:buNone/>
              <a:defRPr sz="4788"/>
            </a:lvl5pPr>
            <a:lvl6pPr lvl="5" algn="ctr" rtl="0">
              <a:spcBef>
                <a:spcPts val="0"/>
              </a:spcBef>
              <a:spcAft>
                <a:spcPts val="0"/>
              </a:spcAft>
              <a:buSzPts val="3600"/>
              <a:buNone/>
              <a:defRPr sz="4788"/>
            </a:lvl6pPr>
            <a:lvl7pPr lvl="6" algn="ctr" rtl="0">
              <a:spcBef>
                <a:spcPts val="0"/>
              </a:spcBef>
              <a:spcAft>
                <a:spcPts val="0"/>
              </a:spcAft>
              <a:buSzPts val="3600"/>
              <a:buNone/>
              <a:defRPr sz="4788"/>
            </a:lvl7pPr>
            <a:lvl8pPr lvl="7" algn="ctr" rtl="0">
              <a:spcBef>
                <a:spcPts val="0"/>
              </a:spcBef>
              <a:spcAft>
                <a:spcPts val="0"/>
              </a:spcAft>
              <a:buSzPts val="3600"/>
              <a:buNone/>
              <a:defRPr sz="4788"/>
            </a:lvl8pPr>
            <a:lvl9pPr lvl="8" algn="ctr" rtl="0">
              <a:spcBef>
                <a:spcPts val="0"/>
              </a:spcBef>
              <a:spcAft>
                <a:spcPts val="0"/>
              </a:spcAft>
              <a:buSzPts val="3600"/>
              <a:buNone/>
              <a:defRPr sz="4788"/>
            </a:lvl9pPr>
          </a:lstStyle>
          <a:p>
            <a:endParaRPr/>
          </a:p>
        </p:txBody>
      </p:sp>
      <p:sp>
        <p:nvSpPr>
          <p:cNvPr id="101" name="Google Shape;101;p3"/>
          <p:cNvSpPr txBox="1">
            <a:spLocks noGrp="1"/>
          </p:cNvSpPr>
          <p:nvPr>
            <p:ph type="subTitle" idx="1"/>
          </p:nvPr>
        </p:nvSpPr>
        <p:spPr>
          <a:xfrm>
            <a:off x="4701207" y="3657767"/>
            <a:ext cx="4970872" cy="418000"/>
          </a:xfrm>
          <a:prstGeom prst="rect">
            <a:avLst/>
          </a:prstGeom>
          <a:noFill/>
          <a:ln>
            <a:noFill/>
          </a:ln>
        </p:spPr>
        <p:txBody>
          <a:bodyPr spcFirstLastPara="1" wrap="square" lIns="0" tIns="0" rIns="0" bIns="0" anchor="t" anchorCtr="0">
            <a:noAutofit/>
          </a:bodyPr>
          <a:lstStyle>
            <a:lvl1pPr lvl="0" algn="ctr" rtl="0">
              <a:lnSpc>
                <a:spcPct val="100000"/>
              </a:lnSpc>
              <a:spcBef>
                <a:spcPts val="0"/>
              </a:spcBef>
              <a:spcAft>
                <a:spcPts val="0"/>
              </a:spcAft>
              <a:buSzPts val="2800"/>
              <a:buNone/>
              <a:defRPr sz="2128">
                <a:solidFill>
                  <a:srgbClr val="FFFFFF"/>
                </a:solidFill>
              </a:defRPr>
            </a:lvl1pPr>
            <a:lvl2pPr lvl="1" algn="ctr" rtl="0">
              <a:lnSpc>
                <a:spcPct val="100000"/>
              </a:lnSpc>
              <a:spcBef>
                <a:spcPts val="0"/>
              </a:spcBef>
              <a:spcAft>
                <a:spcPts val="0"/>
              </a:spcAft>
              <a:buSzPts val="2800"/>
              <a:buNone/>
              <a:defRPr sz="3724"/>
            </a:lvl2pPr>
            <a:lvl3pPr lvl="2" algn="ctr" rtl="0">
              <a:lnSpc>
                <a:spcPct val="100000"/>
              </a:lnSpc>
              <a:spcBef>
                <a:spcPts val="0"/>
              </a:spcBef>
              <a:spcAft>
                <a:spcPts val="0"/>
              </a:spcAft>
              <a:buSzPts val="2800"/>
              <a:buNone/>
              <a:defRPr sz="3724"/>
            </a:lvl3pPr>
            <a:lvl4pPr lvl="3" algn="ctr" rtl="0">
              <a:lnSpc>
                <a:spcPct val="100000"/>
              </a:lnSpc>
              <a:spcBef>
                <a:spcPts val="0"/>
              </a:spcBef>
              <a:spcAft>
                <a:spcPts val="0"/>
              </a:spcAft>
              <a:buSzPts val="2800"/>
              <a:buNone/>
              <a:defRPr sz="3724"/>
            </a:lvl4pPr>
            <a:lvl5pPr lvl="4" algn="ctr" rtl="0">
              <a:lnSpc>
                <a:spcPct val="100000"/>
              </a:lnSpc>
              <a:spcBef>
                <a:spcPts val="0"/>
              </a:spcBef>
              <a:spcAft>
                <a:spcPts val="0"/>
              </a:spcAft>
              <a:buSzPts val="2800"/>
              <a:buNone/>
              <a:defRPr sz="3724"/>
            </a:lvl5pPr>
            <a:lvl6pPr lvl="5" algn="ctr" rtl="0">
              <a:lnSpc>
                <a:spcPct val="100000"/>
              </a:lnSpc>
              <a:spcBef>
                <a:spcPts val="0"/>
              </a:spcBef>
              <a:spcAft>
                <a:spcPts val="0"/>
              </a:spcAft>
              <a:buSzPts val="2800"/>
              <a:buNone/>
              <a:defRPr sz="3724"/>
            </a:lvl6pPr>
            <a:lvl7pPr lvl="6" algn="ctr" rtl="0">
              <a:lnSpc>
                <a:spcPct val="100000"/>
              </a:lnSpc>
              <a:spcBef>
                <a:spcPts val="0"/>
              </a:spcBef>
              <a:spcAft>
                <a:spcPts val="0"/>
              </a:spcAft>
              <a:buSzPts val="2800"/>
              <a:buNone/>
              <a:defRPr sz="3724"/>
            </a:lvl7pPr>
            <a:lvl8pPr lvl="7" algn="ctr" rtl="0">
              <a:lnSpc>
                <a:spcPct val="100000"/>
              </a:lnSpc>
              <a:spcBef>
                <a:spcPts val="0"/>
              </a:spcBef>
              <a:spcAft>
                <a:spcPts val="0"/>
              </a:spcAft>
              <a:buSzPts val="2800"/>
              <a:buNone/>
              <a:defRPr sz="3724"/>
            </a:lvl8pPr>
            <a:lvl9pPr lvl="8" algn="ctr" rtl="0">
              <a:lnSpc>
                <a:spcPct val="100000"/>
              </a:lnSpc>
              <a:spcBef>
                <a:spcPts val="0"/>
              </a:spcBef>
              <a:spcAft>
                <a:spcPts val="0"/>
              </a:spcAft>
              <a:buSzPts val="2800"/>
              <a:buNone/>
              <a:defRPr sz="3724"/>
            </a:lvl9pPr>
          </a:lstStyle>
          <a:p>
            <a:endParaRPr/>
          </a:p>
        </p:txBody>
      </p:sp>
      <p:sp>
        <p:nvSpPr>
          <p:cNvPr id="102" name="Google Shape;102;p3"/>
          <p:cNvSpPr txBox="1">
            <a:spLocks noGrp="1"/>
          </p:cNvSpPr>
          <p:nvPr>
            <p:ph type="title" idx="2" hasCustomPrompt="1"/>
          </p:nvPr>
        </p:nvSpPr>
        <p:spPr>
          <a:xfrm>
            <a:off x="2128438" y="2114500"/>
            <a:ext cx="2275956" cy="20800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2000"/>
              <a:buNone/>
              <a:defRPr sz="11305">
                <a:solidFill>
                  <a:schemeClr val="accent1"/>
                </a:solidFill>
              </a:defRPr>
            </a:lvl1pPr>
            <a:lvl2pPr lvl="1" algn="ctr" rtl="0">
              <a:spcBef>
                <a:spcPts val="0"/>
              </a:spcBef>
              <a:spcAft>
                <a:spcPts val="0"/>
              </a:spcAft>
              <a:buSzPts val="12000"/>
              <a:buNone/>
              <a:defRPr sz="15960"/>
            </a:lvl2pPr>
            <a:lvl3pPr lvl="2" algn="ctr" rtl="0">
              <a:spcBef>
                <a:spcPts val="0"/>
              </a:spcBef>
              <a:spcAft>
                <a:spcPts val="0"/>
              </a:spcAft>
              <a:buSzPts val="12000"/>
              <a:buNone/>
              <a:defRPr sz="15960"/>
            </a:lvl3pPr>
            <a:lvl4pPr lvl="3" algn="ctr" rtl="0">
              <a:spcBef>
                <a:spcPts val="0"/>
              </a:spcBef>
              <a:spcAft>
                <a:spcPts val="0"/>
              </a:spcAft>
              <a:buSzPts val="12000"/>
              <a:buNone/>
              <a:defRPr sz="15960"/>
            </a:lvl4pPr>
            <a:lvl5pPr lvl="4" algn="ctr" rtl="0">
              <a:spcBef>
                <a:spcPts val="0"/>
              </a:spcBef>
              <a:spcAft>
                <a:spcPts val="0"/>
              </a:spcAft>
              <a:buSzPts val="12000"/>
              <a:buNone/>
              <a:defRPr sz="15960"/>
            </a:lvl5pPr>
            <a:lvl6pPr lvl="5" algn="ctr" rtl="0">
              <a:spcBef>
                <a:spcPts val="0"/>
              </a:spcBef>
              <a:spcAft>
                <a:spcPts val="0"/>
              </a:spcAft>
              <a:buSzPts val="12000"/>
              <a:buNone/>
              <a:defRPr sz="15960"/>
            </a:lvl6pPr>
            <a:lvl7pPr lvl="6" algn="ctr" rtl="0">
              <a:spcBef>
                <a:spcPts val="0"/>
              </a:spcBef>
              <a:spcAft>
                <a:spcPts val="0"/>
              </a:spcAft>
              <a:buSzPts val="12000"/>
              <a:buNone/>
              <a:defRPr sz="15960"/>
            </a:lvl7pPr>
            <a:lvl8pPr lvl="7" algn="ctr" rtl="0">
              <a:spcBef>
                <a:spcPts val="0"/>
              </a:spcBef>
              <a:spcAft>
                <a:spcPts val="0"/>
              </a:spcAft>
              <a:buSzPts val="12000"/>
              <a:buNone/>
              <a:defRPr sz="15960"/>
            </a:lvl8pPr>
            <a:lvl9pPr lvl="8" algn="ctr" rtl="0">
              <a:spcBef>
                <a:spcPts val="0"/>
              </a:spcBef>
              <a:spcAft>
                <a:spcPts val="0"/>
              </a:spcAft>
              <a:buSzPts val="12000"/>
              <a:buNone/>
              <a:defRPr sz="1596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3"/>
        <p:cNvGrpSpPr/>
        <p:nvPr/>
      </p:nvGrpSpPr>
      <p:grpSpPr>
        <a:xfrm>
          <a:off x="0" y="0"/>
          <a:ext cx="0" cy="0"/>
          <a:chOff x="0" y="0"/>
          <a:chExt cx="0" cy="0"/>
        </a:xfrm>
      </p:grpSpPr>
      <p:grpSp>
        <p:nvGrpSpPr>
          <p:cNvPr id="104" name="Google Shape;104;p4"/>
          <p:cNvGrpSpPr/>
          <p:nvPr/>
        </p:nvGrpSpPr>
        <p:grpSpPr>
          <a:xfrm>
            <a:off x="-200" y="18400"/>
            <a:ext cx="12161838" cy="6821200"/>
            <a:chOff x="-150" y="13800"/>
            <a:chExt cx="9144000" cy="5115900"/>
          </a:xfrm>
        </p:grpSpPr>
        <p:grpSp>
          <p:nvGrpSpPr>
            <p:cNvPr id="105" name="Google Shape;105;p4"/>
            <p:cNvGrpSpPr/>
            <p:nvPr/>
          </p:nvGrpSpPr>
          <p:grpSpPr>
            <a:xfrm>
              <a:off x="318911" y="13800"/>
              <a:ext cx="8506178" cy="5115900"/>
              <a:chOff x="318911" y="-66425"/>
              <a:chExt cx="8506178" cy="5115900"/>
            </a:xfrm>
          </p:grpSpPr>
          <p:cxnSp>
            <p:nvCxnSpPr>
              <p:cNvPr id="106" name="Google Shape;106;p4"/>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7" name="Google Shape;107;p4"/>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8" name="Google Shape;108;p4"/>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09" name="Google Shape;109;p4"/>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0" name="Google Shape;110;p4"/>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1" name="Google Shape;111;p4"/>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2" name="Google Shape;112;p4"/>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3" name="Google Shape;113;p4"/>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4" name="Google Shape;114;p4"/>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5" name="Google Shape;115;p4"/>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6" name="Google Shape;116;p4"/>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7" name="Google Shape;117;p4"/>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8" name="Google Shape;118;p4"/>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19" name="Google Shape;119;p4"/>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0" name="Google Shape;120;p4"/>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1" name="Google Shape;121;p4"/>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2" name="Google Shape;122;p4"/>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3" name="Google Shape;123;p4"/>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4" name="Google Shape;124;p4"/>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5" name="Google Shape;125;p4"/>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6" name="Google Shape;126;p4"/>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7" name="Google Shape;127;p4"/>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28" name="Google Shape;128;p4"/>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29" name="Google Shape;129;p4"/>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0" name="Google Shape;130;p4"/>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1" name="Google Shape;131;p4"/>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2" name="Google Shape;132;p4"/>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3" name="Google Shape;133;p4"/>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4" name="Google Shape;134;p4"/>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5" name="Google Shape;135;p4"/>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6" name="Google Shape;136;p4"/>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7" name="Google Shape;137;p4"/>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8" name="Google Shape;138;p4"/>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39" name="Google Shape;139;p4"/>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0" name="Google Shape;140;p4"/>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1" name="Google Shape;141;p4"/>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42" name="Google Shape;142;p4"/>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43" name="Google Shape;143;p4"/>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4" name="Google Shape;144;p4"/>
          <p:cNvGrpSpPr/>
          <p:nvPr/>
        </p:nvGrpSpPr>
        <p:grpSpPr>
          <a:xfrm flipH="1">
            <a:off x="556275" y="289309"/>
            <a:ext cx="11190814" cy="6022417"/>
            <a:chOff x="418241" y="216981"/>
            <a:chExt cx="8413926" cy="4516813"/>
          </a:xfrm>
        </p:grpSpPr>
        <p:sp>
          <p:nvSpPr>
            <p:cNvPr id="145" name="Google Shape;145;p4"/>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6" name="Google Shape;146;p4"/>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47" name="Google Shape;147;p4"/>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
        <p:nvSpPr>
          <p:cNvPr id="148" name="Google Shape;148;p4"/>
          <p:cNvSpPr txBox="1">
            <a:spLocks noGrp="1"/>
          </p:cNvSpPr>
          <p:nvPr>
            <p:ph type="subTitle" idx="1"/>
          </p:nvPr>
        </p:nvSpPr>
        <p:spPr>
          <a:xfrm>
            <a:off x="1208603" y="1761600"/>
            <a:ext cx="9744633" cy="4176800"/>
          </a:xfrm>
          <a:prstGeom prst="rect">
            <a:avLst/>
          </a:prstGeom>
          <a:noFill/>
          <a:ln>
            <a:noFill/>
          </a:ln>
        </p:spPr>
        <p:txBody>
          <a:bodyPr spcFirstLastPara="1" wrap="square" lIns="0" tIns="0" rIns="0" bIns="0" anchor="t" anchorCtr="0">
            <a:noAutofit/>
          </a:bodyPr>
          <a:lstStyle>
            <a:lvl1pPr lvl="0" rtl="0">
              <a:lnSpc>
                <a:spcPct val="100000"/>
              </a:lnSpc>
              <a:spcBef>
                <a:spcPts val="0"/>
              </a:spcBef>
              <a:spcAft>
                <a:spcPts val="0"/>
              </a:spcAft>
              <a:buSzPts val="1800"/>
              <a:buFont typeface="Anaheim"/>
              <a:buAutoNum type="arabicPeriod"/>
              <a:defRPr sz="1596"/>
            </a:lvl1pPr>
            <a:lvl2pPr lvl="1" algn="ctr" rtl="0">
              <a:lnSpc>
                <a:spcPct val="100000"/>
              </a:lnSpc>
              <a:spcBef>
                <a:spcPts val="0"/>
              </a:spcBef>
              <a:spcAft>
                <a:spcPts val="0"/>
              </a:spcAft>
              <a:buSzPts val="1400"/>
              <a:buAutoNum type="alphaLcPeriod"/>
              <a:defRPr sz="3724"/>
            </a:lvl2pPr>
            <a:lvl3pPr lvl="2" algn="ctr" rtl="0">
              <a:lnSpc>
                <a:spcPct val="100000"/>
              </a:lnSpc>
              <a:spcBef>
                <a:spcPts val="0"/>
              </a:spcBef>
              <a:spcAft>
                <a:spcPts val="0"/>
              </a:spcAft>
              <a:buSzPts val="1400"/>
              <a:buAutoNum type="romanLcPeriod"/>
              <a:defRPr sz="3724"/>
            </a:lvl3pPr>
            <a:lvl4pPr lvl="3" algn="ctr" rtl="0">
              <a:lnSpc>
                <a:spcPct val="100000"/>
              </a:lnSpc>
              <a:spcBef>
                <a:spcPts val="0"/>
              </a:spcBef>
              <a:spcAft>
                <a:spcPts val="0"/>
              </a:spcAft>
              <a:buSzPts val="1400"/>
              <a:buAutoNum type="arabicPeriod"/>
              <a:defRPr sz="3724"/>
            </a:lvl4pPr>
            <a:lvl5pPr lvl="4" algn="ctr" rtl="0">
              <a:lnSpc>
                <a:spcPct val="100000"/>
              </a:lnSpc>
              <a:spcBef>
                <a:spcPts val="0"/>
              </a:spcBef>
              <a:spcAft>
                <a:spcPts val="0"/>
              </a:spcAft>
              <a:buSzPts val="1400"/>
              <a:buAutoNum type="alphaLcPeriod"/>
              <a:defRPr sz="3724"/>
            </a:lvl5pPr>
            <a:lvl6pPr lvl="5" algn="ctr" rtl="0">
              <a:lnSpc>
                <a:spcPct val="100000"/>
              </a:lnSpc>
              <a:spcBef>
                <a:spcPts val="0"/>
              </a:spcBef>
              <a:spcAft>
                <a:spcPts val="0"/>
              </a:spcAft>
              <a:buSzPts val="1400"/>
              <a:buAutoNum type="romanLcPeriod"/>
              <a:defRPr sz="3724"/>
            </a:lvl6pPr>
            <a:lvl7pPr lvl="6" algn="ctr" rtl="0">
              <a:lnSpc>
                <a:spcPct val="100000"/>
              </a:lnSpc>
              <a:spcBef>
                <a:spcPts val="0"/>
              </a:spcBef>
              <a:spcAft>
                <a:spcPts val="0"/>
              </a:spcAft>
              <a:buSzPts val="1400"/>
              <a:buAutoNum type="arabicPeriod"/>
              <a:defRPr sz="3724"/>
            </a:lvl7pPr>
            <a:lvl8pPr lvl="7" algn="ctr" rtl="0">
              <a:lnSpc>
                <a:spcPct val="100000"/>
              </a:lnSpc>
              <a:spcBef>
                <a:spcPts val="0"/>
              </a:spcBef>
              <a:spcAft>
                <a:spcPts val="0"/>
              </a:spcAft>
              <a:buSzPts val="1400"/>
              <a:buAutoNum type="alphaLcPeriod"/>
              <a:defRPr sz="3724"/>
            </a:lvl8pPr>
            <a:lvl9pPr lvl="8" algn="ctr" rtl="0">
              <a:lnSpc>
                <a:spcPct val="100000"/>
              </a:lnSpc>
              <a:spcBef>
                <a:spcPts val="0"/>
              </a:spcBef>
              <a:spcAft>
                <a:spcPts val="0"/>
              </a:spcAft>
              <a:buSzPts val="1400"/>
              <a:buAutoNum type="romanLcPeriod"/>
              <a:defRPr sz="3724"/>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9"/>
        <p:cNvGrpSpPr/>
        <p:nvPr/>
      </p:nvGrpSpPr>
      <p:grpSpPr>
        <a:xfrm>
          <a:off x="0" y="0"/>
          <a:ext cx="0" cy="0"/>
          <a:chOff x="0" y="0"/>
          <a:chExt cx="0" cy="0"/>
        </a:xfrm>
      </p:grpSpPr>
      <p:grpSp>
        <p:nvGrpSpPr>
          <p:cNvPr id="150" name="Google Shape;150;p5"/>
          <p:cNvGrpSpPr/>
          <p:nvPr/>
        </p:nvGrpSpPr>
        <p:grpSpPr>
          <a:xfrm>
            <a:off x="-200" y="18400"/>
            <a:ext cx="12161838" cy="6821200"/>
            <a:chOff x="-150" y="13800"/>
            <a:chExt cx="9144000" cy="5115900"/>
          </a:xfrm>
        </p:grpSpPr>
        <p:grpSp>
          <p:nvGrpSpPr>
            <p:cNvPr id="151" name="Google Shape;151;p5"/>
            <p:cNvGrpSpPr/>
            <p:nvPr/>
          </p:nvGrpSpPr>
          <p:grpSpPr>
            <a:xfrm>
              <a:off x="318911" y="13800"/>
              <a:ext cx="8506178" cy="5115900"/>
              <a:chOff x="318911" y="-66425"/>
              <a:chExt cx="8506178" cy="5115900"/>
            </a:xfrm>
          </p:grpSpPr>
          <p:cxnSp>
            <p:nvCxnSpPr>
              <p:cNvPr id="152" name="Google Shape;152;p5"/>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3" name="Google Shape;153;p5"/>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4" name="Google Shape;154;p5"/>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5" name="Google Shape;155;p5"/>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6" name="Google Shape;156;p5"/>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7" name="Google Shape;157;p5"/>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8" name="Google Shape;158;p5"/>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59" name="Google Shape;159;p5"/>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0" name="Google Shape;160;p5"/>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1" name="Google Shape;161;p5"/>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2" name="Google Shape;162;p5"/>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3" name="Google Shape;163;p5"/>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4" name="Google Shape;164;p5"/>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5" name="Google Shape;165;p5"/>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6" name="Google Shape;166;p5"/>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7" name="Google Shape;167;p5"/>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8" name="Google Shape;168;p5"/>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69" name="Google Shape;169;p5"/>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0" name="Google Shape;170;p5"/>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1" name="Google Shape;171;p5"/>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2" name="Google Shape;172;p5"/>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3" name="Google Shape;173;p5"/>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174" name="Google Shape;174;p5"/>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175" name="Google Shape;175;p5"/>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6" name="Google Shape;176;p5"/>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7" name="Google Shape;177;p5"/>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8" name="Google Shape;178;p5"/>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79" name="Google Shape;179;p5"/>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0" name="Google Shape;180;p5"/>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1" name="Google Shape;181;p5"/>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2" name="Google Shape;182;p5"/>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3" name="Google Shape;183;p5"/>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4" name="Google Shape;184;p5"/>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5" name="Google Shape;185;p5"/>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6" name="Google Shape;186;p5"/>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7" name="Google Shape;187;p5"/>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188" name="Google Shape;188;p5"/>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189" name="Google Shape;189;p5"/>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90" name="Google Shape;190;p5"/>
          <p:cNvGrpSpPr/>
          <p:nvPr/>
        </p:nvGrpSpPr>
        <p:grpSpPr>
          <a:xfrm>
            <a:off x="556275" y="289309"/>
            <a:ext cx="11190814" cy="6022417"/>
            <a:chOff x="418241" y="216981"/>
            <a:chExt cx="8413926" cy="4516813"/>
          </a:xfrm>
        </p:grpSpPr>
        <p:sp>
          <p:nvSpPr>
            <p:cNvPr id="191" name="Google Shape;191;p5"/>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2" name="Google Shape;192;p5"/>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3" name="Google Shape;193;p5"/>
          <p:cNvSpPr txBox="1">
            <a:spLocks noGrp="1"/>
          </p:cNvSpPr>
          <p:nvPr>
            <p:ph type="subTitle" idx="1"/>
          </p:nvPr>
        </p:nvSpPr>
        <p:spPr>
          <a:xfrm>
            <a:off x="1786170" y="3995829"/>
            <a:ext cx="3851648" cy="1366000"/>
          </a:xfrm>
          <a:prstGeom prst="rect">
            <a:avLst/>
          </a:prstGeom>
        </p:spPr>
        <p:txBody>
          <a:bodyPr spcFirstLastPara="1" wrap="square" lIns="0" tIns="0" rIns="0" bIns="0" anchor="t" anchorCtr="0">
            <a:noAutofit/>
          </a:bodyPr>
          <a:lstStyle>
            <a:lvl1pPr marR="121615"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4" name="Google Shape;194;p5"/>
          <p:cNvSpPr txBox="1">
            <a:spLocks noGrp="1"/>
          </p:cNvSpPr>
          <p:nvPr>
            <p:ph type="subTitle" idx="2"/>
          </p:nvPr>
        </p:nvSpPr>
        <p:spPr>
          <a:xfrm>
            <a:off x="2827987" y="3259433"/>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5" name="Google Shape;195;p5"/>
          <p:cNvSpPr txBox="1">
            <a:spLocks noGrp="1"/>
          </p:cNvSpPr>
          <p:nvPr>
            <p:ph type="subTitle" idx="3"/>
          </p:nvPr>
        </p:nvSpPr>
        <p:spPr>
          <a:xfrm>
            <a:off x="6525741" y="3991664"/>
            <a:ext cx="3855239" cy="13656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2128">
                <a:latin typeface="Lato"/>
                <a:ea typeface="Lato"/>
                <a:cs typeface="Lato"/>
                <a:sym typeface="Lato"/>
              </a:defRPr>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196" name="Google Shape;196;p5"/>
          <p:cNvSpPr txBox="1">
            <a:spLocks noGrp="1"/>
          </p:cNvSpPr>
          <p:nvPr>
            <p:ph type="subTitle" idx="4"/>
          </p:nvPr>
        </p:nvSpPr>
        <p:spPr>
          <a:xfrm>
            <a:off x="7569353" y="3255267"/>
            <a:ext cx="1768015" cy="474400"/>
          </a:xfrm>
          <a:prstGeom prst="rect">
            <a:avLst/>
          </a:prstGeom>
        </p:spPr>
        <p:txBody>
          <a:bodyPr spcFirstLastPara="1" wrap="square" lIns="0" tIns="0" rIns="0" bIns="0" anchor="b"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latin typeface="Lato"/>
                <a:ea typeface="Lato"/>
                <a:cs typeface="Lato"/>
                <a:sym typeface="Lato"/>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197" name="Google Shape;197;p5"/>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43"/>
        <p:cNvGrpSpPr/>
        <p:nvPr/>
      </p:nvGrpSpPr>
      <p:grpSpPr>
        <a:xfrm>
          <a:off x="0" y="0"/>
          <a:ext cx="0" cy="0"/>
          <a:chOff x="0" y="0"/>
          <a:chExt cx="0" cy="0"/>
        </a:xfrm>
      </p:grpSpPr>
      <p:grpSp>
        <p:nvGrpSpPr>
          <p:cNvPr id="244" name="Google Shape;244;p7"/>
          <p:cNvGrpSpPr/>
          <p:nvPr/>
        </p:nvGrpSpPr>
        <p:grpSpPr>
          <a:xfrm>
            <a:off x="-200" y="18400"/>
            <a:ext cx="12161838" cy="6821200"/>
            <a:chOff x="-150" y="13800"/>
            <a:chExt cx="9144000" cy="5115900"/>
          </a:xfrm>
        </p:grpSpPr>
        <p:grpSp>
          <p:nvGrpSpPr>
            <p:cNvPr id="245" name="Google Shape;245;p7"/>
            <p:cNvGrpSpPr/>
            <p:nvPr/>
          </p:nvGrpSpPr>
          <p:grpSpPr>
            <a:xfrm>
              <a:off x="318911" y="13800"/>
              <a:ext cx="8506178" cy="5115900"/>
              <a:chOff x="318911" y="-66425"/>
              <a:chExt cx="8506178" cy="5115900"/>
            </a:xfrm>
          </p:grpSpPr>
          <p:cxnSp>
            <p:nvCxnSpPr>
              <p:cNvPr id="246" name="Google Shape;246;p7"/>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7" name="Google Shape;247;p7"/>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8" name="Google Shape;248;p7"/>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49" name="Google Shape;249;p7"/>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0" name="Google Shape;250;p7"/>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1" name="Google Shape;251;p7"/>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2" name="Google Shape;252;p7"/>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3" name="Google Shape;253;p7"/>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4" name="Google Shape;254;p7"/>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5" name="Google Shape;255;p7"/>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6" name="Google Shape;256;p7"/>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7" name="Google Shape;257;p7"/>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8" name="Google Shape;258;p7"/>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59" name="Google Shape;259;p7"/>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0" name="Google Shape;260;p7"/>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1" name="Google Shape;261;p7"/>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2" name="Google Shape;262;p7"/>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3" name="Google Shape;263;p7"/>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4" name="Google Shape;264;p7"/>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5" name="Google Shape;265;p7"/>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6" name="Google Shape;266;p7"/>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7" name="Google Shape;267;p7"/>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68" name="Google Shape;268;p7"/>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269" name="Google Shape;269;p7"/>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0" name="Google Shape;270;p7"/>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1" name="Google Shape;271;p7"/>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2" name="Google Shape;272;p7"/>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3" name="Google Shape;273;p7"/>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4" name="Google Shape;274;p7"/>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5" name="Google Shape;275;p7"/>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6" name="Google Shape;276;p7"/>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7" name="Google Shape;277;p7"/>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8" name="Google Shape;278;p7"/>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79" name="Google Shape;279;p7"/>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0" name="Google Shape;280;p7"/>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1" name="Google Shape;281;p7"/>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282" name="Google Shape;282;p7"/>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283" name="Google Shape;283;p7"/>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84" name="Google Shape;284;p7"/>
          <p:cNvGrpSpPr/>
          <p:nvPr/>
        </p:nvGrpSpPr>
        <p:grpSpPr>
          <a:xfrm flipH="1">
            <a:off x="556275" y="289309"/>
            <a:ext cx="11190814" cy="6022417"/>
            <a:chOff x="418241" y="216981"/>
            <a:chExt cx="8413926" cy="4516813"/>
          </a:xfrm>
        </p:grpSpPr>
        <p:sp>
          <p:nvSpPr>
            <p:cNvPr id="285" name="Google Shape;285;p7"/>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6" name="Google Shape;286;p7"/>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7" name="Google Shape;287;p7"/>
          <p:cNvSpPr txBox="1">
            <a:spLocks noGrp="1"/>
          </p:cNvSpPr>
          <p:nvPr>
            <p:ph type="title"/>
          </p:nvPr>
        </p:nvSpPr>
        <p:spPr>
          <a:xfrm>
            <a:off x="948614" y="963168"/>
            <a:ext cx="10264543" cy="7636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5320"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8"/>
        <p:cNvGrpSpPr/>
        <p:nvPr/>
      </p:nvGrpSpPr>
      <p:grpSpPr>
        <a:xfrm>
          <a:off x="0" y="0"/>
          <a:ext cx="0" cy="0"/>
          <a:chOff x="0" y="0"/>
          <a:chExt cx="0" cy="0"/>
        </a:xfrm>
      </p:grpSpPr>
      <p:grpSp>
        <p:nvGrpSpPr>
          <p:cNvPr id="289" name="Google Shape;289;p8"/>
          <p:cNvGrpSpPr/>
          <p:nvPr/>
        </p:nvGrpSpPr>
        <p:grpSpPr>
          <a:xfrm>
            <a:off x="-200" y="18400"/>
            <a:ext cx="12161838" cy="6821200"/>
            <a:chOff x="-150" y="13800"/>
            <a:chExt cx="9144000" cy="5115900"/>
          </a:xfrm>
        </p:grpSpPr>
        <p:grpSp>
          <p:nvGrpSpPr>
            <p:cNvPr id="290" name="Google Shape;290;p8"/>
            <p:cNvGrpSpPr/>
            <p:nvPr/>
          </p:nvGrpSpPr>
          <p:grpSpPr>
            <a:xfrm>
              <a:off x="318911" y="13800"/>
              <a:ext cx="8506178" cy="5115900"/>
              <a:chOff x="318911" y="-66425"/>
              <a:chExt cx="8506178" cy="5115900"/>
            </a:xfrm>
          </p:grpSpPr>
          <p:cxnSp>
            <p:nvCxnSpPr>
              <p:cNvPr id="291" name="Google Shape;291;p8"/>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2" name="Google Shape;292;p8"/>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3" name="Google Shape;293;p8"/>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4" name="Google Shape;294;p8"/>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5" name="Google Shape;295;p8"/>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6" name="Google Shape;296;p8"/>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7" name="Google Shape;297;p8"/>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8" name="Google Shape;298;p8"/>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299" name="Google Shape;299;p8"/>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0" name="Google Shape;300;p8"/>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1" name="Google Shape;301;p8"/>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2" name="Google Shape;302;p8"/>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3" name="Google Shape;303;p8"/>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4" name="Google Shape;304;p8"/>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5" name="Google Shape;305;p8"/>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6" name="Google Shape;306;p8"/>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7" name="Google Shape;307;p8"/>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8" name="Google Shape;308;p8"/>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09" name="Google Shape;309;p8"/>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0" name="Google Shape;310;p8"/>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1" name="Google Shape;311;p8"/>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2" name="Google Shape;312;p8"/>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13" name="Google Shape;313;p8"/>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14" name="Google Shape;314;p8"/>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5" name="Google Shape;315;p8"/>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6" name="Google Shape;316;p8"/>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7" name="Google Shape;317;p8"/>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8" name="Google Shape;318;p8"/>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19" name="Google Shape;319;p8"/>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0" name="Google Shape;320;p8"/>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1" name="Google Shape;321;p8"/>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2" name="Google Shape;322;p8"/>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3" name="Google Shape;323;p8"/>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4" name="Google Shape;324;p8"/>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5" name="Google Shape;325;p8"/>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6" name="Google Shape;326;p8"/>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27" name="Google Shape;327;p8"/>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28" name="Google Shape;328;p8"/>
          <p:cNvSpPr/>
          <p:nvPr/>
        </p:nvSpPr>
        <p:spPr>
          <a:xfrm>
            <a:off x="575165"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29" name="Google Shape;329;p8"/>
          <p:cNvGrpSpPr/>
          <p:nvPr/>
        </p:nvGrpSpPr>
        <p:grpSpPr>
          <a:xfrm>
            <a:off x="556275" y="289309"/>
            <a:ext cx="11190814" cy="6022417"/>
            <a:chOff x="418241" y="216981"/>
            <a:chExt cx="8413926" cy="4516813"/>
          </a:xfrm>
        </p:grpSpPr>
        <p:sp>
          <p:nvSpPr>
            <p:cNvPr id="330" name="Google Shape;330;p8"/>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8"/>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8"/>
          <p:cNvSpPr txBox="1">
            <a:spLocks noGrp="1"/>
          </p:cNvSpPr>
          <p:nvPr>
            <p:ph type="title"/>
          </p:nvPr>
        </p:nvSpPr>
        <p:spPr>
          <a:xfrm>
            <a:off x="2102985" y="2351000"/>
            <a:ext cx="7955869" cy="1804000"/>
          </a:xfrm>
          <a:prstGeom prst="rect">
            <a:avLst/>
          </a:prstGeom>
        </p:spPr>
        <p:txBody>
          <a:bodyPr spcFirstLastPara="1" wrap="square" lIns="0" tIns="0" rIns="0" bIns="0" anchor="ctr" anchorCtr="0">
            <a:noAutofit/>
          </a:bodyPr>
          <a:lstStyle>
            <a:lvl1pPr lvl="0" algn="ctr">
              <a:spcBef>
                <a:spcPts val="0"/>
              </a:spcBef>
              <a:spcAft>
                <a:spcPts val="0"/>
              </a:spcAft>
              <a:buSzPts val="4800"/>
              <a:buNone/>
              <a:defRPr sz="10640" b="1"/>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2"/>
        </a:solidFill>
        <a:effectLst/>
      </p:bgPr>
    </p:bg>
    <p:spTree>
      <p:nvGrpSpPr>
        <p:cNvPr id="1" name="Shape 333"/>
        <p:cNvGrpSpPr/>
        <p:nvPr/>
      </p:nvGrpSpPr>
      <p:grpSpPr>
        <a:xfrm>
          <a:off x="0" y="0"/>
          <a:ext cx="0" cy="0"/>
          <a:chOff x="0" y="0"/>
          <a:chExt cx="0" cy="0"/>
        </a:xfrm>
      </p:grpSpPr>
      <p:grpSp>
        <p:nvGrpSpPr>
          <p:cNvPr id="334" name="Google Shape;334;p9"/>
          <p:cNvGrpSpPr/>
          <p:nvPr/>
        </p:nvGrpSpPr>
        <p:grpSpPr>
          <a:xfrm>
            <a:off x="-200" y="18400"/>
            <a:ext cx="12161838" cy="6821200"/>
            <a:chOff x="-150" y="13800"/>
            <a:chExt cx="9144000" cy="5115900"/>
          </a:xfrm>
        </p:grpSpPr>
        <p:grpSp>
          <p:nvGrpSpPr>
            <p:cNvPr id="335" name="Google Shape;335;p9"/>
            <p:cNvGrpSpPr/>
            <p:nvPr/>
          </p:nvGrpSpPr>
          <p:grpSpPr>
            <a:xfrm>
              <a:off x="318911" y="13800"/>
              <a:ext cx="8506178" cy="5115900"/>
              <a:chOff x="318911" y="-66425"/>
              <a:chExt cx="8506178" cy="5115900"/>
            </a:xfrm>
          </p:grpSpPr>
          <p:cxnSp>
            <p:nvCxnSpPr>
              <p:cNvPr id="336" name="Google Shape;336;p9"/>
              <p:cNvCxnSpPr/>
              <p:nvPr/>
            </p:nvCxnSpPr>
            <p:spPr>
              <a:xfrm>
                <a:off x="3189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7" name="Google Shape;337;p9"/>
              <p:cNvCxnSpPr/>
              <p:nvPr/>
            </p:nvCxnSpPr>
            <p:spPr>
              <a:xfrm>
                <a:off x="7055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8" name="Google Shape;338;p9"/>
              <p:cNvCxnSpPr/>
              <p:nvPr/>
            </p:nvCxnSpPr>
            <p:spPr>
              <a:xfrm>
                <a:off x="10922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39" name="Google Shape;339;p9"/>
              <p:cNvCxnSpPr/>
              <p:nvPr/>
            </p:nvCxnSpPr>
            <p:spPr>
              <a:xfrm>
                <a:off x="14788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0" name="Google Shape;340;p9"/>
              <p:cNvCxnSpPr/>
              <p:nvPr/>
            </p:nvCxnSpPr>
            <p:spPr>
              <a:xfrm>
                <a:off x="18654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1" name="Google Shape;341;p9"/>
              <p:cNvCxnSpPr/>
              <p:nvPr/>
            </p:nvCxnSpPr>
            <p:spPr>
              <a:xfrm>
                <a:off x="22521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2" name="Google Shape;342;p9"/>
              <p:cNvCxnSpPr/>
              <p:nvPr/>
            </p:nvCxnSpPr>
            <p:spPr>
              <a:xfrm>
                <a:off x="26387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3" name="Google Shape;343;p9"/>
              <p:cNvCxnSpPr/>
              <p:nvPr/>
            </p:nvCxnSpPr>
            <p:spPr>
              <a:xfrm>
                <a:off x="30254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4" name="Google Shape;344;p9"/>
              <p:cNvCxnSpPr/>
              <p:nvPr/>
            </p:nvCxnSpPr>
            <p:spPr>
              <a:xfrm>
                <a:off x="34120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5" name="Google Shape;345;p9"/>
              <p:cNvCxnSpPr/>
              <p:nvPr/>
            </p:nvCxnSpPr>
            <p:spPr>
              <a:xfrm>
                <a:off x="37987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6" name="Google Shape;346;p9"/>
              <p:cNvCxnSpPr/>
              <p:nvPr/>
            </p:nvCxnSpPr>
            <p:spPr>
              <a:xfrm>
                <a:off x="41853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7" name="Google Shape;347;p9"/>
              <p:cNvCxnSpPr/>
              <p:nvPr/>
            </p:nvCxnSpPr>
            <p:spPr>
              <a:xfrm>
                <a:off x="45720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8" name="Google Shape;348;p9"/>
              <p:cNvCxnSpPr/>
              <p:nvPr/>
            </p:nvCxnSpPr>
            <p:spPr>
              <a:xfrm>
                <a:off x="49586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49" name="Google Shape;349;p9"/>
              <p:cNvCxnSpPr/>
              <p:nvPr/>
            </p:nvCxnSpPr>
            <p:spPr>
              <a:xfrm>
                <a:off x="5345289"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0" name="Google Shape;350;p9"/>
              <p:cNvCxnSpPr/>
              <p:nvPr/>
            </p:nvCxnSpPr>
            <p:spPr>
              <a:xfrm>
                <a:off x="5731933"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1" name="Google Shape;351;p9"/>
              <p:cNvCxnSpPr/>
              <p:nvPr/>
            </p:nvCxnSpPr>
            <p:spPr>
              <a:xfrm>
                <a:off x="6118578"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2" name="Google Shape;352;p9"/>
              <p:cNvCxnSpPr/>
              <p:nvPr/>
            </p:nvCxnSpPr>
            <p:spPr>
              <a:xfrm>
                <a:off x="6505222"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3" name="Google Shape;353;p9"/>
              <p:cNvCxnSpPr/>
              <p:nvPr/>
            </p:nvCxnSpPr>
            <p:spPr>
              <a:xfrm>
                <a:off x="6891867"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4" name="Google Shape;354;p9"/>
              <p:cNvCxnSpPr/>
              <p:nvPr/>
            </p:nvCxnSpPr>
            <p:spPr>
              <a:xfrm>
                <a:off x="7278511"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5" name="Google Shape;355;p9"/>
              <p:cNvCxnSpPr/>
              <p:nvPr/>
            </p:nvCxnSpPr>
            <p:spPr>
              <a:xfrm>
                <a:off x="7665156"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6" name="Google Shape;356;p9"/>
              <p:cNvCxnSpPr/>
              <p:nvPr/>
            </p:nvCxnSpPr>
            <p:spPr>
              <a:xfrm>
                <a:off x="8051800"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7" name="Google Shape;357;p9"/>
              <p:cNvCxnSpPr/>
              <p:nvPr/>
            </p:nvCxnSpPr>
            <p:spPr>
              <a:xfrm>
                <a:off x="8438444" y="-66425"/>
                <a:ext cx="0" cy="5115900"/>
              </a:xfrm>
              <a:prstGeom prst="straightConnector1">
                <a:avLst/>
              </a:prstGeom>
              <a:noFill/>
              <a:ln w="9525" cap="flat" cmpd="sng">
                <a:solidFill>
                  <a:srgbClr val="4D3B60"/>
                </a:solidFill>
                <a:prstDash val="solid"/>
                <a:round/>
                <a:headEnd type="none" w="med" len="med"/>
                <a:tailEnd type="none" w="med" len="med"/>
              </a:ln>
            </p:spPr>
          </p:cxnSp>
          <p:cxnSp>
            <p:nvCxnSpPr>
              <p:cNvPr id="358" name="Google Shape;358;p9"/>
              <p:cNvCxnSpPr/>
              <p:nvPr/>
            </p:nvCxnSpPr>
            <p:spPr>
              <a:xfrm>
                <a:off x="8825089" y="-66425"/>
                <a:ext cx="0" cy="5115900"/>
              </a:xfrm>
              <a:prstGeom prst="straightConnector1">
                <a:avLst/>
              </a:prstGeom>
              <a:noFill/>
              <a:ln w="9525" cap="flat" cmpd="sng">
                <a:solidFill>
                  <a:srgbClr val="4D3B60"/>
                </a:solidFill>
                <a:prstDash val="solid"/>
                <a:round/>
                <a:headEnd type="none" w="med" len="med"/>
                <a:tailEnd type="none" w="med" len="med"/>
              </a:ln>
            </p:spPr>
          </p:cxnSp>
        </p:grpSp>
        <p:cxnSp>
          <p:nvCxnSpPr>
            <p:cNvPr id="359" name="Google Shape;359;p9"/>
            <p:cNvCxnSpPr/>
            <p:nvPr/>
          </p:nvCxnSpPr>
          <p:spPr>
            <a:xfrm>
              <a:off x="-150" y="319350"/>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0" name="Google Shape;360;p9"/>
            <p:cNvCxnSpPr/>
            <p:nvPr/>
          </p:nvCxnSpPr>
          <p:spPr>
            <a:xfrm>
              <a:off x="-150" y="66769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1" name="Google Shape;361;p9"/>
            <p:cNvCxnSpPr/>
            <p:nvPr/>
          </p:nvCxnSpPr>
          <p:spPr>
            <a:xfrm>
              <a:off x="-150" y="101603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2" name="Google Shape;362;p9"/>
            <p:cNvCxnSpPr/>
            <p:nvPr/>
          </p:nvCxnSpPr>
          <p:spPr>
            <a:xfrm>
              <a:off x="-150" y="1364377"/>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3" name="Google Shape;363;p9"/>
            <p:cNvCxnSpPr/>
            <p:nvPr/>
          </p:nvCxnSpPr>
          <p:spPr>
            <a:xfrm>
              <a:off x="-150" y="1712719"/>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4" name="Google Shape;364;p9"/>
            <p:cNvCxnSpPr/>
            <p:nvPr/>
          </p:nvCxnSpPr>
          <p:spPr>
            <a:xfrm>
              <a:off x="-150" y="2061062"/>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5" name="Google Shape;365;p9"/>
            <p:cNvCxnSpPr/>
            <p:nvPr/>
          </p:nvCxnSpPr>
          <p:spPr>
            <a:xfrm>
              <a:off x="-150" y="2409404"/>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6" name="Google Shape;366;p9"/>
            <p:cNvCxnSpPr/>
            <p:nvPr/>
          </p:nvCxnSpPr>
          <p:spPr>
            <a:xfrm>
              <a:off x="-150" y="2757746"/>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7" name="Google Shape;367;p9"/>
            <p:cNvCxnSpPr/>
            <p:nvPr/>
          </p:nvCxnSpPr>
          <p:spPr>
            <a:xfrm>
              <a:off x="-150" y="310608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8" name="Google Shape;368;p9"/>
            <p:cNvCxnSpPr/>
            <p:nvPr/>
          </p:nvCxnSpPr>
          <p:spPr>
            <a:xfrm>
              <a:off x="-150" y="3454431"/>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69" name="Google Shape;369;p9"/>
            <p:cNvCxnSpPr/>
            <p:nvPr/>
          </p:nvCxnSpPr>
          <p:spPr>
            <a:xfrm>
              <a:off x="-150" y="3802773"/>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0" name="Google Shape;370;p9"/>
            <p:cNvCxnSpPr/>
            <p:nvPr/>
          </p:nvCxnSpPr>
          <p:spPr>
            <a:xfrm>
              <a:off x="-150" y="4151115"/>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1" name="Google Shape;371;p9"/>
            <p:cNvCxnSpPr/>
            <p:nvPr/>
          </p:nvCxnSpPr>
          <p:spPr>
            <a:xfrm>
              <a:off x="-150" y="4499458"/>
              <a:ext cx="9144000" cy="0"/>
            </a:xfrm>
            <a:prstGeom prst="straightConnector1">
              <a:avLst/>
            </a:prstGeom>
            <a:noFill/>
            <a:ln w="9525" cap="flat" cmpd="sng">
              <a:solidFill>
                <a:srgbClr val="4D3B60"/>
              </a:solidFill>
              <a:prstDash val="solid"/>
              <a:round/>
              <a:headEnd type="none" w="med" len="med"/>
              <a:tailEnd type="none" w="med" len="med"/>
            </a:ln>
          </p:spPr>
        </p:cxnSp>
        <p:cxnSp>
          <p:nvCxnSpPr>
            <p:cNvPr id="372" name="Google Shape;372;p9"/>
            <p:cNvCxnSpPr/>
            <p:nvPr/>
          </p:nvCxnSpPr>
          <p:spPr>
            <a:xfrm>
              <a:off x="-150" y="4847800"/>
              <a:ext cx="9144000" cy="0"/>
            </a:xfrm>
            <a:prstGeom prst="straightConnector1">
              <a:avLst/>
            </a:prstGeom>
            <a:noFill/>
            <a:ln w="9525" cap="flat" cmpd="sng">
              <a:solidFill>
                <a:srgbClr val="4D3B60"/>
              </a:solidFill>
              <a:prstDash val="solid"/>
              <a:round/>
              <a:headEnd type="none" w="med" len="med"/>
              <a:tailEnd type="none" w="med" len="med"/>
            </a:ln>
          </p:spPr>
        </p:cxnSp>
      </p:grpSp>
      <p:sp>
        <p:nvSpPr>
          <p:cNvPr id="373" name="Google Shape;373;p9"/>
          <p:cNvSpPr/>
          <p:nvPr/>
        </p:nvSpPr>
        <p:spPr>
          <a:xfrm flipH="1">
            <a:off x="989739" y="5457031"/>
            <a:ext cx="10738459" cy="989605"/>
          </a:xfrm>
          <a:custGeom>
            <a:avLst/>
            <a:gdLst/>
            <a:ahLst/>
            <a:cxnLst/>
            <a:rect l="l" t="t" r="r" b="b"/>
            <a:pathLst>
              <a:path w="257497" h="23671" extrusionOk="0">
                <a:moveTo>
                  <a:pt x="27633" y="1"/>
                </a:moveTo>
                <a:cubicBezTo>
                  <a:pt x="25731" y="1"/>
                  <a:pt x="23830" y="40"/>
                  <a:pt x="21931" y="120"/>
                </a:cubicBezTo>
                <a:cubicBezTo>
                  <a:pt x="21624" y="133"/>
                  <a:pt x="21257" y="137"/>
                  <a:pt x="20846" y="137"/>
                </a:cubicBezTo>
                <a:cubicBezTo>
                  <a:pt x="20109" y="137"/>
                  <a:pt x="19228" y="124"/>
                  <a:pt x="18276" y="124"/>
                </a:cubicBezTo>
                <a:cubicBezTo>
                  <a:pt x="14353" y="124"/>
                  <a:pt x="9245" y="349"/>
                  <a:pt x="8251" y="2656"/>
                </a:cubicBezTo>
                <a:cubicBezTo>
                  <a:pt x="7703" y="3954"/>
                  <a:pt x="953" y="22313"/>
                  <a:pt x="0" y="22384"/>
                </a:cubicBezTo>
                <a:cubicBezTo>
                  <a:pt x="4904" y="22064"/>
                  <a:pt x="10033" y="21938"/>
                  <a:pt x="15314" y="21938"/>
                </a:cubicBezTo>
                <a:cubicBezTo>
                  <a:pt x="34886" y="21938"/>
                  <a:pt x="56550" y="23671"/>
                  <a:pt x="76616" y="23671"/>
                </a:cubicBezTo>
                <a:cubicBezTo>
                  <a:pt x="84945" y="23671"/>
                  <a:pt x="92998" y="23372"/>
                  <a:pt x="100513" y="22527"/>
                </a:cubicBezTo>
                <a:cubicBezTo>
                  <a:pt x="105763" y="21932"/>
                  <a:pt x="111002" y="20980"/>
                  <a:pt x="116288" y="20741"/>
                </a:cubicBezTo>
                <a:cubicBezTo>
                  <a:pt x="117304" y="20694"/>
                  <a:pt x="118319" y="20673"/>
                  <a:pt x="119334" y="20673"/>
                </a:cubicBezTo>
                <a:cubicBezTo>
                  <a:pt x="127230" y="20673"/>
                  <a:pt x="135105" y="21956"/>
                  <a:pt x="143018" y="22146"/>
                </a:cubicBezTo>
                <a:cubicBezTo>
                  <a:pt x="143758" y="22163"/>
                  <a:pt x="144498" y="22171"/>
                  <a:pt x="145239" y="22171"/>
                </a:cubicBezTo>
                <a:cubicBezTo>
                  <a:pt x="150270" y="22171"/>
                  <a:pt x="155294" y="21820"/>
                  <a:pt x="160318" y="21622"/>
                </a:cubicBezTo>
                <a:cubicBezTo>
                  <a:pt x="174093" y="21099"/>
                  <a:pt x="252079" y="21515"/>
                  <a:pt x="257318" y="19551"/>
                </a:cubicBezTo>
                <a:cubicBezTo>
                  <a:pt x="257497" y="16324"/>
                  <a:pt x="200978" y="18003"/>
                  <a:pt x="199513" y="15122"/>
                </a:cubicBezTo>
                <a:cubicBezTo>
                  <a:pt x="199204" y="14503"/>
                  <a:pt x="198846" y="13883"/>
                  <a:pt x="198263" y="13491"/>
                </a:cubicBezTo>
                <a:cubicBezTo>
                  <a:pt x="197560" y="13002"/>
                  <a:pt x="196656" y="12943"/>
                  <a:pt x="195810" y="12883"/>
                </a:cubicBezTo>
                <a:cubicBezTo>
                  <a:pt x="177757" y="11825"/>
                  <a:pt x="159684" y="11296"/>
                  <a:pt x="141606" y="11296"/>
                </a:cubicBezTo>
                <a:cubicBezTo>
                  <a:pt x="135278" y="11296"/>
                  <a:pt x="128950" y="11361"/>
                  <a:pt x="122623" y="11490"/>
                </a:cubicBezTo>
                <a:cubicBezTo>
                  <a:pt x="117854" y="11589"/>
                  <a:pt x="113070" y="11723"/>
                  <a:pt x="108293" y="11723"/>
                </a:cubicBezTo>
                <a:cubicBezTo>
                  <a:pt x="101561" y="11723"/>
                  <a:pt x="94841" y="11457"/>
                  <a:pt x="88190" y="10454"/>
                </a:cubicBezTo>
                <a:cubicBezTo>
                  <a:pt x="77248" y="8823"/>
                  <a:pt x="66711" y="5216"/>
                  <a:pt x="55888" y="2942"/>
                </a:cubicBezTo>
                <a:cubicBezTo>
                  <a:pt x="46605" y="988"/>
                  <a:pt x="37115" y="1"/>
                  <a:pt x="27633" y="1"/>
                </a:cubicBezTo>
                <a:close/>
              </a:path>
            </a:pathLst>
          </a:custGeom>
          <a:solidFill>
            <a:srgbClr val="4D3B60">
              <a:alpha val="5955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4" name="Google Shape;374;p9"/>
          <p:cNvGrpSpPr/>
          <p:nvPr/>
        </p:nvGrpSpPr>
        <p:grpSpPr>
          <a:xfrm flipH="1">
            <a:off x="556275" y="289309"/>
            <a:ext cx="11190814" cy="6022417"/>
            <a:chOff x="418241" y="216981"/>
            <a:chExt cx="8413926" cy="4516813"/>
          </a:xfrm>
        </p:grpSpPr>
        <p:sp>
          <p:nvSpPr>
            <p:cNvPr id="375" name="Google Shape;375;p9"/>
            <p:cNvSpPr/>
            <p:nvPr/>
          </p:nvSpPr>
          <p:spPr>
            <a:xfrm>
              <a:off x="418241" y="254294"/>
              <a:ext cx="8413926" cy="4479501"/>
            </a:xfrm>
            <a:custGeom>
              <a:avLst/>
              <a:gdLst/>
              <a:ahLst/>
              <a:cxnLst/>
              <a:rect l="l" t="t" r="r" b="b"/>
              <a:pathLst>
                <a:path w="268344" h="142864" extrusionOk="0">
                  <a:moveTo>
                    <a:pt x="252877" y="1"/>
                  </a:moveTo>
                  <a:lnTo>
                    <a:pt x="252877" y="1"/>
                  </a:lnTo>
                  <a:cubicBezTo>
                    <a:pt x="253699" y="3668"/>
                    <a:pt x="251532" y="7538"/>
                    <a:pt x="247401" y="7942"/>
                  </a:cubicBezTo>
                  <a:cubicBezTo>
                    <a:pt x="247184" y="7963"/>
                    <a:pt x="246970" y="7974"/>
                    <a:pt x="246760" y="7974"/>
                  </a:cubicBezTo>
                  <a:cubicBezTo>
                    <a:pt x="244817" y="7974"/>
                    <a:pt x="243130" y="7101"/>
                    <a:pt x="241733" y="5704"/>
                  </a:cubicBezTo>
                  <a:cubicBezTo>
                    <a:pt x="240341" y="4332"/>
                    <a:pt x="237917" y="547"/>
                    <a:pt x="235509" y="547"/>
                  </a:cubicBezTo>
                  <a:cubicBezTo>
                    <a:pt x="234992" y="547"/>
                    <a:pt x="234476" y="722"/>
                    <a:pt x="233970" y="1132"/>
                  </a:cubicBezTo>
                  <a:cubicBezTo>
                    <a:pt x="234147" y="4340"/>
                    <a:pt x="231873" y="7248"/>
                    <a:pt x="228671" y="7248"/>
                  </a:cubicBezTo>
                  <a:cubicBezTo>
                    <a:pt x="228212" y="7248"/>
                    <a:pt x="227735" y="7188"/>
                    <a:pt x="227243" y="7061"/>
                  </a:cubicBezTo>
                  <a:cubicBezTo>
                    <a:pt x="224850" y="6454"/>
                    <a:pt x="224124" y="4752"/>
                    <a:pt x="222945" y="2799"/>
                  </a:cubicBezTo>
                  <a:cubicBezTo>
                    <a:pt x="221733" y="779"/>
                    <a:pt x="219647" y="247"/>
                    <a:pt x="217490" y="247"/>
                  </a:cubicBezTo>
                  <a:cubicBezTo>
                    <a:pt x="216595" y="247"/>
                    <a:pt x="215687" y="338"/>
                    <a:pt x="214825" y="453"/>
                  </a:cubicBezTo>
                  <a:cubicBezTo>
                    <a:pt x="214361" y="2978"/>
                    <a:pt x="213134" y="5478"/>
                    <a:pt x="210622" y="6502"/>
                  </a:cubicBezTo>
                  <a:cubicBezTo>
                    <a:pt x="209949" y="6776"/>
                    <a:pt x="209224" y="6913"/>
                    <a:pt x="208502" y="6913"/>
                  </a:cubicBezTo>
                  <a:cubicBezTo>
                    <a:pt x="207064" y="6913"/>
                    <a:pt x="205636" y="6373"/>
                    <a:pt x="204645" y="5311"/>
                  </a:cubicBezTo>
                  <a:cubicBezTo>
                    <a:pt x="204443" y="4097"/>
                    <a:pt x="204312" y="2870"/>
                    <a:pt x="204312" y="1608"/>
                  </a:cubicBezTo>
                  <a:lnTo>
                    <a:pt x="198775" y="2061"/>
                  </a:lnTo>
                  <a:cubicBezTo>
                    <a:pt x="199264" y="5704"/>
                    <a:pt x="198847" y="10431"/>
                    <a:pt x="194239" y="10657"/>
                  </a:cubicBezTo>
                  <a:cubicBezTo>
                    <a:pt x="194128" y="10662"/>
                    <a:pt x="194018" y="10665"/>
                    <a:pt x="193910" y="10665"/>
                  </a:cubicBezTo>
                  <a:cubicBezTo>
                    <a:pt x="189088" y="10665"/>
                    <a:pt x="187323" y="5543"/>
                    <a:pt x="186310" y="1561"/>
                  </a:cubicBezTo>
                  <a:cubicBezTo>
                    <a:pt x="185874" y="1573"/>
                    <a:pt x="185440" y="1578"/>
                    <a:pt x="185005" y="1578"/>
                  </a:cubicBezTo>
                  <a:cubicBezTo>
                    <a:pt x="183511" y="1578"/>
                    <a:pt x="182021" y="1522"/>
                    <a:pt x="180532" y="1522"/>
                  </a:cubicBezTo>
                  <a:cubicBezTo>
                    <a:pt x="180334" y="1522"/>
                    <a:pt x="180137" y="1523"/>
                    <a:pt x="179940" y="1525"/>
                  </a:cubicBezTo>
                  <a:cubicBezTo>
                    <a:pt x="181130" y="5347"/>
                    <a:pt x="178416" y="10788"/>
                    <a:pt x="174415" y="11359"/>
                  </a:cubicBezTo>
                  <a:cubicBezTo>
                    <a:pt x="174168" y="11393"/>
                    <a:pt x="173926" y="11410"/>
                    <a:pt x="173688" y="11410"/>
                  </a:cubicBezTo>
                  <a:cubicBezTo>
                    <a:pt x="169180" y="11410"/>
                    <a:pt x="166363" y="5498"/>
                    <a:pt x="166974" y="1358"/>
                  </a:cubicBezTo>
                  <a:cubicBezTo>
                    <a:pt x="166590" y="1311"/>
                    <a:pt x="166207" y="1288"/>
                    <a:pt x="165827" y="1288"/>
                  </a:cubicBezTo>
                  <a:cubicBezTo>
                    <a:pt x="162511" y="1288"/>
                    <a:pt x="159382" y="3027"/>
                    <a:pt x="156818" y="5121"/>
                  </a:cubicBezTo>
                  <a:cubicBezTo>
                    <a:pt x="155080" y="6549"/>
                    <a:pt x="153472" y="8764"/>
                    <a:pt x="151079" y="9038"/>
                  </a:cubicBezTo>
                  <a:cubicBezTo>
                    <a:pt x="150889" y="9059"/>
                    <a:pt x="150700" y="9069"/>
                    <a:pt x="150514" y="9069"/>
                  </a:cubicBezTo>
                  <a:cubicBezTo>
                    <a:pt x="146993" y="9069"/>
                    <a:pt x="144220" y="5432"/>
                    <a:pt x="143757" y="2085"/>
                  </a:cubicBezTo>
                  <a:cubicBezTo>
                    <a:pt x="142238" y="2420"/>
                    <a:pt x="140722" y="2585"/>
                    <a:pt x="139201" y="2585"/>
                  </a:cubicBezTo>
                  <a:cubicBezTo>
                    <a:pt x="137967" y="2585"/>
                    <a:pt x="136729" y="2476"/>
                    <a:pt x="135482" y="2263"/>
                  </a:cubicBezTo>
                  <a:cubicBezTo>
                    <a:pt x="134567" y="5723"/>
                    <a:pt x="131689" y="9529"/>
                    <a:pt x="127939" y="9529"/>
                  </a:cubicBezTo>
                  <a:cubicBezTo>
                    <a:pt x="127882" y="9529"/>
                    <a:pt x="127824" y="9528"/>
                    <a:pt x="127767" y="9526"/>
                  </a:cubicBezTo>
                  <a:cubicBezTo>
                    <a:pt x="123885" y="9407"/>
                    <a:pt x="121552" y="5180"/>
                    <a:pt x="121016" y="1656"/>
                  </a:cubicBezTo>
                  <a:cubicBezTo>
                    <a:pt x="118694" y="1620"/>
                    <a:pt x="116360" y="1596"/>
                    <a:pt x="114039" y="1561"/>
                  </a:cubicBezTo>
                  <a:lnTo>
                    <a:pt x="114039" y="1561"/>
                  </a:lnTo>
                  <a:cubicBezTo>
                    <a:pt x="114955" y="4716"/>
                    <a:pt x="113027" y="9026"/>
                    <a:pt x="109848" y="9919"/>
                  </a:cubicBezTo>
                  <a:cubicBezTo>
                    <a:pt x="109421" y="10041"/>
                    <a:pt x="109010" y="10098"/>
                    <a:pt x="108615" y="10098"/>
                  </a:cubicBezTo>
                  <a:cubicBezTo>
                    <a:pt x="104913" y="10098"/>
                    <a:pt x="102597" y="5108"/>
                    <a:pt x="102263" y="1644"/>
                  </a:cubicBezTo>
                  <a:cubicBezTo>
                    <a:pt x="99608" y="1561"/>
                    <a:pt x="96953" y="1501"/>
                    <a:pt x="94298" y="1430"/>
                  </a:cubicBezTo>
                  <a:cubicBezTo>
                    <a:pt x="93917" y="4918"/>
                    <a:pt x="91310" y="9145"/>
                    <a:pt x="87607" y="9240"/>
                  </a:cubicBezTo>
                  <a:cubicBezTo>
                    <a:pt x="87555" y="9242"/>
                    <a:pt x="87503" y="9242"/>
                    <a:pt x="87451" y="9242"/>
                  </a:cubicBezTo>
                  <a:cubicBezTo>
                    <a:pt x="83694" y="9242"/>
                    <a:pt x="81263" y="5430"/>
                    <a:pt x="81451" y="1965"/>
                  </a:cubicBezTo>
                  <a:lnTo>
                    <a:pt x="81451" y="1965"/>
                  </a:lnTo>
                  <a:cubicBezTo>
                    <a:pt x="79756" y="2208"/>
                    <a:pt x="78067" y="2324"/>
                    <a:pt x="76371" y="2324"/>
                  </a:cubicBezTo>
                  <a:cubicBezTo>
                    <a:pt x="75732" y="2324"/>
                    <a:pt x="75092" y="2308"/>
                    <a:pt x="74450" y="2275"/>
                  </a:cubicBezTo>
                  <a:lnTo>
                    <a:pt x="74450" y="2275"/>
                  </a:lnTo>
                  <a:cubicBezTo>
                    <a:pt x="74587" y="5677"/>
                    <a:pt x="72010" y="9057"/>
                    <a:pt x="68439" y="9057"/>
                  </a:cubicBezTo>
                  <a:cubicBezTo>
                    <a:pt x="68286" y="9057"/>
                    <a:pt x="68130" y="9051"/>
                    <a:pt x="67973" y="9038"/>
                  </a:cubicBezTo>
                  <a:cubicBezTo>
                    <a:pt x="64402" y="8752"/>
                    <a:pt x="62032" y="5168"/>
                    <a:pt x="62461" y="1823"/>
                  </a:cubicBezTo>
                  <a:cubicBezTo>
                    <a:pt x="60008" y="1596"/>
                    <a:pt x="57555" y="1370"/>
                    <a:pt x="55079" y="1144"/>
                  </a:cubicBezTo>
                  <a:lnTo>
                    <a:pt x="55079" y="1144"/>
                  </a:lnTo>
                  <a:cubicBezTo>
                    <a:pt x="55900" y="4811"/>
                    <a:pt x="53745" y="8681"/>
                    <a:pt x="49602" y="9085"/>
                  </a:cubicBezTo>
                  <a:cubicBezTo>
                    <a:pt x="49386" y="9106"/>
                    <a:pt x="49172" y="9117"/>
                    <a:pt x="48961" y="9117"/>
                  </a:cubicBezTo>
                  <a:cubicBezTo>
                    <a:pt x="47018" y="9117"/>
                    <a:pt x="45331" y="8243"/>
                    <a:pt x="43935" y="6847"/>
                  </a:cubicBezTo>
                  <a:cubicBezTo>
                    <a:pt x="42553" y="5475"/>
                    <a:pt x="40130" y="1690"/>
                    <a:pt x="37722" y="1690"/>
                  </a:cubicBezTo>
                  <a:cubicBezTo>
                    <a:pt x="37205" y="1690"/>
                    <a:pt x="36689" y="1865"/>
                    <a:pt x="36184" y="2275"/>
                  </a:cubicBezTo>
                  <a:cubicBezTo>
                    <a:pt x="36350" y="5483"/>
                    <a:pt x="34084" y="8391"/>
                    <a:pt x="30884" y="8391"/>
                  </a:cubicBezTo>
                  <a:cubicBezTo>
                    <a:pt x="30426" y="8391"/>
                    <a:pt x="29948" y="8331"/>
                    <a:pt x="29457" y="8204"/>
                  </a:cubicBezTo>
                  <a:cubicBezTo>
                    <a:pt x="27064" y="7597"/>
                    <a:pt x="26325" y="5895"/>
                    <a:pt x="25159" y="3942"/>
                  </a:cubicBezTo>
                  <a:cubicBezTo>
                    <a:pt x="23947" y="1922"/>
                    <a:pt x="21861" y="1390"/>
                    <a:pt x="19699" y="1390"/>
                  </a:cubicBezTo>
                  <a:cubicBezTo>
                    <a:pt x="18802" y="1390"/>
                    <a:pt x="17892" y="1481"/>
                    <a:pt x="17027" y="1596"/>
                  </a:cubicBezTo>
                  <a:cubicBezTo>
                    <a:pt x="16562" y="4121"/>
                    <a:pt x="15348" y="6621"/>
                    <a:pt x="12836" y="7657"/>
                  </a:cubicBezTo>
                  <a:cubicBezTo>
                    <a:pt x="12163" y="7931"/>
                    <a:pt x="11436" y="8067"/>
                    <a:pt x="10711" y="8067"/>
                  </a:cubicBezTo>
                  <a:cubicBezTo>
                    <a:pt x="9072" y="8067"/>
                    <a:pt x="7440" y="7372"/>
                    <a:pt x="6466" y="6002"/>
                  </a:cubicBezTo>
                  <a:cubicBezTo>
                    <a:pt x="6001" y="5359"/>
                    <a:pt x="5787" y="4573"/>
                    <a:pt x="5430" y="3870"/>
                  </a:cubicBezTo>
                  <a:cubicBezTo>
                    <a:pt x="5311" y="3620"/>
                    <a:pt x="5168" y="3382"/>
                    <a:pt x="5037" y="3132"/>
                  </a:cubicBezTo>
                  <a:cubicBezTo>
                    <a:pt x="4918" y="3799"/>
                    <a:pt x="4739" y="4513"/>
                    <a:pt x="4716" y="5168"/>
                  </a:cubicBezTo>
                  <a:cubicBezTo>
                    <a:pt x="4632" y="8407"/>
                    <a:pt x="5049" y="11657"/>
                    <a:pt x="5275" y="14884"/>
                  </a:cubicBezTo>
                  <a:cubicBezTo>
                    <a:pt x="5966" y="24683"/>
                    <a:pt x="6109" y="34481"/>
                    <a:pt x="5656" y="44292"/>
                  </a:cubicBezTo>
                  <a:cubicBezTo>
                    <a:pt x="5227" y="53746"/>
                    <a:pt x="4465" y="63163"/>
                    <a:pt x="4442" y="72629"/>
                  </a:cubicBezTo>
                  <a:cubicBezTo>
                    <a:pt x="4442" y="91000"/>
                    <a:pt x="1953" y="121802"/>
                    <a:pt x="1" y="140030"/>
                  </a:cubicBezTo>
                  <a:cubicBezTo>
                    <a:pt x="10133" y="140292"/>
                    <a:pt x="21861" y="140542"/>
                    <a:pt x="32005" y="140780"/>
                  </a:cubicBezTo>
                  <a:cubicBezTo>
                    <a:pt x="32432" y="140790"/>
                    <a:pt x="32865" y="140794"/>
                    <a:pt x="33303" y="140794"/>
                  </a:cubicBezTo>
                  <a:cubicBezTo>
                    <a:pt x="39120" y="140794"/>
                    <a:pt x="45822" y="140011"/>
                    <a:pt x="51986" y="140011"/>
                  </a:cubicBezTo>
                  <a:cubicBezTo>
                    <a:pt x="54034" y="140011"/>
                    <a:pt x="56023" y="140097"/>
                    <a:pt x="57901" y="140328"/>
                  </a:cubicBezTo>
                  <a:cubicBezTo>
                    <a:pt x="60644" y="140666"/>
                    <a:pt x="63457" y="140791"/>
                    <a:pt x="66310" y="140791"/>
                  </a:cubicBezTo>
                  <a:cubicBezTo>
                    <a:pt x="74253" y="140791"/>
                    <a:pt x="82509" y="139825"/>
                    <a:pt x="90440" y="139825"/>
                  </a:cubicBezTo>
                  <a:cubicBezTo>
                    <a:pt x="92977" y="139825"/>
                    <a:pt x="95480" y="139924"/>
                    <a:pt x="97930" y="140185"/>
                  </a:cubicBezTo>
                  <a:cubicBezTo>
                    <a:pt x="99141" y="140313"/>
                    <a:pt x="100272" y="140365"/>
                    <a:pt x="101352" y="140365"/>
                  </a:cubicBezTo>
                  <a:cubicBezTo>
                    <a:pt x="105972" y="140365"/>
                    <a:pt x="109648" y="139412"/>
                    <a:pt x="114616" y="139412"/>
                  </a:cubicBezTo>
                  <a:cubicBezTo>
                    <a:pt x="115049" y="139412"/>
                    <a:pt x="115490" y="139419"/>
                    <a:pt x="115944" y="139435"/>
                  </a:cubicBezTo>
                  <a:cubicBezTo>
                    <a:pt x="123474" y="139709"/>
                    <a:pt x="129341" y="139734"/>
                    <a:pt x="136298" y="139734"/>
                  </a:cubicBezTo>
                  <a:cubicBezTo>
                    <a:pt x="137788" y="139734"/>
                    <a:pt x="139329" y="139732"/>
                    <a:pt x="140947" y="139732"/>
                  </a:cubicBezTo>
                  <a:cubicBezTo>
                    <a:pt x="151020" y="139732"/>
                    <a:pt x="160771" y="137923"/>
                    <a:pt x="170855" y="137804"/>
                  </a:cubicBezTo>
                  <a:cubicBezTo>
                    <a:pt x="171343" y="137798"/>
                    <a:pt x="171846" y="137796"/>
                    <a:pt x="172360" y="137796"/>
                  </a:cubicBezTo>
                  <a:cubicBezTo>
                    <a:pt x="183143" y="137796"/>
                    <a:pt x="199341" y="138940"/>
                    <a:pt x="204205" y="139304"/>
                  </a:cubicBezTo>
                  <a:cubicBezTo>
                    <a:pt x="205133" y="139375"/>
                    <a:pt x="205633" y="139411"/>
                    <a:pt x="205633" y="139411"/>
                  </a:cubicBezTo>
                  <a:lnTo>
                    <a:pt x="236578" y="141364"/>
                  </a:lnTo>
                  <a:lnTo>
                    <a:pt x="260307" y="142864"/>
                  </a:lnTo>
                  <a:cubicBezTo>
                    <a:pt x="260307" y="142864"/>
                    <a:pt x="268344" y="120992"/>
                    <a:pt x="261200" y="15765"/>
                  </a:cubicBezTo>
                  <a:lnTo>
                    <a:pt x="260259" y="668"/>
                  </a:lnTo>
                  <a:cubicBezTo>
                    <a:pt x="257807" y="453"/>
                    <a:pt x="255342" y="227"/>
                    <a:pt x="252877" y="1"/>
                  </a:cubicBezTo>
                  <a:close/>
                </a:path>
              </a:pathLst>
            </a:custGeom>
            <a:solidFill>
              <a:srgbClr val="F6EF89"/>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9"/>
            <p:cNvSpPr/>
            <p:nvPr/>
          </p:nvSpPr>
          <p:spPr>
            <a:xfrm>
              <a:off x="418241" y="216981"/>
              <a:ext cx="8413926" cy="4516813"/>
            </a:xfrm>
            <a:custGeom>
              <a:avLst/>
              <a:gdLst/>
              <a:ahLst/>
              <a:cxnLst/>
              <a:rect l="l" t="t" r="r" b="b"/>
              <a:pathLst>
                <a:path w="268344" h="144054" fill="none" extrusionOk="0">
                  <a:moveTo>
                    <a:pt x="261200" y="16955"/>
                  </a:moveTo>
                  <a:lnTo>
                    <a:pt x="260259" y="1858"/>
                  </a:lnTo>
                  <a:cubicBezTo>
                    <a:pt x="257807" y="1643"/>
                    <a:pt x="255342" y="1417"/>
                    <a:pt x="252877" y="1191"/>
                  </a:cubicBezTo>
                  <a:cubicBezTo>
                    <a:pt x="253699" y="4858"/>
                    <a:pt x="251532" y="8728"/>
                    <a:pt x="247401" y="9132"/>
                  </a:cubicBezTo>
                  <a:cubicBezTo>
                    <a:pt x="245186" y="9347"/>
                    <a:pt x="243281" y="8442"/>
                    <a:pt x="241733" y="6894"/>
                  </a:cubicBezTo>
                  <a:cubicBezTo>
                    <a:pt x="240043" y="5227"/>
                    <a:pt x="236828" y="0"/>
                    <a:pt x="233970" y="2322"/>
                  </a:cubicBezTo>
                  <a:cubicBezTo>
                    <a:pt x="234173" y="5989"/>
                    <a:pt x="231172" y="9263"/>
                    <a:pt x="227243" y="8251"/>
                  </a:cubicBezTo>
                  <a:cubicBezTo>
                    <a:pt x="224850" y="7644"/>
                    <a:pt x="224124" y="5942"/>
                    <a:pt x="222945" y="3989"/>
                  </a:cubicBezTo>
                  <a:cubicBezTo>
                    <a:pt x="221231" y="1131"/>
                    <a:pt x="217766" y="1250"/>
                    <a:pt x="214825" y="1643"/>
                  </a:cubicBezTo>
                  <a:cubicBezTo>
                    <a:pt x="214361" y="4168"/>
                    <a:pt x="213134" y="6668"/>
                    <a:pt x="210622" y="7692"/>
                  </a:cubicBezTo>
                  <a:cubicBezTo>
                    <a:pt x="208610" y="8513"/>
                    <a:pt x="206134" y="8097"/>
                    <a:pt x="204645" y="6501"/>
                  </a:cubicBezTo>
                  <a:cubicBezTo>
                    <a:pt x="204443" y="5287"/>
                    <a:pt x="204312" y="4060"/>
                    <a:pt x="204312" y="2798"/>
                  </a:cubicBezTo>
                  <a:lnTo>
                    <a:pt x="198775" y="3251"/>
                  </a:lnTo>
                  <a:cubicBezTo>
                    <a:pt x="199264" y="6894"/>
                    <a:pt x="198847" y="11621"/>
                    <a:pt x="194239" y="11847"/>
                  </a:cubicBezTo>
                  <a:cubicBezTo>
                    <a:pt x="189167" y="12085"/>
                    <a:pt x="187345" y="6823"/>
                    <a:pt x="186310" y="2751"/>
                  </a:cubicBezTo>
                  <a:cubicBezTo>
                    <a:pt x="184178" y="2810"/>
                    <a:pt x="182059" y="2691"/>
                    <a:pt x="179940" y="2715"/>
                  </a:cubicBezTo>
                  <a:cubicBezTo>
                    <a:pt x="181130" y="6537"/>
                    <a:pt x="178416" y="11978"/>
                    <a:pt x="174415" y="12549"/>
                  </a:cubicBezTo>
                  <a:cubicBezTo>
                    <a:pt x="169486" y="13228"/>
                    <a:pt x="166331" y="6906"/>
                    <a:pt x="166974" y="2548"/>
                  </a:cubicBezTo>
                  <a:cubicBezTo>
                    <a:pt x="163235" y="2084"/>
                    <a:pt x="159675" y="3977"/>
                    <a:pt x="156818" y="6311"/>
                  </a:cubicBezTo>
                  <a:cubicBezTo>
                    <a:pt x="155080" y="7739"/>
                    <a:pt x="153472" y="9954"/>
                    <a:pt x="151079" y="10228"/>
                  </a:cubicBezTo>
                  <a:cubicBezTo>
                    <a:pt x="147293" y="10644"/>
                    <a:pt x="144245" y="6799"/>
                    <a:pt x="143757" y="3275"/>
                  </a:cubicBezTo>
                  <a:cubicBezTo>
                    <a:pt x="141006" y="3882"/>
                    <a:pt x="138268" y="3929"/>
                    <a:pt x="135482" y="3453"/>
                  </a:cubicBezTo>
                  <a:cubicBezTo>
                    <a:pt x="134553" y="6965"/>
                    <a:pt x="131600" y="10835"/>
                    <a:pt x="127767" y="10716"/>
                  </a:cubicBezTo>
                  <a:cubicBezTo>
                    <a:pt x="123885" y="10597"/>
                    <a:pt x="121552" y="6370"/>
                    <a:pt x="121016" y="2846"/>
                  </a:cubicBezTo>
                  <a:cubicBezTo>
                    <a:pt x="118694" y="2810"/>
                    <a:pt x="116360" y="2786"/>
                    <a:pt x="114039" y="2751"/>
                  </a:cubicBezTo>
                  <a:cubicBezTo>
                    <a:pt x="114955" y="5906"/>
                    <a:pt x="113027" y="10216"/>
                    <a:pt x="109848" y="11109"/>
                  </a:cubicBezTo>
                  <a:cubicBezTo>
                    <a:pt x="105430" y="12371"/>
                    <a:pt x="102633" y="6668"/>
                    <a:pt x="102263" y="2834"/>
                  </a:cubicBezTo>
                  <a:cubicBezTo>
                    <a:pt x="99608" y="2751"/>
                    <a:pt x="96953" y="2691"/>
                    <a:pt x="94298" y="2620"/>
                  </a:cubicBezTo>
                  <a:cubicBezTo>
                    <a:pt x="93917" y="6108"/>
                    <a:pt x="91310" y="10335"/>
                    <a:pt x="87607" y="10430"/>
                  </a:cubicBezTo>
                  <a:cubicBezTo>
                    <a:pt x="83761" y="10537"/>
                    <a:pt x="81261" y="6668"/>
                    <a:pt x="81451" y="3155"/>
                  </a:cubicBezTo>
                  <a:cubicBezTo>
                    <a:pt x="79118" y="3489"/>
                    <a:pt x="76796" y="3584"/>
                    <a:pt x="74450" y="3465"/>
                  </a:cubicBezTo>
                  <a:cubicBezTo>
                    <a:pt x="74593" y="7013"/>
                    <a:pt x="71783" y="10537"/>
                    <a:pt x="67973" y="10228"/>
                  </a:cubicBezTo>
                  <a:cubicBezTo>
                    <a:pt x="64402" y="9942"/>
                    <a:pt x="62032" y="6358"/>
                    <a:pt x="62461" y="3013"/>
                  </a:cubicBezTo>
                  <a:cubicBezTo>
                    <a:pt x="60008" y="2786"/>
                    <a:pt x="57555" y="2560"/>
                    <a:pt x="55079" y="2334"/>
                  </a:cubicBezTo>
                  <a:cubicBezTo>
                    <a:pt x="55900" y="6001"/>
                    <a:pt x="53745" y="9871"/>
                    <a:pt x="49602" y="10275"/>
                  </a:cubicBezTo>
                  <a:cubicBezTo>
                    <a:pt x="47388" y="10490"/>
                    <a:pt x="45483" y="9585"/>
                    <a:pt x="43935" y="8037"/>
                  </a:cubicBezTo>
                  <a:cubicBezTo>
                    <a:pt x="42256" y="6370"/>
                    <a:pt x="39041" y="1143"/>
                    <a:pt x="36184" y="3465"/>
                  </a:cubicBezTo>
                  <a:cubicBezTo>
                    <a:pt x="36374" y="7132"/>
                    <a:pt x="33386" y="10406"/>
                    <a:pt x="29457" y="9394"/>
                  </a:cubicBezTo>
                  <a:cubicBezTo>
                    <a:pt x="27064" y="8787"/>
                    <a:pt x="26325" y="7085"/>
                    <a:pt x="25159" y="5132"/>
                  </a:cubicBezTo>
                  <a:cubicBezTo>
                    <a:pt x="23444" y="2274"/>
                    <a:pt x="19979" y="2393"/>
                    <a:pt x="17027" y="2786"/>
                  </a:cubicBezTo>
                  <a:cubicBezTo>
                    <a:pt x="16562" y="5311"/>
                    <a:pt x="15348" y="7811"/>
                    <a:pt x="12836" y="8847"/>
                  </a:cubicBezTo>
                  <a:cubicBezTo>
                    <a:pt x="10645" y="9740"/>
                    <a:pt x="7871" y="9168"/>
                    <a:pt x="6466" y="7192"/>
                  </a:cubicBezTo>
                  <a:cubicBezTo>
                    <a:pt x="6001" y="6549"/>
                    <a:pt x="5787" y="5763"/>
                    <a:pt x="5430" y="5060"/>
                  </a:cubicBezTo>
                  <a:cubicBezTo>
                    <a:pt x="5311" y="4810"/>
                    <a:pt x="5168" y="4572"/>
                    <a:pt x="5037" y="4322"/>
                  </a:cubicBezTo>
                  <a:cubicBezTo>
                    <a:pt x="4918" y="4989"/>
                    <a:pt x="4739" y="5703"/>
                    <a:pt x="4716" y="6358"/>
                  </a:cubicBezTo>
                  <a:cubicBezTo>
                    <a:pt x="4632" y="9597"/>
                    <a:pt x="5049" y="12847"/>
                    <a:pt x="5275" y="16074"/>
                  </a:cubicBezTo>
                  <a:cubicBezTo>
                    <a:pt x="5966" y="25873"/>
                    <a:pt x="6109" y="35671"/>
                    <a:pt x="5656" y="45482"/>
                  </a:cubicBezTo>
                  <a:cubicBezTo>
                    <a:pt x="5227" y="54936"/>
                    <a:pt x="4465" y="64353"/>
                    <a:pt x="4442" y="73819"/>
                  </a:cubicBezTo>
                  <a:cubicBezTo>
                    <a:pt x="4442" y="92190"/>
                    <a:pt x="1953" y="122992"/>
                    <a:pt x="1" y="141220"/>
                  </a:cubicBezTo>
                  <a:cubicBezTo>
                    <a:pt x="10133" y="141482"/>
                    <a:pt x="21861" y="141732"/>
                    <a:pt x="32005" y="141970"/>
                  </a:cubicBezTo>
                  <a:cubicBezTo>
                    <a:pt x="39994" y="142149"/>
                    <a:pt x="49947" y="140541"/>
                    <a:pt x="57901" y="141518"/>
                  </a:cubicBezTo>
                  <a:cubicBezTo>
                    <a:pt x="70724" y="143101"/>
                    <a:pt x="85071" y="140006"/>
                    <a:pt x="97930" y="141375"/>
                  </a:cubicBezTo>
                  <a:cubicBezTo>
                    <a:pt x="104776" y="142101"/>
                    <a:pt x="109062" y="140387"/>
                    <a:pt x="115944" y="140625"/>
                  </a:cubicBezTo>
                  <a:cubicBezTo>
                    <a:pt x="125088" y="140958"/>
                    <a:pt x="131779" y="140922"/>
                    <a:pt x="140947" y="140922"/>
                  </a:cubicBezTo>
                  <a:cubicBezTo>
                    <a:pt x="151020" y="140922"/>
                    <a:pt x="160771" y="139113"/>
                    <a:pt x="170855" y="138994"/>
                  </a:cubicBezTo>
                  <a:cubicBezTo>
                    <a:pt x="181571" y="138875"/>
                    <a:pt x="199109" y="140113"/>
                    <a:pt x="204205" y="140494"/>
                  </a:cubicBezTo>
                  <a:cubicBezTo>
                    <a:pt x="205133" y="140565"/>
                    <a:pt x="205633" y="140601"/>
                    <a:pt x="205633" y="140601"/>
                  </a:cubicBezTo>
                  <a:lnTo>
                    <a:pt x="236578" y="142554"/>
                  </a:lnTo>
                  <a:lnTo>
                    <a:pt x="260307" y="144054"/>
                  </a:lnTo>
                  <a:cubicBezTo>
                    <a:pt x="260307" y="144054"/>
                    <a:pt x="268344" y="122182"/>
                    <a:pt x="261200" y="16955"/>
                  </a:cubicBezTo>
                  <a:close/>
                </a:path>
              </a:pathLst>
            </a:custGeom>
            <a:noFill/>
            <a:ln w="38100" cap="flat" cmpd="sng">
              <a:solidFill>
                <a:schemeClr val="dk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7" name="Google Shape;377;p9"/>
          <p:cNvSpPr txBox="1">
            <a:spLocks noGrp="1"/>
          </p:cNvSpPr>
          <p:nvPr>
            <p:ph type="subTitle" idx="1"/>
          </p:nvPr>
        </p:nvSpPr>
        <p:spPr>
          <a:xfrm>
            <a:off x="2905395" y="3731233"/>
            <a:ext cx="6351049" cy="592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2128"/>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3295627" y="2184667"/>
            <a:ext cx="5570585" cy="1264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12103" b="1">
                <a:solidFill>
                  <a:schemeClr val="dk2"/>
                </a:solidFill>
              </a:defRPr>
            </a:lvl1pPr>
            <a:lvl2pPr lvl="1" rtl="0">
              <a:spcBef>
                <a:spcPts val="0"/>
              </a:spcBef>
              <a:spcAft>
                <a:spcPts val="0"/>
              </a:spcAft>
              <a:buClr>
                <a:schemeClr val="dk2"/>
              </a:buClr>
              <a:buSzPts val="2800"/>
              <a:buNone/>
              <a:defRPr sz="3724">
                <a:solidFill>
                  <a:schemeClr val="dk2"/>
                </a:solidFill>
              </a:defRPr>
            </a:lvl2pPr>
            <a:lvl3pPr lvl="2" rtl="0">
              <a:spcBef>
                <a:spcPts val="0"/>
              </a:spcBef>
              <a:spcAft>
                <a:spcPts val="0"/>
              </a:spcAft>
              <a:buClr>
                <a:schemeClr val="dk2"/>
              </a:buClr>
              <a:buSzPts val="2800"/>
              <a:buNone/>
              <a:defRPr sz="3724">
                <a:solidFill>
                  <a:schemeClr val="dk2"/>
                </a:solidFill>
              </a:defRPr>
            </a:lvl3pPr>
            <a:lvl4pPr lvl="3" rtl="0">
              <a:spcBef>
                <a:spcPts val="0"/>
              </a:spcBef>
              <a:spcAft>
                <a:spcPts val="0"/>
              </a:spcAft>
              <a:buClr>
                <a:schemeClr val="dk2"/>
              </a:buClr>
              <a:buSzPts val="2800"/>
              <a:buNone/>
              <a:defRPr sz="3724">
                <a:solidFill>
                  <a:schemeClr val="dk2"/>
                </a:solidFill>
              </a:defRPr>
            </a:lvl4pPr>
            <a:lvl5pPr lvl="4" rtl="0">
              <a:spcBef>
                <a:spcPts val="0"/>
              </a:spcBef>
              <a:spcAft>
                <a:spcPts val="0"/>
              </a:spcAft>
              <a:buClr>
                <a:schemeClr val="dk2"/>
              </a:buClr>
              <a:buSzPts val="2800"/>
              <a:buNone/>
              <a:defRPr sz="3724">
                <a:solidFill>
                  <a:schemeClr val="dk2"/>
                </a:solidFill>
              </a:defRPr>
            </a:lvl5pPr>
            <a:lvl6pPr lvl="5" rtl="0">
              <a:spcBef>
                <a:spcPts val="0"/>
              </a:spcBef>
              <a:spcAft>
                <a:spcPts val="0"/>
              </a:spcAft>
              <a:buClr>
                <a:schemeClr val="dk2"/>
              </a:buClr>
              <a:buSzPts val="2800"/>
              <a:buNone/>
              <a:defRPr sz="3724">
                <a:solidFill>
                  <a:schemeClr val="dk2"/>
                </a:solidFill>
              </a:defRPr>
            </a:lvl6pPr>
            <a:lvl7pPr lvl="6" rtl="0">
              <a:spcBef>
                <a:spcPts val="0"/>
              </a:spcBef>
              <a:spcAft>
                <a:spcPts val="0"/>
              </a:spcAft>
              <a:buClr>
                <a:schemeClr val="dk2"/>
              </a:buClr>
              <a:buSzPts val="2800"/>
              <a:buNone/>
              <a:defRPr sz="3724">
                <a:solidFill>
                  <a:schemeClr val="dk2"/>
                </a:solidFill>
              </a:defRPr>
            </a:lvl7pPr>
            <a:lvl8pPr lvl="7" rtl="0">
              <a:spcBef>
                <a:spcPts val="0"/>
              </a:spcBef>
              <a:spcAft>
                <a:spcPts val="0"/>
              </a:spcAft>
              <a:buClr>
                <a:schemeClr val="dk2"/>
              </a:buClr>
              <a:buSzPts val="2800"/>
              <a:buNone/>
              <a:defRPr sz="3724">
                <a:solidFill>
                  <a:schemeClr val="dk2"/>
                </a:solidFill>
              </a:defRPr>
            </a:lvl8pPr>
            <a:lvl9pPr lvl="8" rtl="0">
              <a:spcBef>
                <a:spcPts val="0"/>
              </a:spcBef>
              <a:spcAft>
                <a:spcPts val="0"/>
              </a:spcAft>
              <a:buClr>
                <a:schemeClr val="dk2"/>
              </a:buClr>
              <a:buSzPts val="2800"/>
              <a:buNone/>
              <a:defRPr sz="3724">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2206228" y="954400"/>
            <a:ext cx="6216184" cy="1507200"/>
          </a:xfrm>
          <a:prstGeom prst="rect">
            <a:avLst/>
          </a:prstGeom>
        </p:spPr>
        <p:txBody>
          <a:bodyPr spcFirstLastPara="1" wrap="square" lIns="0" tIns="0" rIns="0" bIns="0" anchor="ctr" anchorCtr="0">
            <a:noAutofit/>
          </a:bodyPr>
          <a:lstStyle>
            <a:lvl1pPr marL="608076" lvl="0" indent="-304038">
              <a:lnSpc>
                <a:spcPct val="80000"/>
              </a:lnSpc>
              <a:spcBef>
                <a:spcPts val="0"/>
              </a:spcBef>
              <a:spcAft>
                <a:spcPts val="0"/>
              </a:spcAft>
              <a:buSzPts val="1800"/>
              <a:buNone/>
              <a:defRPr sz="5320" b="1">
                <a:solidFill>
                  <a:schemeClr val="dk2"/>
                </a:solidFill>
                <a:latin typeface="Annie Use Your Telescope"/>
                <a:ea typeface="Annie Use Your Telescope"/>
                <a:cs typeface="Annie Use Your Telescope"/>
                <a:sym typeface="Annie Use Your Telescop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2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593367"/>
            <a:ext cx="10264543" cy="7636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dk2"/>
              </a:buClr>
              <a:buSzPts val="2800"/>
              <a:buFont typeface="Annie Use Your Telescope"/>
              <a:buNone/>
              <a:defRPr sz="2800" b="1">
                <a:solidFill>
                  <a:schemeClr val="dk2"/>
                </a:solidFill>
                <a:latin typeface="Annie Use Your Telescope"/>
                <a:ea typeface="Annie Use Your Telescope"/>
                <a:cs typeface="Annie Use Your Telescope"/>
                <a:sym typeface="Annie Use Your Telescope"/>
              </a:defRPr>
            </a:lvl1pPr>
            <a:lvl2pPr lvl="1">
              <a:spcBef>
                <a:spcPts val="0"/>
              </a:spcBef>
              <a:spcAft>
                <a:spcPts val="0"/>
              </a:spcAft>
              <a:buClr>
                <a:schemeClr val="dk1"/>
              </a:buClr>
              <a:buSzPts val="2800"/>
              <a:buNone/>
              <a:defRPr sz="2800" b="1">
                <a:solidFill>
                  <a:schemeClr val="dk1"/>
                </a:solidFill>
              </a:defRPr>
            </a:lvl2pPr>
            <a:lvl3pPr lvl="2">
              <a:spcBef>
                <a:spcPts val="0"/>
              </a:spcBef>
              <a:spcAft>
                <a:spcPts val="0"/>
              </a:spcAft>
              <a:buClr>
                <a:schemeClr val="dk1"/>
              </a:buClr>
              <a:buSzPts val="2800"/>
              <a:buNone/>
              <a:defRPr sz="2800" b="1">
                <a:solidFill>
                  <a:schemeClr val="dk1"/>
                </a:solidFill>
              </a:defRPr>
            </a:lvl3pPr>
            <a:lvl4pPr lvl="3">
              <a:spcBef>
                <a:spcPts val="0"/>
              </a:spcBef>
              <a:spcAft>
                <a:spcPts val="0"/>
              </a:spcAft>
              <a:buClr>
                <a:schemeClr val="dk1"/>
              </a:buClr>
              <a:buSzPts val="2800"/>
              <a:buNone/>
              <a:defRPr sz="2800" b="1">
                <a:solidFill>
                  <a:schemeClr val="dk1"/>
                </a:solidFill>
              </a:defRPr>
            </a:lvl4pPr>
            <a:lvl5pPr lvl="4">
              <a:spcBef>
                <a:spcPts val="0"/>
              </a:spcBef>
              <a:spcAft>
                <a:spcPts val="0"/>
              </a:spcAft>
              <a:buClr>
                <a:schemeClr val="dk1"/>
              </a:buClr>
              <a:buSzPts val="2800"/>
              <a:buNone/>
              <a:defRPr sz="2800" b="1">
                <a:solidFill>
                  <a:schemeClr val="dk1"/>
                </a:solidFill>
              </a:defRPr>
            </a:lvl5pPr>
            <a:lvl6pPr lvl="5">
              <a:spcBef>
                <a:spcPts val="0"/>
              </a:spcBef>
              <a:spcAft>
                <a:spcPts val="0"/>
              </a:spcAft>
              <a:buClr>
                <a:schemeClr val="dk1"/>
              </a:buClr>
              <a:buSzPts val="2800"/>
              <a:buNone/>
              <a:defRPr sz="2800" b="1">
                <a:solidFill>
                  <a:schemeClr val="dk1"/>
                </a:solidFill>
              </a:defRPr>
            </a:lvl6pPr>
            <a:lvl7pPr lvl="6">
              <a:spcBef>
                <a:spcPts val="0"/>
              </a:spcBef>
              <a:spcAft>
                <a:spcPts val="0"/>
              </a:spcAft>
              <a:buClr>
                <a:schemeClr val="dk1"/>
              </a:buClr>
              <a:buSzPts val="2800"/>
              <a:buNone/>
              <a:defRPr sz="2800" b="1">
                <a:solidFill>
                  <a:schemeClr val="dk1"/>
                </a:solidFill>
              </a:defRPr>
            </a:lvl7pPr>
            <a:lvl8pPr lvl="7">
              <a:spcBef>
                <a:spcPts val="0"/>
              </a:spcBef>
              <a:spcAft>
                <a:spcPts val="0"/>
              </a:spcAft>
              <a:buClr>
                <a:schemeClr val="dk1"/>
              </a:buClr>
              <a:buSzPts val="2800"/>
              <a:buNone/>
              <a:defRPr sz="2800" b="1">
                <a:solidFill>
                  <a:schemeClr val="dk1"/>
                </a:solidFill>
              </a:defRPr>
            </a:lvl8pPr>
            <a:lvl9pPr lvl="8">
              <a:spcBef>
                <a:spcPts val="0"/>
              </a:spcBef>
              <a:spcAft>
                <a:spcPts val="0"/>
              </a:spcAft>
              <a:buClr>
                <a:schemeClr val="dk1"/>
              </a:buClr>
              <a:buSzPts val="2800"/>
              <a:buNone/>
              <a:defRPr sz="2800" b="1">
                <a:solidFill>
                  <a:schemeClr val="dk1"/>
                </a:solidFill>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0" tIns="0" rIns="0" bIns="0" anchor="t" anchorCtr="0">
            <a:noAutofit/>
          </a:bodyPr>
          <a:lstStyle>
            <a:lvl1pPr marL="457200" lvl="0" indent="-342900">
              <a:lnSpc>
                <a:spcPct val="100000"/>
              </a:lnSpc>
              <a:spcBef>
                <a:spcPts val="0"/>
              </a:spcBef>
              <a:spcAft>
                <a:spcPts val="0"/>
              </a:spcAft>
              <a:buClr>
                <a:schemeClr val="dk1"/>
              </a:buClr>
              <a:buSzPts val="1800"/>
              <a:buFont typeface="Lato"/>
              <a:buChar char="●"/>
              <a:defRPr sz="1800">
                <a:solidFill>
                  <a:schemeClr val="dk1"/>
                </a:solidFill>
                <a:latin typeface="Lato"/>
                <a:ea typeface="Lato"/>
                <a:cs typeface="Lato"/>
                <a:sym typeface="Lato"/>
              </a:defRPr>
            </a:lvl1pPr>
            <a:lvl2pPr marL="914400" lvl="1"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2pPr>
            <a:lvl3pPr marL="1371600" lvl="2"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3pPr>
            <a:lvl4pPr marL="1828800" lvl="3"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4pPr>
            <a:lvl5pPr marL="2286000" lvl="4"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5pPr>
            <a:lvl6pPr marL="2743200" lvl="5"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6pPr>
            <a:lvl7pPr marL="3200400" lvl="6"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7pPr>
            <a:lvl8pPr marL="3657600" lvl="7"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8pPr>
            <a:lvl9pPr marL="4114800" lvl="8" indent="-317500">
              <a:lnSpc>
                <a:spcPct val="115000"/>
              </a:lnSpc>
              <a:spcBef>
                <a:spcPts val="0"/>
              </a:spcBef>
              <a:spcAft>
                <a:spcPts val="0"/>
              </a:spcAft>
              <a:buClr>
                <a:schemeClr val="dk1"/>
              </a:buClr>
              <a:buSzPts val="1400"/>
              <a:buFont typeface="Lato"/>
              <a:buChar char="■"/>
              <a:defRPr>
                <a:solidFill>
                  <a:schemeClr val="dk1"/>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4" r:id="rId11"/>
    <p:sldLayoutId id="2147483680" r:id="rId12"/>
    <p:sldLayoutId id="2147483681" r:id="rId13"/>
    <p:sldLayoutId id="214748368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microsoft.com/office/2007/relationships/hdphoto" Target="../media/hdphoto7.wdp"/><Relationship Id="rId5" Type="http://schemas.openxmlformats.org/officeDocument/2006/relationships/image" Target="../media/image15.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microsoft.com/office/2007/relationships/hdphoto" Target="../media/hdphoto10.wdp"/><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microsoft.com/office/2007/relationships/hdphoto" Target="../media/hdphoto9.wdp"/><Relationship Id="rId5" Type="http://schemas.openxmlformats.org/officeDocument/2006/relationships/image" Target="../media/image17.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9.png"/><Relationship Id="rId1" Type="http://schemas.openxmlformats.org/officeDocument/2006/relationships/slideLayout" Target="../slideLayouts/slideLayout9.xml"/><Relationship Id="rId5" Type="http://schemas.openxmlformats.org/officeDocument/2006/relationships/image" Target="../media/image21.jpeg"/><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microsoft.com/office/2007/relationships/hdphoto" Target="../media/hdphoto12.wdp"/><Relationship Id="rId7"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4.jpeg"/><Relationship Id="rId5" Type="http://schemas.microsoft.com/office/2007/relationships/hdphoto" Target="../media/hdphoto13.wdp"/><Relationship Id="rId4" Type="http://schemas.openxmlformats.org/officeDocument/2006/relationships/image" Target="../media/image23.png"/><Relationship Id="rId9"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microsoft.com/office/2007/relationships/hdphoto" Target="../media/hdphoto15.wdp"/><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2.png"/><Relationship Id="rId11" Type="http://schemas.microsoft.com/office/2007/relationships/hdphoto" Target="../media/hdphoto17.wdp"/><Relationship Id="rId5" Type="http://schemas.microsoft.com/office/2007/relationships/hdphoto" Target="../media/hdphoto14.wdp"/><Relationship Id="rId10" Type="http://schemas.openxmlformats.org/officeDocument/2006/relationships/image" Target="../media/image18.png"/><Relationship Id="rId4" Type="http://schemas.openxmlformats.org/officeDocument/2006/relationships/image" Target="../media/image30.png"/><Relationship Id="rId9" Type="http://schemas.microsoft.com/office/2007/relationships/hdphoto" Target="../media/hdphoto16.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5.png"/><Relationship Id="rId5" Type="http://schemas.microsoft.com/office/2007/relationships/hdphoto" Target="../media/hdphoto15.wdp"/><Relationship Id="rId4" Type="http://schemas.openxmlformats.org/officeDocument/2006/relationships/image" Target="../media/image12.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7.png"/><Relationship Id="rId5" Type="http://schemas.microsoft.com/office/2007/relationships/hdphoto" Target="../media/hdphoto8.wdp"/><Relationship Id="rId4" Type="http://schemas.openxmlformats.org/officeDocument/2006/relationships/image" Target="../media/image16.png"/><Relationship Id="rId9"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9.wdp"/><Relationship Id="rId4" Type="http://schemas.openxmlformats.org/officeDocument/2006/relationships/image" Target="../media/image17.png"/><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6.png"/><Relationship Id="rId5" Type="http://schemas.microsoft.com/office/2007/relationships/hdphoto" Target="../media/hdphoto12.wdp"/><Relationship Id="rId4" Type="http://schemas.openxmlformats.org/officeDocument/2006/relationships/image" Target="../media/image22.pn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microsoft.com/office/2007/relationships/hdphoto" Target="../media/hdphoto3.wdp"/><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13.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pic>
        <p:nvPicPr>
          <p:cNvPr id="12" name="Picture 2">
            <a:extLst>
              <a:ext uri="{FF2B5EF4-FFF2-40B4-BE49-F238E27FC236}">
                <a16:creationId xmlns:a16="http://schemas.microsoft.com/office/drawing/2014/main" xmlns="" id="{787280E3-5F4B-4E66-B931-45E57240395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923168" y="1247826"/>
            <a:ext cx="10315501" cy="283180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Bộ SGK Lớp 6 - Kết nối tri thức với cuộc sống - Công ty Cổ phần Đầu tư và  Phát triển Giáo dục Phương Nam">
            <a:extLst>
              <a:ext uri="{FF2B5EF4-FFF2-40B4-BE49-F238E27FC236}">
                <a16:creationId xmlns:a16="http://schemas.microsoft.com/office/drawing/2014/main" xmlns="" id="{ED7C2BA5-C3E9-44F6-93C0-B61F07D59E9B}"/>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10701802" y="0"/>
            <a:ext cx="1347870" cy="1247826"/>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xmlns="" id="{A6D1538C-C9A7-4AA4-AEFB-F84C3D91483C}"/>
              </a:ext>
            </a:extLst>
          </p:cNvPr>
          <p:cNvGrpSpPr/>
          <p:nvPr/>
        </p:nvGrpSpPr>
        <p:grpSpPr>
          <a:xfrm>
            <a:off x="2835529" y="1696195"/>
            <a:ext cx="7866273" cy="2215991"/>
            <a:chOff x="2544762" y="859312"/>
            <a:chExt cx="7924800" cy="2215991"/>
          </a:xfrm>
        </p:grpSpPr>
        <p:sp>
          <p:nvSpPr>
            <p:cNvPr id="15" name="TextBox 14">
              <a:extLst>
                <a:ext uri="{FF2B5EF4-FFF2-40B4-BE49-F238E27FC236}">
                  <a16:creationId xmlns:a16="http://schemas.microsoft.com/office/drawing/2014/main" xmlns="" id="{BBC06A1B-63E6-47E0-A321-1B2383F6019C}"/>
                </a:ext>
              </a:extLst>
            </p:cNvPr>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rgbClr val="FF0000"/>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16" name="TextBox 15">
              <a:extLst>
                <a:ext uri="{FF2B5EF4-FFF2-40B4-BE49-F238E27FC236}">
                  <a16:creationId xmlns:a16="http://schemas.microsoft.com/office/drawing/2014/main" xmlns="" id="{610FB492-560B-4BE1-8156-E2465E297602}"/>
                </a:ext>
              </a:extLst>
            </p:cNvPr>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7" name="Picture 16">
            <a:extLst>
              <a:ext uri="{FF2B5EF4-FFF2-40B4-BE49-F238E27FC236}">
                <a16:creationId xmlns:a16="http://schemas.microsoft.com/office/drawing/2014/main" xmlns="" id="{738E1BAF-9972-467C-8464-EDF6F1A7988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617245" y="4226850"/>
            <a:ext cx="4664076" cy="24342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pic>
        <p:nvPicPr>
          <p:cNvPr id="260" name="Picture 259">
            <a:extLst>
              <a:ext uri="{FF2B5EF4-FFF2-40B4-BE49-F238E27FC236}">
                <a16:creationId xmlns:a16="http://schemas.microsoft.com/office/drawing/2014/main" xmlns="" id="{2FFBD179-D53B-4E65-81AA-918E0A661EA4}"/>
              </a:ext>
            </a:extLst>
          </p:cNvPr>
          <p:cNvPicPr>
            <a:picLocks noChangeAspect="1"/>
          </p:cNvPicPr>
          <p:nvPr/>
        </p:nvPicPr>
        <p:blipFill>
          <a:blip r:embed="rId4" cstate="print"/>
          <a:stretch>
            <a:fillRect/>
          </a:stretch>
        </p:blipFill>
        <p:spPr>
          <a:xfrm>
            <a:off x="167299" y="179881"/>
            <a:ext cx="1474755" cy="737377"/>
          </a:xfrm>
          <a:prstGeom prst="rect">
            <a:avLst/>
          </a:prstGeom>
        </p:spPr>
      </p:pic>
      <p:sp>
        <p:nvSpPr>
          <p:cNvPr id="8" name="Google Shape;1613;p39">
            <a:extLst>
              <a:ext uri="{FF2B5EF4-FFF2-40B4-BE49-F238E27FC236}">
                <a16:creationId xmlns:a16="http://schemas.microsoft.com/office/drawing/2014/main" xmlns="" id="{D6066420-F55C-43EB-A57A-33DF7A941BE5}"/>
              </a:ext>
            </a:extLst>
          </p:cNvPr>
          <p:cNvSpPr txBox="1">
            <a:spLocks/>
          </p:cNvSpPr>
          <p:nvPr/>
        </p:nvSpPr>
        <p:spPr>
          <a:xfrm>
            <a:off x="1535979" y="4242367"/>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Năm trăm đồng</a:t>
            </a:r>
            <a:endParaRPr lang="vi-VN" sz="6600">
              <a:solidFill>
                <a:srgbClr val="C00000"/>
              </a:solidFill>
              <a:latin typeface="Arial" panose="020B0604020202020204" pitchFamily="34" charset="0"/>
              <a:cs typeface="Arial" panose="020B0604020202020204" pitchFamily="34" charset="0"/>
            </a:endParaRPr>
          </a:p>
        </p:txBody>
      </p:sp>
      <p:pic>
        <p:nvPicPr>
          <p:cNvPr id="6" name="Picture 2">
            <a:extLst>
              <a:ext uri="{FF2B5EF4-FFF2-40B4-BE49-F238E27FC236}">
                <a16:creationId xmlns:a16="http://schemas.microsoft.com/office/drawing/2014/main" xmlns="" id="{392C0A37-A23A-434B-966D-FDA03D8D925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1104087" y="1570901"/>
            <a:ext cx="4700083" cy="2414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Khám phá Việt Nam qua các địa danh trên đồng tiền Việt Nam">
            <a:extLst>
              <a:ext uri="{FF2B5EF4-FFF2-40B4-BE49-F238E27FC236}">
                <a16:creationId xmlns:a16="http://schemas.microsoft.com/office/drawing/2014/main" xmlns="" id="{58DB03D9-84DB-4259-B1C3-5C25E4BBC46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a:off x="6080919" y="1570901"/>
            <a:ext cx="4885350" cy="241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635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pic>
        <p:nvPicPr>
          <p:cNvPr id="260" name="Picture 259">
            <a:extLst>
              <a:ext uri="{FF2B5EF4-FFF2-40B4-BE49-F238E27FC236}">
                <a16:creationId xmlns:a16="http://schemas.microsoft.com/office/drawing/2014/main" xmlns="" id="{2FFBD179-D53B-4E65-81AA-918E0A661EA4}"/>
              </a:ext>
            </a:extLst>
          </p:cNvPr>
          <p:cNvPicPr>
            <a:picLocks noChangeAspect="1"/>
          </p:cNvPicPr>
          <p:nvPr/>
        </p:nvPicPr>
        <p:blipFill>
          <a:blip r:embed="rId4" cstate="print"/>
          <a:stretch>
            <a:fillRect/>
          </a:stretch>
        </p:blipFill>
        <p:spPr>
          <a:xfrm>
            <a:off x="167299" y="179881"/>
            <a:ext cx="1474755" cy="737377"/>
          </a:xfrm>
          <a:prstGeom prst="rect">
            <a:avLst/>
          </a:prstGeom>
        </p:spPr>
      </p:pic>
      <p:sp>
        <p:nvSpPr>
          <p:cNvPr id="8" name="Google Shape;1613;p39">
            <a:extLst>
              <a:ext uri="{FF2B5EF4-FFF2-40B4-BE49-F238E27FC236}">
                <a16:creationId xmlns:a16="http://schemas.microsoft.com/office/drawing/2014/main" xmlns="" id="{D6066420-F55C-43EB-A57A-33DF7A941BE5}"/>
              </a:ext>
            </a:extLst>
          </p:cNvPr>
          <p:cNvSpPr txBox="1">
            <a:spLocks/>
          </p:cNvSpPr>
          <p:nvPr/>
        </p:nvSpPr>
        <p:spPr>
          <a:xfrm>
            <a:off x="1535979" y="4302328"/>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Một nghìn đồng</a:t>
            </a:r>
            <a:endParaRPr lang="vi-VN" sz="6600">
              <a:solidFill>
                <a:srgbClr val="C00000"/>
              </a:solidFill>
              <a:latin typeface="Arial" panose="020B0604020202020204" pitchFamily="34" charset="0"/>
              <a:cs typeface="Arial" panose="020B0604020202020204" pitchFamily="34" charset="0"/>
            </a:endParaRPr>
          </a:p>
        </p:txBody>
      </p:sp>
      <p:pic>
        <p:nvPicPr>
          <p:cNvPr id="9" name="Picture 8" descr="Một Nghìn Đồng - Home | Facebook">
            <a:extLst>
              <a:ext uri="{FF2B5EF4-FFF2-40B4-BE49-F238E27FC236}">
                <a16:creationId xmlns:a16="http://schemas.microsoft.com/office/drawing/2014/main" xmlns="" id="{FFC42E85-5871-457D-B00E-341F9DF86E0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6185850" y="1598313"/>
            <a:ext cx="4774139" cy="23572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iền 1 nghìn - Tư liệu Tiểu học - Đinh Hữu - Luyện chữ đẹp Thầy Đinh Văn Hữu">
            <a:extLst>
              <a:ext uri="{FF2B5EF4-FFF2-40B4-BE49-F238E27FC236}">
                <a16:creationId xmlns:a16="http://schemas.microsoft.com/office/drawing/2014/main" xmlns="" id="{A6F345CC-59CF-460A-B778-A3AECA1B7083}"/>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19000"/>
                    </a14:imgEffect>
                    <a14:imgEffect>
                      <a14:brightnessContrast bright="6000"/>
                    </a14:imgEffect>
                  </a14:imgLayer>
                </a14:imgProps>
              </a:ext>
              <a:ext uri="{28A0092B-C50C-407E-A947-70E740481C1C}">
                <a14:useLocalDpi xmlns:a14="http://schemas.microsoft.com/office/drawing/2010/main" val="0"/>
              </a:ext>
            </a:extLst>
          </a:blip>
          <a:srcRect b="50000"/>
          <a:stretch/>
        </p:blipFill>
        <p:spPr bwMode="auto">
          <a:xfrm>
            <a:off x="1037355" y="1550222"/>
            <a:ext cx="4778171" cy="2357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38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613;p39">
            <a:extLst>
              <a:ext uri="{FF2B5EF4-FFF2-40B4-BE49-F238E27FC236}">
                <a16:creationId xmlns:a16="http://schemas.microsoft.com/office/drawing/2014/main" xmlns="" id="{BCD6D9BB-1210-489E-B960-759FC06AC7FB}"/>
              </a:ext>
            </a:extLst>
          </p:cNvPr>
          <p:cNvSpPr txBox="1">
            <a:spLocks/>
          </p:cNvSpPr>
          <p:nvPr/>
        </p:nvSpPr>
        <p:spPr>
          <a:xfrm>
            <a:off x="1362508" y="1869481"/>
            <a:ext cx="9436821"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marL="571500" indent="-571500" algn="just">
              <a:lnSpc>
                <a:spcPct val="100000"/>
              </a:lnSpc>
              <a:spcBef>
                <a:spcPts val="1200"/>
              </a:spcBef>
              <a:spcAft>
                <a:spcPts val="1200"/>
              </a:spcAft>
              <a:buFont typeface="Arial" panose="020B0604020202020204" pitchFamily="34" charset="0"/>
              <a:buChar char="•"/>
            </a:pPr>
            <a:r>
              <a:rPr lang="en-US" sz="4000">
                <a:solidFill>
                  <a:srgbClr val="C00000"/>
                </a:solidFill>
                <a:latin typeface="Arial" panose="020B0604020202020204" pitchFamily="34" charset="0"/>
                <a:cs typeface="Arial" panose="020B0604020202020204" pitchFamily="34" charset="0"/>
              </a:rPr>
              <a:t>Mỗi đồng tiền có hai mặt và có chứa đầy đủ các thông tin.</a:t>
            </a:r>
          </a:p>
          <a:p>
            <a:pPr marL="571500" indent="-571500" algn="just">
              <a:lnSpc>
                <a:spcPct val="100000"/>
              </a:lnSpc>
              <a:spcBef>
                <a:spcPts val="1200"/>
              </a:spcBef>
              <a:spcAft>
                <a:spcPts val="1200"/>
              </a:spcAft>
              <a:buFont typeface="Arial" panose="020B0604020202020204" pitchFamily="34" charset="0"/>
              <a:buChar char="•"/>
            </a:pPr>
            <a:r>
              <a:rPr lang="en-US" sz="4000">
                <a:solidFill>
                  <a:srgbClr val="C00000"/>
                </a:solidFill>
                <a:latin typeface="Arial" panose="020B0604020202020204" pitchFamily="34" charset="0"/>
                <a:cs typeface="Arial" panose="020B0604020202020204" pitchFamily="34" charset="0"/>
              </a:rPr>
              <a:t>Đơn vị tiền tệ của Việt Nam là: </a:t>
            </a:r>
            <a:r>
              <a:rPr lang="en-US" sz="4000" i="1">
                <a:solidFill>
                  <a:srgbClr val="0070C0"/>
                </a:solidFill>
                <a:latin typeface="Arial" panose="020B0604020202020204" pitchFamily="34" charset="0"/>
                <a:cs typeface="Arial" panose="020B0604020202020204" pitchFamily="34" charset="0"/>
              </a:rPr>
              <a:t>đồng</a:t>
            </a:r>
            <a:r>
              <a:rPr lang="en-US" sz="4000">
                <a:solidFill>
                  <a:srgbClr val="C00000"/>
                </a:solidFill>
                <a:latin typeface="Arial" panose="020B0604020202020204" pitchFamily="34" charset="0"/>
                <a:cs typeface="Arial" panose="020B0604020202020204" pitchFamily="34" charset="0"/>
              </a:rPr>
              <a:t>, kí hiệu là </a:t>
            </a:r>
            <a:r>
              <a:rPr lang="en-US" sz="4000" i="1">
                <a:solidFill>
                  <a:srgbClr val="0070C0"/>
                </a:solidFill>
                <a:latin typeface="Arial" panose="020B0604020202020204" pitchFamily="34" charset="0"/>
                <a:cs typeface="Arial" panose="020B0604020202020204" pitchFamily="34" charset="0"/>
              </a:rPr>
              <a:t>đ</a:t>
            </a:r>
            <a:r>
              <a:rPr lang="en-US" sz="4000">
                <a:solidFill>
                  <a:srgbClr val="C00000"/>
                </a:solidFill>
                <a:latin typeface="Arial" panose="020B0604020202020204" pitchFamily="34" charset="0"/>
                <a:cs typeface="Arial" panose="020B0604020202020204" pitchFamily="34" charset="0"/>
              </a:rPr>
              <a:t>, kí hiệu quốc tế là </a:t>
            </a:r>
            <a:r>
              <a:rPr lang="en-US" sz="4000" i="1">
                <a:solidFill>
                  <a:srgbClr val="0070C0"/>
                </a:solidFill>
                <a:latin typeface="Arial" panose="020B0604020202020204" pitchFamily="34" charset="0"/>
                <a:cs typeface="Arial" panose="020B0604020202020204" pitchFamily="34" charset="0"/>
              </a:rPr>
              <a:t>VND</a:t>
            </a:r>
            <a:r>
              <a:rPr lang="en-US" sz="4000" i="1">
                <a:solidFill>
                  <a:srgbClr val="C00000"/>
                </a:solidFill>
                <a:latin typeface="Arial" panose="020B0604020202020204" pitchFamily="34" charset="0"/>
                <a:cs typeface="Arial" panose="020B0604020202020204" pitchFamily="34" charset="0"/>
              </a:rPr>
              <a:t>.</a:t>
            </a:r>
            <a:endParaRPr lang="vi-VN" sz="6600" i="1">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4439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xmlns="" id="{D4C39AD5-3C33-4C23-9E29-45A7C8BB17C2}"/>
              </a:ext>
            </a:extLst>
          </p:cNvPr>
          <p:cNvGrpSpPr/>
          <p:nvPr/>
        </p:nvGrpSpPr>
        <p:grpSpPr>
          <a:xfrm>
            <a:off x="455449" y="351972"/>
            <a:ext cx="6514048" cy="6154056"/>
            <a:chOff x="2963781" y="290286"/>
            <a:chExt cx="6514048" cy="6154056"/>
          </a:xfrm>
        </p:grpSpPr>
        <p:pic>
          <p:nvPicPr>
            <p:cNvPr id="3" name="Picture 2">
              <a:extLst>
                <a:ext uri="{FF2B5EF4-FFF2-40B4-BE49-F238E27FC236}">
                  <a16:creationId xmlns:a16="http://schemas.microsoft.com/office/drawing/2014/main" xmlns="" id="{8CC1A3A6-A768-489E-9F1C-AAF27AAEF37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3000"/>
                      </a14:imgEffect>
                    </a14:imgLayer>
                  </a14:imgProps>
                </a:ext>
                <a:ext uri="{28A0092B-C50C-407E-A947-70E740481C1C}">
                  <a14:useLocalDpi xmlns:a14="http://schemas.microsoft.com/office/drawing/2010/main" val="0"/>
                </a:ext>
              </a:extLst>
            </a:blip>
            <a:srcRect r="44918" b="45608"/>
            <a:stretch/>
          </p:blipFill>
          <p:spPr>
            <a:xfrm>
              <a:off x="2963781" y="2075543"/>
              <a:ext cx="6264438" cy="4368799"/>
            </a:xfrm>
            <a:prstGeom prst="rect">
              <a:avLst/>
            </a:prstGeom>
          </p:spPr>
        </p:pic>
        <p:sp>
          <p:nvSpPr>
            <p:cNvPr id="4" name="Oval Callout 5">
              <a:extLst>
                <a:ext uri="{FF2B5EF4-FFF2-40B4-BE49-F238E27FC236}">
                  <a16:creationId xmlns:a16="http://schemas.microsoft.com/office/drawing/2014/main" xmlns="" id="{89386628-BCF7-49E3-B6ED-E3740733248F}"/>
                </a:ext>
              </a:extLst>
            </p:cNvPr>
            <p:cNvSpPr/>
            <p:nvPr/>
          </p:nvSpPr>
          <p:spPr>
            <a:xfrm>
              <a:off x="3831771" y="290286"/>
              <a:ext cx="5646058" cy="1529279"/>
            </a:xfrm>
            <a:prstGeom prst="wedgeEllipseCallout">
              <a:avLst>
                <a:gd name="adj1" fmla="val -23265"/>
                <a:gd name="adj2" fmla="val 87794"/>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2000" dirty="0">
                <a:solidFill>
                  <a:sysClr val="windowText" lastClr="000000"/>
                </a:solidFill>
              </a:endParaRPr>
            </a:p>
          </p:txBody>
        </p:sp>
        <p:sp>
          <p:nvSpPr>
            <p:cNvPr id="5" name="Rectangle 4">
              <a:extLst>
                <a:ext uri="{FF2B5EF4-FFF2-40B4-BE49-F238E27FC236}">
                  <a16:creationId xmlns:a16="http://schemas.microsoft.com/office/drawing/2014/main" xmlns="" id="{2F0926B6-6F71-47FB-B5CE-76E61A5FA1FE}"/>
                </a:ext>
              </a:extLst>
            </p:cNvPr>
            <p:cNvSpPr/>
            <p:nvPr/>
          </p:nvSpPr>
          <p:spPr>
            <a:xfrm>
              <a:off x="4352408" y="596014"/>
              <a:ext cx="4748049" cy="954107"/>
            </a:xfrm>
            <a:prstGeom prst="rect">
              <a:avLst/>
            </a:prstGeom>
          </p:spPr>
          <p:txBody>
            <a:bodyPr wrap="square">
              <a:spAutoFit/>
            </a:bodyPr>
            <a:lstStyle/>
            <a:p>
              <a:pPr algn="ctr"/>
              <a:r>
                <a:rPr lang="x-none" sz="2800" dirty="0">
                  <a:solidFill>
                    <a:sysClr val="windowText" lastClr="000000"/>
                  </a:solidFill>
                </a:rPr>
                <a:t>Ngoài ra còn một số tờ tiền loại khác nữa Mai nhé!</a:t>
              </a:r>
            </a:p>
          </p:txBody>
        </p:sp>
      </p:grpSp>
      <p:pic>
        <p:nvPicPr>
          <p:cNvPr id="1026" name="Picture 2" descr="Không có mô tả ảnh.">
            <a:extLst>
              <a:ext uri="{FF2B5EF4-FFF2-40B4-BE49-F238E27FC236}">
                <a16:creationId xmlns:a16="http://schemas.microsoft.com/office/drawing/2014/main" xmlns="" id="{CA65007B-1453-413E-A0C3-696B3F1BF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9935" y="396942"/>
            <a:ext cx="3770695" cy="19864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ông có mô tả ảnh.">
            <a:extLst>
              <a:ext uri="{FF2B5EF4-FFF2-40B4-BE49-F238E27FC236}">
                <a16:creationId xmlns:a16="http://schemas.microsoft.com/office/drawing/2014/main" xmlns="" id="{FAFDC372-67E6-444C-9327-5F873EB32E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9935" y="2526874"/>
            <a:ext cx="3770695" cy="2018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89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Vietnam polymer 20,000 Dong banknotes">
            <a:extLst>
              <a:ext uri="{FF2B5EF4-FFF2-40B4-BE49-F238E27FC236}">
                <a16:creationId xmlns:a16="http://schemas.microsoft.com/office/drawing/2014/main" xmlns="" id="{CC5A7F43-D7FD-488B-9D85-9E16DC10F97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a:off x="6080919" y="323842"/>
            <a:ext cx="4087840" cy="19984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6" descr="Vietnam polymer 200,000 Dong banknotes">
            <a:extLst>
              <a:ext uri="{FF2B5EF4-FFF2-40B4-BE49-F238E27FC236}">
                <a16:creationId xmlns:a16="http://schemas.microsoft.com/office/drawing/2014/main" xmlns="" id="{1D3104C1-FA7B-45BE-B263-B63A6307EA2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4000"/>
                    </a14:imgEffect>
                  </a14:imgLayer>
                </a14:imgProps>
              </a:ext>
              <a:ext uri="{28A0092B-C50C-407E-A947-70E740481C1C}">
                <a14:useLocalDpi xmlns:a14="http://schemas.microsoft.com/office/drawing/2010/main" val="0"/>
              </a:ext>
            </a:extLst>
          </a:blip>
          <a:srcRect/>
          <a:stretch>
            <a:fillRect/>
          </a:stretch>
        </p:blipFill>
        <p:spPr bwMode="auto">
          <a:xfrm>
            <a:off x="6080919" y="2481966"/>
            <a:ext cx="4087840" cy="20577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ó thể là hình ảnh về tiền">
            <a:extLst>
              <a:ext uri="{FF2B5EF4-FFF2-40B4-BE49-F238E27FC236}">
                <a16:creationId xmlns:a16="http://schemas.microsoft.com/office/drawing/2014/main" xmlns="" id="{77AD063B-F7BE-4FB3-8C1E-B254639A779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5061" b="24573"/>
          <a:stretch/>
        </p:blipFill>
        <p:spPr bwMode="auto">
          <a:xfrm>
            <a:off x="1362764" y="351972"/>
            <a:ext cx="4258136" cy="19278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ằm mơ thấy tiền 50 nghìn đánh số mấy? điềm báo gì?">
            <a:extLst>
              <a:ext uri="{FF2B5EF4-FFF2-40B4-BE49-F238E27FC236}">
                <a16:creationId xmlns:a16="http://schemas.microsoft.com/office/drawing/2014/main" xmlns="" id="{E64932CC-F0A0-4152-9E34-5FB5095CA3F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62764" y="2481965"/>
            <a:ext cx="4258136" cy="20013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àng loạt tiền giả mệnh giá 500 nghìn đồng và 50 nghìn đồng xuất hiện trên  thị trường">
            <a:extLst>
              <a:ext uri="{FF2B5EF4-FFF2-40B4-BE49-F238E27FC236}">
                <a16:creationId xmlns:a16="http://schemas.microsoft.com/office/drawing/2014/main" xmlns="" id="{62DC1DD9-674A-47CB-8969-DEBE86D606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2764" y="4685422"/>
            <a:ext cx="4258136" cy="18222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Nằm Mơ Thấy Tiền 10 Nghìn Đánh Con Gì | 10 Điềm Báo Lành">
            <a:extLst>
              <a:ext uri="{FF2B5EF4-FFF2-40B4-BE49-F238E27FC236}">
                <a16:creationId xmlns:a16="http://schemas.microsoft.com/office/drawing/2014/main" xmlns="" id="{AA0419E6-EBF6-430E-AA42-B63D3EDF9F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80919" y="4774500"/>
            <a:ext cx="3770695" cy="1759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5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45002B8-9795-4DBC-B22C-AE410E29BC9A}"/>
              </a:ext>
            </a:extLst>
          </p:cNvPr>
          <p:cNvPicPr>
            <a:picLocks noChangeAspect="1"/>
          </p:cNvPicPr>
          <p:nvPr/>
        </p:nvPicPr>
        <p:blipFill>
          <a:blip r:embed="rId3" cstate="print"/>
          <a:stretch>
            <a:fillRect/>
          </a:stretch>
        </p:blipFill>
        <p:spPr>
          <a:xfrm>
            <a:off x="1538453" y="738023"/>
            <a:ext cx="9084932" cy="4542472"/>
          </a:xfrm>
          <a:prstGeom prst="rect">
            <a:avLst/>
          </a:prstGeom>
        </p:spPr>
      </p:pic>
    </p:spTree>
    <p:extLst>
      <p:ext uri="{BB962C8B-B14F-4D97-AF65-F5344CB8AC3E}">
        <p14:creationId xmlns:p14="http://schemas.microsoft.com/office/powerpoint/2010/main" val="349393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 name="Google Shape;4386;p6">
            <a:extLst>
              <a:ext uri="{FF2B5EF4-FFF2-40B4-BE49-F238E27FC236}">
                <a16:creationId xmlns:a16="http://schemas.microsoft.com/office/drawing/2014/main" xmlns="" id="{FF7D3205-6661-450B-B5E0-47F8CA89B9E2}"/>
              </a:ext>
            </a:extLst>
          </p:cNvPr>
          <p:cNvGrpSpPr/>
          <p:nvPr/>
        </p:nvGrpSpPr>
        <p:grpSpPr>
          <a:xfrm>
            <a:off x="371877" y="239161"/>
            <a:ext cx="10638595" cy="646290"/>
            <a:chOff x="1167577" y="1395675"/>
            <a:chExt cx="10638595" cy="646290"/>
          </a:xfrm>
        </p:grpSpPr>
        <p:sp>
          <p:nvSpPr>
            <p:cNvPr id="18" name="Google Shape;4387;p6">
              <a:extLst>
                <a:ext uri="{FF2B5EF4-FFF2-40B4-BE49-F238E27FC236}">
                  <a16:creationId xmlns:a16="http://schemas.microsoft.com/office/drawing/2014/main" xmlns="" id="{D8834DB1-2435-4DE1-97CD-64F40B28AA34}"/>
                </a:ext>
              </a:extLst>
            </p:cNvPr>
            <p:cNvSpPr txBox="1"/>
            <p:nvPr/>
          </p:nvSpPr>
          <p:spPr>
            <a:xfrm>
              <a:off x="1804761" y="1395675"/>
              <a:ext cx="10001411"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1"/>
                  </a:solidFill>
                  <a:latin typeface="Arial"/>
                  <a:ea typeface="Arial"/>
                  <a:cs typeface="Arial"/>
                  <a:sym typeface="Arial"/>
                </a:rPr>
                <a:t>Quan sát tranh rồi tìm số thích hợp.</a:t>
              </a:r>
              <a:endParaRPr sz="2400"/>
            </a:p>
          </p:txBody>
        </p:sp>
        <p:sp>
          <p:nvSpPr>
            <p:cNvPr id="19" name="Google Shape;4388;p6">
              <a:extLst>
                <a:ext uri="{FF2B5EF4-FFF2-40B4-BE49-F238E27FC236}">
                  <a16:creationId xmlns:a16="http://schemas.microsoft.com/office/drawing/2014/main" xmlns="" id="{ED2FB827-EE65-4A08-8B14-DB7328B5F12D}"/>
                </a:ext>
              </a:extLst>
            </p:cNvPr>
            <p:cNvSpPr/>
            <p:nvPr/>
          </p:nvSpPr>
          <p:spPr>
            <a:xfrm>
              <a:off x="1167577"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chemeClr val="lt1"/>
                  </a:solidFill>
                  <a:latin typeface="Arial"/>
                  <a:ea typeface="Arial"/>
                  <a:cs typeface="Arial"/>
                  <a:sym typeface="Arial"/>
                </a:rPr>
                <a:t>1</a:t>
              </a:r>
              <a:endParaRPr sz="2000"/>
            </a:p>
          </p:txBody>
        </p:sp>
      </p:grpSp>
      <p:pic>
        <p:nvPicPr>
          <p:cNvPr id="16" name="Picture 15">
            <a:extLst>
              <a:ext uri="{FF2B5EF4-FFF2-40B4-BE49-F238E27FC236}">
                <a16:creationId xmlns:a16="http://schemas.microsoft.com/office/drawing/2014/main" xmlns="" id="{25A493B9-273F-4A05-8506-08B7E552DD4A}"/>
              </a:ext>
            </a:extLst>
          </p:cNvPr>
          <p:cNvPicPr>
            <a:picLocks noChangeAspect="1"/>
          </p:cNvPicPr>
          <p:nvPr/>
        </p:nvPicPr>
        <p:blipFill rotWithShape="1">
          <a:blip r:embed="rId4">
            <a:extLst>
              <a:ext uri="{28A0092B-C50C-407E-A947-70E740481C1C}">
                <a14:useLocalDpi xmlns:a14="http://schemas.microsoft.com/office/drawing/2010/main" val="0"/>
              </a:ext>
            </a:extLst>
          </a:blip>
          <a:srcRect r="27430" b="42434"/>
          <a:stretch/>
        </p:blipFill>
        <p:spPr>
          <a:xfrm>
            <a:off x="1234227" y="1119392"/>
            <a:ext cx="9453089" cy="5295922"/>
          </a:xfrm>
          <a:prstGeom prst="rect">
            <a:avLst/>
          </a:prstGeom>
        </p:spPr>
      </p:pic>
      <p:graphicFrame>
        <p:nvGraphicFramePr>
          <p:cNvPr id="20" name="Table 490">
            <a:extLst>
              <a:ext uri="{FF2B5EF4-FFF2-40B4-BE49-F238E27FC236}">
                <a16:creationId xmlns:a16="http://schemas.microsoft.com/office/drawing/2014/main" xmlns="" id="{F527584B-1E87-4EDF-8759-8E549738F63E}"/>
              </a:ext>
            </a:extLst>
          </p:cNvPr>
          <p:cNvGraphicFramePr>
            <a:graphicFrameLocks noGrp="1"/>
          </p:cNvGraphicFramePr>
          <p:nvPr>
            <p:extLst>
              <p:ext uri="{D42A27DB-BD31-4B8C-83A1-F6EECF244321}">
                <p14:modId xmlns:p14="http://schemas.microsoft.com/office/powerpoint/2010/main" val="290451085"/>
              </p:ext>
            </p:extLst>
          </p:nvPr>
        </p:nvGraphicFramePr>
        <p:xfrm>
          <a:off x="7039428" y="3846288"/>
          <a:ext cx="3410857" cy="2569026"/>
        </p:xfrm>
        <a:graphic>
          <a:graphicData uri="http://schemas.openxmlformats.org/drawingml/2006/table">
            <a:tbl>
              <a:tblPr firstRow="1" bandRow="1">
                <a:tableStyleId>{5C22544A-7EE6-4342-B048-85BDC9FD1C3A}</a:tableStyleId>
              </a:tblPr>
              <a:tblGrid>
                <a:gridCol w="2254225">
                  <a:extLst>
                    <a:ext uri="{9D8B030D-6E8A-4147-A177-3AD203B41FA5}">
                      <a16:colId xmlns:a16="http://schemas.microsoft.com/office/drawing/2014/main" xmlns="" val="2828112282"/>
                    </a:ext>
                  </a:extLst>
                </a:gridCol>
                <a:gridCol w="1156632">
                  <a:extLst>
                    <a:ext uri="{9D8B030D-6E8A-4147-A177-3AD203B41FA5}">
                      <a16:colId xmlns:a16="http://schemas.microsoft.com/office/drawing/2014/main" xmlns="" val="2636762149"/>
                    </a:ext>
                  </a:extLst>
                </a:gridCol>
              </a:tblGrid>
              <a:tr h="469372">
                <a:tc>
                  <a:txBody>
                    <a:bodyPr/>
                    <a:lstStyle/>
                    <a:p>
                      <a:pPr algn="ctr"/>
                      <a:r>
                        <a:rPr lang="x-none" sz="2000" dirty="0">
                          <a:solidFill>
                            <a:schemeClr val="tx1"/>
                          </a:solidFill>
                        </a:rPr>
                        <a:t>Loại</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x-none" sz="2000" dirty="0">
                          <a:solidFill>
                            <a:schemeClr val="tx1"/>
                          </a:solidFill>
                        </a:rPr>
                        <a:t>Số tờ</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xmlns="" val="2137862058"/>
                  </a:ext>
                </a:extLst>
              </a:tr>
              <a:tr h="498895">
                <a:tc>
                  <a:txBody>
                    <a:bodyPr/>
                    <a:lstStyle/>
                    <a:p>
                      <a:pPr algn="ctr"/>
                      <a:r>
                        <a:rPr lang="x-none" sz="2000" dirty="0">
                          <a:solidFill>
                            <a:schemeClr val="tx1"/>
                          </a:solidFill>
                        </a:rPr>
                        <a:t>Một trăm đồng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x-none" sz="2400" dirty="0">
                          <a:solidFill>
                            <a:schemeClr val="tx1"/>
                          </a:solidFill>
                        </a:rPr>
                        <a:t>?</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127607564"/>
                  </a:ext>
                </a:extLst>
              </a:tr>
              <a:tr h="518472">
                <a:tc>
                  <a:txBody>
                    <a:bodyPr/>
                    <a:lstStyle/>
                    <a:p>
                      <a:pPr algn="ctr"/>
                      <a:r>
                        <a:rPr lang="x-none" sz="2000" dirty="0">
                          <a:solidFill>
                            <a:schemeClr val="tx1"/>
                          </a:solidFill>
                        </a:rPr>
                        <a:t>Hai trăm đồng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x-none" sz="2400" dirty="0">
                          <a:solidFill>
                            <a:schemeClr val="tx1"/>
                          </a:solidFill>
                        </a:rPr>
                        <a:t>?</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948627883"/>
                  </a:ext>
                </a:extLst>
              </a:tr>
              <a:tr h="561330">
                <a:tc>
                  <a:txBody>
                    <a:bodyPr/>
                    <a:lstStyle/>
                    <a:p>
                      <a:pPr algn="ctr"/>
                      <a:r>
                        <a:rPr lang="x-none" sz="2000" dirty="0">
                          <a:solidFill>
                            <a:schemeClr val="tx1"/>
                          </a:solidFill>
                        </a:rPr>
                        <a:t>Năm trăm đồng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x-none" sz="2400" dirty="0">
                          <a:solidFill>
                            <a:schemeClr val="tx1"/>
                          </a:solidFill>
                        </a:rPr>
                        <a:t>?</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624106989"/>
                  </a:ext>
                </a:extLst>
              </a:tr>
              <a:tr h="520957">
                <a:tc>
                  <a:txBody>
                    <a:bodyPr/>
                    <a:lstStyle/>
                    <a:p>
                      <a:pPr algn="ctr"/>
                      <a:r>
                        <a:rPr lang="x-none" sz="2000" dirty="0">
                          <a:solidFill>
                            <a:schemeClr val="tx1"/>
                          </a:solidFill>
                        </a:rPr>
                        <a:t>Một nghìn đồng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x-none" sz="2400" dirty="0">
                          <a:solidFill>
                            <a:schemeClr val="tx1"/>
                          </a:solidFill>
                        </a:rPr>
                        <a:t>?</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31209178"/>
                  </a:ext>
                </a:extLst>
              </a:tr>
            </a:tbl>
          </a:graphicData>
        </a:graphic>
      </p:graphicFrame>
      <p:sp>
        <p:nvSpPr>
          <p:cNvPr id="21" name="TextBox 20">
            <a:extLst>
              <a:ext uri="{FF2B5EF4-FFF2-40B4-BE49-F238E27FC236}">
                <a16:creationId xmlns:a16="http://schemas.microsoft.com/office/drawing/2014/main" xmlns="" id="{5F60DF4D-D78D-44EB-A682-7A6B859A8D0F}"/>
              </a:ext>
            </a:extLst>
          </p:cNvPr>
          <p:cNvSpPr txBox="1"/>
          <p:nvPr/>
        </p:nvSpPr>
        <p:spPr>
          <a:xfrm>
            <a:off x="9695425" y="4368390"/>
            <a:ext cx="327334" cy="400110"/>
          </a:xfrm>
          <a:prstGeom prst="rect">
            <a:avLst/>
          </a:prstGeom>
          <a:solidFill>
            <a:schemeClr val="bg1"/>
          </a:solidFill>
        </p:spPr>
        <p:txBody>
          <a:bodyPr wrap="none" rtlCol="0">
            <a:spAutoFit/>
          </a:bodyPr>
          <a:lstStyle/>
          <a:p>
            <a:r>
              <a:rPr lang="x-none" sz="2000" dirty="0">
                <a:solidFill>
                  <a:srgbClr val="FF0000"/>
                </a:solidFill>
              </a:rPr>
              <a:t>4</a:t>
            </a:r>
          </a:p>
        </p:txBody>
      </p:sp>
      <p:sp>
        <p:nvSpPr>
          <p:cNvPr id="22" name="TextBox 21">
            <a:extLst>
              <a:ext uri="{FF2B5EF4-FFF2-40B4-BE49-F238E27FC236}">
                <a16:creationId xmlns:a16="http://schemas.microsoft.com/office/drawing/2014/main" xmlns="" id="{216EFE5C-E96F-4F15-8073-4713E149A103}"/>
              </a:ext>
            </a:extLst>
          </p:cNvPr>
          <p:cNvSpPr txBox="1"/>
          <p:nvPr/>
        </p:nvSpPr>
        <p:spPr>
          <a:xfrm>
            <a:off x="9695425" y="4901481"/>
            <a:ext cx="327334" cy="400110"/>
          </a:xfrm>
          <a:prstGeom prst="rect">
            <a:avLst/>
          </a:prstGeom>
          <a:solidFill>
            <a:schemeClr val="bg1"/>
          </a:solidFill>
        </p:spPr>
        <p:txBody>
          <a:bodyPr wrap="none" rtlCol="0">
            <a:spAutoFit/>
          </a:bodyPr>
          <a:lstStyle/>
          <a:p>
            <a:r>
              <a:rPr lang="x-none" sz="2000" dirty="0">
                <a:solidFill>
                  <a:srgbClr val="FF0000"/>
                </a:solidFill>
              </a:rPr>
              <a:t>3</a:t>
            </a:r>
          </a:p>
        </p:txBody>
      </p:sp>
      <p:sp>
        <p:nvSpPr>
          <p:cNvPr id="23" name="TextBox 22">
            <a:extLst>
              <a:ext uri="{FF2B5EF4-FFF2-40B4-BE49-F238E27FC236}">
                <a16:creationId xmlns:a16="http://schemas.microsoft.com/office/drawing/2014/main" xmlns="" id="{80A23D0F-1EBB-4616-8836-67F24EBC27AD}"/>
              </a:ext>
            </a:extLst>
          </p:cNvPr>
          <p:cNvSpPr txBox="1"/>
          <p:nvPr/>
        </p:nvSpPr>
        <p:spPr>
          <a:xfrm>
            <a:off x="9703329" y="5427902"/>
            <a:ext cx="327334" cy="400110"/>
          </a:xfrm>
          <a:prstGeom prst="rect">
            <a:avLst/>
          </a:prstGeom>
          <a:solidFill>
            <a:schemeClr val="bg1"/>
          </a:solidFill>
        </p:spPr>
        <p:txBody>
          <a:bodyPr wrap="none" rtlCol="0">
            <a:spAutoFit/>
          </a:bodyPr>
          <a:lstStyle/>
          <a:p>
            <a:r>
              <a:rPr lang="x-none" sz="2000" dirty="0">
                <a:solidFill>
                  <a:srgbClr val="FF0000"/>
                </a:solidFill>
              </a:rPr>
              <a:t>5</a:t>
            </a:r>
          </a:p>
        </p:txBody>
      </p:sp>
      <p:sp>
        <p:nvSpPr>
          <p:cNvPr id="24" name="TextBox 23">
            <a:extLst>
              <a:ext uri="{FF2B5EF4-FFF2-40B4-BE49-F238E27FC236}">
                <a16:creationId xmlns:a16="http://schemas.microsoft.com/office/drawing/2014/main" xmlns="" id="{C02096E1-0CCB-4F64-9225-004AD602E413}"/>
              </a:ext>
            </a:extLst>
          </p:cNvPr>
          <p:cNvSpPr txBox="1"/>
          <p:nvPr/>
        </p:nvSpPr>
        <p:spPr>
          <a:xfrm>
            <a:off x="9703329" y="5960993"/>
            <a:ext cx="327334" cy="400110"/>
          </a:xfrm>
          <a:prstGeom prst="rect">
            <a:avLst/>
          </a:prstGeom>
          <a:solidFill>
            <a:schemeClr val="bg1"/>
          </a:solidFill>
        </p:spPr>
        <p:txBody>
          <a:bodyPr wrap="none" rtlCol="0">
            <a:spAutoFit/>
          </a:bodyPr>
          <a:lstStyle/>
          <a:p>
            <a:r>
              <a:rPr lang="x-none" sz="2000" dirty="0">
                <a:solidFill>
                  <a:srgbClr val="FF0000"/>
                </a:solidFill>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grpSp>
        <p:nvGrpSpPr>
          <p:cNvPr id="17" name="Google Shape;4386;p6">
            <a:extLst>
              <a:ext uri="{FF2B5EF4-FFF2-40B4-BE49-F238E27FC236}">
                <a16:creationId xmlns:a16="http://schemas.microsoft.com/office/drawing/2014/main" xmlns="" id="{FF7D3205-6661-450B-B5E0-47F8CA89B9E2}"/>
              </a:ext>
            </a:extLst>
          </p:cNvPr>
          <p:cNvGrpSpPr/>
          <p:nvPr/>
        </p:nvGrpSpPr>
        <p:grpSpPr>
          <a:xfrm>
            <a:off x="376617" y="319678"/>
            <a:ext cx="11180798" cy="1106526"/>
            <a:chOff x="1183343" y="1464304"/>
            <a:chExt cx="11180798" cy="1106526"/>
          </a:xfrm>
        </p:grpSpPr>
        <p:sp>
          <p:nvSpPr>
            <p:cNvPr id="18" name="Google Shape;4387;p6">
              <a:extLst>
                <a:ext uri="{FF2B5EF4-FFF2-40B4-BE49-F238E27FC236}">
                  <a16:creationId xmlns:a16="http://schemas.microsoft.com/office/drawing/2014/main" xmlns="" id="{D8834DB1-2435-4DE1-97CD-64F40B28AA34}"/>
                </a:ext>
              </a:extLst>
            </p:cNvPr>
            <p:cNvSpPr txBox="1"/>
            <p:nvPr/>
          </p:nvSpPr>
          <p:spPr>
            <a:xfrm>
              <a:off x="1841047" y="1493652"/>
              <a:ext cx="10523094" cy="1077178"/>
            </a:xfrm>
            <a:prstGeom prst="rect">
              <a:avLst/>
            </a:prstGeom>
            <a:noFill/>
            <a:ln>
              <a:noFill/>
            </a:ln>
          </p:spPr>
          <p:txBody>
            <a:bodyPr spcFirstLastPara="1" wrap="square" lIns="91425" tIns="45700" rIns="91425" bIns="45700" anchor="t" anchorCtr="0">
              <a:spAutoFit/>
            </a:bodyPr>
            <a:lstStyle/>
            <a:p>
              <a:pPr algn="just"/>
              <a:r>
                <a:rPr lang="vi-VN" sz="3200"/>
                <a:t>Bạn Mai mua kẹo hết 1000 đồng. Hỏi bạn Mai chọn một tờ tiền nào sau đây để trả người bán hàng? </a:t>
              </a:r>
              <a:endParaRPr lang="en-US" sz="3200" dirty="0"/>
            </a:p>
          </p:txBody>
        </p:sp>
        <p:sp>
          <p:nvSpPr>
            <p:cNvPr id="19" name="Google Shape;4388;p6">
              <a:extLst>
                <a:ext uri="{FF2B5EF4-FFF2-40B4-BE49-F238E27FC236}">
                  <a16:creationId xmlns:a16="http://schemas.microsoft.com/office/drawing/2014/main" xmlns="" id="{ED2FB827-EE65-4A08-8B14-DB7328B5F12D}"/>
                </a:ext>
              </a:extLst>
            </p:cNvPr>
            <p:cNvSpPr/>
            <p:nvPr/>
          </p:nvSpPr>
          <p:spPr>
            <a:xfrm>
              <a:off x="1183343" y="1464304"/>
              <a:ext cx="570588" cy="570588"/>
            </a:xfrm>
            <a:prstGeom prst="ellipse">
              <a:avLst/>
            </a:prstGeom>
            <a:solidFill>
              <a:srgbClr val="AA266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a:p>
          </p:txBody>
        </p:sp>
      </p:grpSp>
      <p:pic>
        <p:nvPicPr>
          <p:cNvPr id="20" name="Picture 19">
            <a:extLst>
              <a:ext uri="{FF2B5EF4-FFF2-40B4-BE49-F238E27FC236}">
                <a16:creationId xmlns:a16="http://schemas.microsoft.com/office/drawing/2014/main" xmlns="" id="{2ACE8C3B-5C80-4232-9028-511F36B9A4D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38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1848435" y="1635856"/>
            <a:ext cx="8327300" cy="3270235"/>
          </a:xfrm>
          <a:prstGeom prst="rect">
            <a:avLst/>
          </a:prstGeom>
        </p:spPr>
      </p:pic>
      <p:grpSp>
        <p:nvGrpSpPr>
          <p:cNvPr id="21" name="Group 20">
            <a:extLst>
              <a:ext uri="{FF2B5EF4-FFF2-40B4-BE49-F238E27FC236}">
                <a16:creationId xmlns:a16="http://schemas.microsoft.com/office/drawing/2014/main" xmlns="" id="{91DD07C2-5374-4B39-8EA1-4DC5D5A4E440}"/>
              </a:ext>
            </a:extLst>
          </p:cNvPr>
          <p:cNvGrpSpPr/>
          <p:nvPr/>
        </p:nvGrpSpPr>
        <p:grpSpPr>
          <a:xfrm>
            <a:off x="1083225" y="5058740"/>
            <a:ext cx="9961950" cy="1254374"/>
            <a:chOff x="1083225" y="5058740"/>
            <a:chExt cx="9961950" cy="1254374"/>
          </a:xfrm>
        </p:grpSpPr>
        <p:sp>
          <p:nvSpPr>
            <p:cNvPr id="26" name="TextBox 25">
              <a:extLst>
                <a:ext uri="{FF2B5EF4-FFF2-40B4-BE49-F238E27FC236}">
                  <a16:creationId xmlns:a16="http://schemas.microsoft.com/office/drawing/2014/main" xmlns="" id="{854C59D4-E771-4E77-BE05-0FBF0D9F491A}"/>
                </a:ext>
              </a:extLst>
            </p:cNvPr>
            <p:cNvSpPr txBox="1"/>
            <p:nvPr/>
          </p:nvSpPr>
          <p:spPr>
            <a:xfrm>
              <a:off x="1083225" y="5663556"/>
              <a:ext cx="686406" cy="584775"/>
            </a:xfrm>
            <a:prstGeom prst="rect">
              <a:avLst/>
            </a:prstGeom>
            <a:noFill/>
          </p:spPr>
          <p:txBody>
            <a:bodyPr wrap="none" rtlCol="0">
              <a:spAutoFit/>
            </a:bodyPr>
            <a:lstStyle/>
            <a:p>
              <a:r>
                <a:rPr lang="x-none" sz="3200" dirty="0">
                  <a:solidFill>
                    <a:srgbClr val="DF3C7E"/>
                  </a:solidFill>
                </a:rPr>
                <a:t>A. </a:t>
              </a:r>
            </a:p>
          </p:txBody>
        </p:sp>
        <p:sp>
          <p:nvSpPr>
            <p:cNvPr id="27" name="TextBox 26">
              <a:extLst>
                <a:ext uri="{FF2B5EF4-FFF2-40B4-BE49-F238E27FC236}">
                  <a16:creationId xmlns:a16="http://schemas.microsoft.com/office/drawing/2014/main" xmlns="" id="{142BF67F-49A3-4EE2-85DD-6F8799FE01C8}"/>
                </a:ext>
              </a:extLst>
            </p:cNvPr>
            <p:cNvSpPr txBox="1"/>
            <p:nvPr/>
          </p:nvSpPr>
          <p:spPr>
            <a:xfrm>
              <a:off x="4492039" y="5681055"/>
              <a:ext cx="686406" cy="584775"/>
            </a:xfrm>
            <a:prstGeom prst="rect">
              <a:avLst/>
            </a:prstGeom>
            <a:noFill/>
          </p:spPr>
          <p:txBody>
            <a:bodyPr wrap="none" rtlCol="0">
              <a:spAutoFit/>
            </a:bodyPr>
            <a:lstStyle/>
            <a:p>
              <a:r>
                <a:rPr lang="x-none" sz="3200" dirty="0">
                  <a:solidFill>
                    <a:srgbClr val="DF3C7E"/>
                  </a:solidFill>
                </a:rPr>
                <a:t>B. </a:t>
              </a:r>
            </a:p>
          </p:txBody>
        </p:sp>
        <p:sp>
          <p:nvSpPr>
            <p:cNvPr id="28" name="TextBox 27">
              <a:extLst>
                <a:ext uri="{FF2B5EF4-FFF2-40B4-BE49-F238E27FC236}">
                  <a16:creationId xmlns:a16="http://schemas.microsoft.com/office/drawing/2014/main" xmlns="" id="{07635627-6898-443F-AEC2-1DDE9AAAE570}"/>
                </a:ext>
              </a:extLst>
            </p:cNvPr>
            <p:cNvSpPr txBox="1"/>
            <p:nvPr/>
          </p:nvSpPr>
          <p:spPr>
            <a:xfrm>
              <a:off x="7900853" y="5663556"/>
              <a:ext cx="708848" cy="584775"/>
            </a:xfrm>
            <a:prstGeom prst="rect">
              <a:avLst/>
            </a:prstGeom>
            <a:noFill/>
          </p:spPr>
          <p:txBody>
            <a:bodyPr wrap="none" rtlCol="0">
              <a:spAutoFit/>
            </a:bodyPr>
            <a:lstStyle/>
            <a:p>
              <a:r>
                <a:rPr lang="x-none" sz="3200" dirty="0">
                  <a:solidFill>
                    <a:srgbClr val="DF3C7E"/>
                  </a:solidFill>
                </a:rPr>
                <a:t>C. </a:t>
              </a:r>
            </a:p>
          </p:txBody>
        </p:sp>
        <p:pic>
          <p:nvPicPr>
            <p:cNvPr id="34" name="Picture 4" descr="100 đồng (tiền Việt) – Wikipedia tiếng Việt">
              <a:extLst>
                <a:ext uri="{FF2B5EF4-FFF2-40B4-BE49-F238E27FC236}">
                  <a16:creationId xmlns:a16="http://schemas.microsoft.com/office/drawing/2014/main" xmlns="" id="{E92D7D67-E314-45A6-B370-42FE1C39C90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1712459" y="5074325"/>
              <a:ext cx="2459713" cy="1213459"/>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a:extLst>
                <a:ext uri="{FF2B5EF4-FFF2-40B4-BE49-F238E27FC236}">
                  <a16:creationId xmlns:a16="http://schemas.microsoft.com/office/drawing/2014/main" xmlns="" id="{EC3FAD55-5E4A-4C9E-A8E8-186EE17AD4F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46000"/>
                      </a14:imgEffect>
                    </a14:imgLayer>
                  </a14:imgProps>
                </a:ext>
                <a:ext uri="{28A0092B-C50C-407E-A947-70E740481C1C}">
                  <a14:useLocalDpi xmlns:a14="http://schemas.microsoft.com/office/drawing/2010/main" val="0"/>
                </a:ext>
              </a:extLst>
            </a:blip>
            <a:srcRect/>
            <a:stretch>
              <a:fillRect/>
            </a:stretch>
          </p:blipFill>
          <p:spPr bwMode="auto">
            <a:xfrm>
              <a:off x="5176752" y="5074325"/>
              <a:ext cx="2411886" cy="1238789"/>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Tiền 1 nghìn - Tư liệu Tiểu học - Đinh Hữu - Luyện chữ đẹp Thầy Đinh Văn Hữu">
              <a:extLst>
                <a:ext uri="{FF2B5EF4-FFF2-40B4-BE49-F238E27FC236}">
                  <a16:creationId xmlns:a16="http://schemas.microsoft.com/office/drawing/2014/main" xmlns="" id="{DE33C6C1-1A3B-4AC9-9129-8983E4A38202}"/>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sharpenSoften amount="19000"/>
                      </a14:imgEffect>
                      <a14:imgEffect>
                        <a14:brightnessContrast bright="6000"/>
                      </a14:imgEffect>
                    </a14:imgLayer>
                  </a14:imgProps>
                </a:ext>
                <a:ext uri="{28A0092B-C50C-407E-A947-70E740481C1C}">
                  <a14:useLocalDpi xmlns:a14="http://schemas.microsoft.com/office/drawing/2010/main" val="0"/>
                </a:ext>
              </a:extLst>
            </a:blip>
            <a:srcRect b="50000"/>
            <a:stretch/>
          </p:blipFill>
          <p:spPr bwMode="auto">
            <a:xfrm>
              <a:off x="8593218" y="5058740"/>
              <a:ext cx="2451957" cy="1209632"/>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Oval 36">
            <a:extLst>
              <a:ext uri="{FF2B5EF4-FFF2-40B4-BE49-F238E27FC236}">
                <a16:creationId xmlns:a16="http://schemas.microsoft.com/office/drawing/2014/main" xmlns="" id="{B7FE4C8C-127F-44CE-AA1B-03D042CBA854}"/>
              </a:ext>
            </a:extLst>
          </p:cNvPr>
          <p:cNvSpPr/>
          <p:nvPr/>
        </p:nvSpPr>
        <p:spPr>
          <a:xfrm>
            <a:off x="7861259" y="5656654"/>
            <a:ext cx="591677" cy="591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1937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heel(1)">
                                      <p:cBhvr>
                                        <p:cTn id="14" dur="2000"/>
                                        <p:tgtEl>
                                          <p:spTgt spid="37"/>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3" name="Title 2">
            <a:extLst>
              <a:ext uri="{FF2B5EF4-FFF2-40B4-BE49-F238E27FC236}">
                <a16:creationId xmlns:a16="http://schemas.microsoft.com/office/drawing/2014/main" xmlns="" id="{85EBD6E2-25DC-4772-B0EA-F2A12E879268}"/>
              </a:ext>
            </a:extLst>
          </p:cNvPr>
          <p:cNvSpPr>
            <a:spLocks noGrp="1"/>
          </p:cNvSpPr>
          <p:nvPr>
            <p:ph type="title"/>
          </p:nvPr>
        </p:nvSpPr>
        <p:spPr>
          <a:xfrm>
            <a:off x="1898033" y="860783"/>
            <a:ext cx="7955869" cy="1804000"/>
          </a:xfrm>
        </p:spPr>
        <p:txBody>
          <a:bodyPr/>
          <a:lstStyle/>
          <a:p>
            <a:r>
              <a:rPr lang="en-US" sz="5400">
                <a:latin typeface="Arial" panose="020B0604020202020204" pitchFamily="34" charset="0"/>
                <a:cs typeface="Arial" panose="020B0604020202020204" pitchFamily="34" charset="0"/>
              </a:rPr>
              <a:t>Vận dụng và củng cố</a:t>
            </a:r>
          </a:p>
        </p:txBody>
      </p:sp>
      <p:sp>
        <p:nvSpPr>
          <p:cNvPr id="4" name="TextBox 3">
            <a:extLst>
              <a:ext uri="{FF2B5EF4-FFF2-40B4-BE49-F238E27FC236}">
                <a16:creationId xmlns:a16="http://schemas.microsoft.com/office/drawing/2014/main" xmlns="" id="{807EFC0E-897A-4966-B9D8-B3CA242F84CE}"/>
              </a:ext>
            </a:extLst>
          </p:cNvPr>
          <p:cNvSpPr txBox="1"/>
          <p:nvPr/>
        </p:nvSpPr>
        <p:spPr>
          <a:xfrm>
            <a:off x="1184121" y="3274408"/>
            <a:ext cx="9793595" cy="2123658"/>
          </a:xfrm>
          <a:prstGeom prst="rect">
            <a:avLst/>
          </a:prstGeom>
          <a:noFill/>
        </p:spPr>
        <p:txBody>
          <a:bodyPr wrap="square">
            <a:spAutoFit/>
          </a:bodyPr>
          <a:lstStyle/>
          <a:p>
            <a:pPr algn="ctr"/>
            <a:r>
              <a:rPr lang="en-US" sz="6600">
                <a:solidFill>
                  <a:srgbClr val="FF0000"/>
                </a:solidFill>
                <a:latin typeface="Arial" panose="020B0604020202020204" pitchFamily="34" charset="0"/>
                <a:cs typeface="Arial" panose="020B0604020202020204" pitchFamily="34" charset="0"/>
              </a:rPr>
              <a:t>GAME LẬT MẢNH GHÉP</a:t>
            </a:r>
            <a:endParaRPr lang="en-US" sz="66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4" descr="100 đồng (tiền Việt) – Wikipedia tiếng Việt">
            <a:extLst>
              <a:ext uri="{FF2B5EF4-FFF2-40B4-BE49-F238E27FC236}">
                <a16:creationId xmlns:a16="http://schemas.microsoft.com/office/drawing/2014/main" xmlns="" id="{2C4A166A-09E4-47FD-9889-D7E3E1F939F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rot="2332593">
            <a:off x="3082534" y="1925752"/>
            <a:ext cx="5996767" cy="295840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3901348" y="1890391"/>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2562743"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4285365" y="371475"/>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60269" y="371475"/>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6">
            <a:extLst>
              <a:ext uri="{28A0092B-C50C-407E-A947-70E740481C1C}">
                <a14:useLocalDpi xmlns:a14="http://schemas.microsoft.com/office/drawing/2010/main" val="0"/>
              </a:ext>
            </a:extLst>
          </a:blip>
          <a:srcRect b="12355"/>
          <a:stretch/>
        </p:blipFill>
        <p:spPr>
          <a:xfrm>
            <a:off x="7376494" y="1890391"/>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7">
            <a:extLst>
              <a:ext uri="{28A0092B-C50C-407E-A947-70E740481C1C}">
                <a14:useLocalDpi xmlns:a14="http://schemas.microsoft.com/office/drawing/2010/main" val="0"/>
              </a:ext>
            </a:extLst>
          </a:blip>
          <a:srcRect b="10390"/>
          <a:stretch/>
        </p:blipFill>
        <p:spPr>
          <a:xfrm>
            <a:off x="6018839"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8">
            <a:extLst>
              <a:ext uri="{28A0092B-C50C-407E-A947-70E740481C1C}">
                <a14:useLocalDpi xmlns:a14="http://schemas.microsoft.com/office/drawing/2010/main" val="0"/>
              </a:ext>
            </a:extLst>
          </a:blip>
          <a:srcRect t="9795"/>
          <a:stretch/>
        </p:blipFill>
        <p:spPr>
          <a:xfrm>
            <a:off x="7760511" y="371475"/>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18839" y="371475"/>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3901348" y="4941199"/>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2562743" y="4568048"/>
            <a:ext cx="1755503" cy="1885366"/>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4285365" y="3429000"/>
            <a:ext cx="1749407" cy="1918263"/>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62743" y="3429000"/>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6">
            <a:extLst>
              <a:ext uri="{28A0092B-C50C-407E-A947-70E740481C1C}">
                <a14:useLocalDpi xmlns:a14="http://schemas.microsoft.com/office/drawing/2010/main" val="0"/>
              </a:ext>
            </a:extLst>
          </a:blip>
          <a:srcRect b="13858"/>
          <a:stretch/>
        </p:blipFill>
        <p:spPr>
          <a:xfrm>
            <a:off x="7376494" y="4941199"/>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7">
            <a:extLst>
              <a:ext uri="{28A0092B-C50C-407E-A947-70E740481C1C}">
                <a14:useLocalDpi xmlns:a14="http://schemas.microsoft.com/office/drawing/2010/main" val="0"/>
              </a:ext>
            </a:extLst>
          </a:blip>
          <a:srcRect b="11628"/>
          <a:stretch/>
        </p:blipFill>
        <p:spPr>
          <a:xfrm>
            <a:off x="6018839"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8">
            <a:extLst>
              <a:ext uri="{28A0092B-C50C-407E-A947-70E740481C1C}">
                <a14:useLocalDpi xmlns:a14="http://schemas.microsoft.com/office/drawing/2010/main" val="0"/>
              </a:ext>
            </a:extLst>
          </a:blip>
          <a:srcRect t="10341"/>
          <a:stretch/>
        </p:blipFill>
        <p:spPr>
          <a:xfrm>
            <a:off x="7760511" y="3429000"/>
            <a:ext cx="1749407" cy="1918263"/>
          </a:xfrm>
          <a:prstGeom prst="rect">
            <a:avLst/>
          </a:prstGeom>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18839" y="3429000"/>
            <a:ext cx="2133424" cy="1534247"/>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0"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sz="252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000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4974B9CA-D217-4538-8B0B-5CE7F56CC649}"/>
              </a:ext>
            </a:extLst>
          </p:cNvPr>
          <p:cNvSpPr>
            <a:spLocks noGrp="1"/>
          </p:cNvSpPr>
          <p:nvPr>
            <p:ph type="body" idx="1"/>
          </p:nvPr>
        </p:nvSpPr>
        <p:spPr>
          <a:xfrm>
            <a:off x="22568" y="1652051"/>
            <a:ext cx="12113583" cy="3553899"/>
          </a:xfrm>
          <a:solidFill>
            <a:schemeClr val="bg1"/>
          </a:solidFill>
        </p:spPr>
        <p:txBody>
          <a:bodyPr/>
          <a:lstStyle/>
          <a:p>
            <a:pPr algn="ctr">
              <a:lnSpc>
                <a:spcPct val="150000"/>
              </a:lnSpc>
            </a:pPr>
            <a:r>
              <a:rPr lang="en-US" sz="6000">
                <a:latin typeface="Arial" panose="020B0604020202020204" pitchFamily="34" charset="0"/>
                <a:cs typeface="Arial" panose="020B0604020202020204" pitchFamily="34" charset="0"/>
              </a:rPr>
              <a:t>Khởi động</a:t>
            </a:r>
          </a:p>
          <a:p>
            <a:pPr algn="ctr">
              <a:lnSpc>
                <a:spcPct val="150000"/>
              </a:lnSpc>
            </a:pPr>
            <a:r>
              <a:rPr lang="en-US" sz="6000">
                <a:solidFill>
                  <a:srgbClr val="FF0000"/>
                </a:solidFill>
                <a:latin typeface="Arial" panose="020B0604020202020204" pitchFamily="34" charset="0"/>
                <a:cs typeface="Arial" panose="020B0604020202020204" pitchFamily="34" charset="0"/>
              </a:rPr>
              <a:t>NHÌN HÌNH ĐOÁN TÊN SỰ VẬT</a:t>
            </a:r>
          </a:p>
        </p:txBody>
      </p:sp>
    </p:spTree>
    <p:extLst>
      <p:ext uri="{BB962C8B-B14F-4D97-AF65-F5344CB8AC3E}">
        <p14:creationId xmlns:p14="http://schemas.microsoft.com/office/powerpoint/2010/main" val="372391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Khám phá Việt Nam qua các địa danh trên đồng tiền Việt Nam">
            <a:extLst>
              <a:ext uri="{FF2B5EF4-FFF2-40B4-BE49-F238E27FC236}">
                <a16:creationId xmlns:a16="http://schemas.microsoft.com/office/drawing/2014/main" xmlns="" id="{07CD9C1F-6178-4FDA-A195-76EF142523C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9000"/>
                    </a14:imgEffect>
                    <a14:imgEffect>
                      <a14:brightnessContrast bright="17000"/>
                    </a14:imgEffect>
                  </a14:imgLayer>
                </a14:imgProps>
              </a:ext>
              <a:ext uri="{28A0092B-C50C-407E-A947-70E740481C1C}">
                <a14:useLocalDpi xmlns:a14="http://schemas.microsoft.com/office/drawing/2010/main" val="0"/>
              </a:ext>
            </a:extLst>
          </a:blip>
          <a:srcRect/>
          <a:stretch>
            <a:fillRect/>
          </a:stretch>
        </p:blipFill>
        <p:spPr bwMode="auto">
          <a:xfrm rot="3006243">
            <a:off x="3209159" y="2012349"/>
            <a:ext cx="5669649" cy="28016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285365" y="3429000"/>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01348" y="1890391"/>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62743"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285365" y="371475"/>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2560269" y="371475"/>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76494" y="1890391"/>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18839"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60511" y="371475"/>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9">
            <a:extLst>
              <a:ext uri="{28A0092B-C50C-407E-A947-70E740481C1C}">
                <a14:useLocalDpi xmlns:a14="http://schemas.microsoft.com/office/drawing/2010/main" val="0"/>
              </a:ext>
            </a:extLst>
          </a:blip>
          <a:srcRect t="11936"/>
          <a:stretch/>
        </p:blipFill>
        <p:spPr>
          <a:xfrm>
            <a:off x="6018839" y="371475"/>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01348" y="4941199"/>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62743"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2562743" y="3429000"/>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76494" y="4941199"/>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18839"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60511" y="3429000"/>
            <a:ext cx="1749407" cy="1918263"/>
          </a:xfrm>
          <a:prstGeom prst="rect">
            <a:avLst/>
          </a:prstGeom>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9">
            <a:extLst>
              <a:ext uri="{28A0092B-C50C-407E-A947-70E740481C1C}">
                <a14:useLocalDpi xmlns:a14="http://schemas.microsoft.com/office/drawing/2010/main" val="0"/>
              </a:ext>
            </a:extLst>
          </a:blip>
          <a:srcRect t="12604"/>
          <a:stretch/>
        </p:blipFill>
        <p:spPr>
          <a:xfrm>
            <a:off x="6018839" y="3429000"/>
            <a:ext cx="2133424" cy="1534247"/>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0"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sz="252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Một Nghìn Đồng - Home | Facebook">
            <a:extLst>
              <a:ext uri="{FF2B5EF4-FFF2-40B4-BE49-F238E27FC236}">
                <a16:creationId xmlns:a16="http://schemas.microsoft.com/office/drawing/2014/main" xmlns="" id="{24044FC7-B076-43F8-870D-3ADDAB062C6B}"/>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33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rot="2763763">
            <a:off x="3258562" y="1981134"/>
            <a:ext cx="5658362" cy="27938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18839" y="3429000"/>
            <a:ext cx="2133424" cy="1534247"/>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285365" y="3429000"/>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01348" y="1890391"/>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62743"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285365" y="371475"/>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60269" y="371475"/>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76494" y="1890391"/>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18839"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60511" y="371475"/>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18839" y="371475"/>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01348" y="4941199"/>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62743"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62743" y="3429000"/>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76494" y="4941199"/>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18839"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60511" y="3429000"/>
            <a:ext cx="1749407" cy="1918263"/>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0"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sz="252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46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12" descr="Vietnam polymer 20,000 Dong banknotes">
            <a:extLst>
              <a:ext uri="{FF2B5EF4-FFF2-40B4-BE49-F238E27FC236}">
                <a16:creationId xmlns:a16="http://schemas.microsoft.com/office/drawing/2014/main" xmlns="" id="{C08A362D-CF87-470A-BFDB-B24DE93EFF3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1000"/>
                    </a14:imgEffect>
                  </a14:imgLayer>
                </a14:imgProps>
              </a:ext>
              <a:ext uri="{28A0092B-C50C-407E-A947-70E740481C1C}">
                <a14:useLocalDpi xmlns:a14="http://schemas.microsoft.com/office/drawing/2010/main" val="0"/>
              </a:ext>
            </a:extLst>
          </a:blip>
          <a:srcRect/>
          <a:stretch>
            <a:fillRect/>
          </a:stretch>
        </p:blipFill>
        <p:spPr bwMode="auto">
          <a:xfrm rot="18745703">
            <a:off x="3109916" y="2003911"/>
            <a:ext cx="5758581" cy="281530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18839" y="3429000"/>
            <a:ext cx="2133424" cy="1534247"/>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285365" y="3429000"/>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3901348" y="1890391"/>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2562743"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285365" y="371475"/>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60269" y="371475"/>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8">
            <a:extLst>
              <a:ext uri="{28A0092B-C50C-407E-A947-70E740481C1C}">
                <a14:useLocalDpi xmlns:a14="http://schemas.microsoft.com/office/drawing/2010/main" val="0"/>
              </a:ext>
            </a:extLst>
          </a:blip>
          <a:srcRect b="12355"/>
          <a:stretch/>
        </p:blipFill>
        <p:spPr>
          <a:xfrm>
            <a:off x="7376494" y="1890391"/>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9">
            <a:extLst>
              <a:ext uri="{28A0092B-C50C-407E-A947-70E740481C1C}">
                <a14:useLocalDpi xmlns:a14="http://schemas.microsoft.com/office/drawing/2010/main" val="0"/>
              </a:ext>
            </a:extLst>
          </a:blip>
          <a:srcRect b="10390"/>
          <a:stretch/>
        </p:blipFill>
        <p:spPr>
          <a:xfrm>
            <a:off x="6018839"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60511" y="371475"/>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18839" y="371475"/>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3901348" y="4941199"/>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2562743"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62743" y="3429000"/>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8">
            <a:extLst>
              <a:ext uri="{28A0092B-C50C-407E-A947-70E740481C1C}">
                <a14:useLocalDpi xmlns:a14="http://schemas.microsoft.com/office/drawing/2010/main" val="0"/>
              </a:ext>
            </a:extLst>
          </a:blip>
          <a:srcRect b="13858"/>
          <a:stretch/>
        </p:blipFill>
        <p:spPr>
          <a:xfrm>
            <a:off x="7376494" y="4941199"/>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9">
            <a:extLst>
              <a:ext uri="{28A0092B-C50C-407E-A947-70E740481C1C}">
                <a14:useLocalDpi xmlns:a14="http://schemas.microsoft.com/office/drawing/2010/main" val="0"/>
              </a:ext>
            </a:extLst>
          </a:blip>
          <a:srcRect b="11628"/>
          <a:stretch/>
        </p:blipFill>
        <p:spPr>
          <a:xfrm>
            <a:off x="6018839"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60511" y="3429000"/>
            <a:ext cx="1749407" cy="1918263"/>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0"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sz="252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748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6" name="Title 15">
            <a:extLst>
              <a:ext uri="{FF2B5EF4-FFF2-40B4-BE49-F238E27FC236}">
                <a16:creationId xmlns:a16="http://schemas.microsoft.com/office/drawing/2014/main" xmlns="" id="{CC45E259-9176-4231-B050-39523E7BC672}"/>
              </a:ext>
            </a:extLst>
          </p:cNvPr>
          <p:cNvSpPr>
            <a:spLocks noGrp="1"/>
          </p:cNvSpPr>
          <p:nvPr>
            <p:ph type="title"/>
          </p:nvPr>
        </p:nvSpPr>
        <p:spPr>
          <a:xfrm>
            <a:off x="2102984" y="963635"/>
            <a:ext cx="7955869" cy="1804000"/>
          </a:xfrm>
        </p:spPr>
        <p:txBody>
          <a:bodyPr/>
          <a:lstStyle/>
          <a:p>
            <a:r>
              <a:rPr lang="en-US" sz="8000">
                <a:latin typeface="Arial" panose="020B0604020202020204" pitchFamily="34" charset="0"/>
                <a:cs typeface="Arial" panose="020B0604020202020204" pitchFamily="34" charset="0"/>
              </a:rPr>
              <a:t>Dặn dò</a:t>
            </a:r>
          </a:p>
        </p:txBody>
      </p:sp>
      <p:sp>
        <p:nvSpPr>
          <p:cNvPr id="3" name="Title 15">
            <a:extLst>
              <a:ext uri="{FF2B5EF4-FFF2-40B4-BE49-F238E27FC236}">
                <a16:creationId xmlns:a16="http://schemas.microsoft.com/office/drawing/2014/main" xmlns="" id="{EFC3C9F6-D7E0-4EE5-8521-6C0279E762ED}"/>
              </a:ext>
            </a:extLst>
          </p:cNvPr>
          <p:cNvSpPr txBox="1">
            <a:spLocks/>
          </p:cNvSpPr>
          <p:nvPr/>
        </p:nvSpPr>
        <p:spPr>
          <a:xfrm>
            <a:off x="2102983" y="3188366"/>
            <a:ext cx="7955869" cy="18040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4800"/>
              <a:buFont typeface="Annie Use Your Telescope"/>
              <a:buNone/>
              <a:defRPr sz="10640" b="1" i="0" u="none" strike="noStrike" cap="none">
                <a:solidFill>
                  <a:schemeClr val="dk2"/>
                </a:solidFill>
                <a:latin typeface="Annie Use Your Telescope"/>
                <a:ea typeface="Annie Use Your Telescope"/>
                <a:cs typeface="Annie Use Your Telescope"/>
                <a:sym typeface="Annie Use Your Telescope"/>
              </a:defRPr>
            </a:lvl1pPr>
            <a:lvl2pPr marR="0" lvl="1" algn="l" rtl="0">
              <a:lnSpc>
                <a:spcPct val="100000"/>
              </a:lnSpc>
              <a:spcBef>
                <a:spcPts val="0"/>
              </a:spcBef>
              <a:spcAft>
                <a:spcPts val="0"/>
              </a:spcAft>
              <a:buClr>
                <a:schemeClr val="dk1"/>
              </a:buClr>
              <a:buSzPts val="4800"/>
              <a:buFont typeface="Arial"/>
              <a:buNone/>
              <a:defRPr sz="6384"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4800"/>
              <a:buFont typeface="Arial"/>
              <a:buNone/>
              <a:defRPr sz="6384"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4800"/>
              <a:buFont typeface="Arial"/>
              <a:buNone/>
              <a:defRPr sz="6384"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4800"/>
              <a:buFont typeface="Arial"/>
              <a:buNone/>
              <a:defRPr sz="6384"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4800"/>
              <a:buFont typeface="Arial"/>
              <a:buNone/>
              <a:defRPr sz="6384"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4800"/>
              <a:buFont typeface="Arial"/>
              <a:buNone/>
              <a:defRPr sz="6384"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4800"/>
              <a:buFont typeface="Arial"/>
              <a:buNone/>
              <a:defRPr sz="6384"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4800"/>
              <a:buFont typeface="Arial"/>
              <a:buNone/>
              <a:defRPr sz="6384" b="1" i="0" u="none" strike="noStrike" cap="none">
                <a:solidFill>
                  <a:schemeClr val="dk1"/>
                </a:solidFill>
                <a:latin typeface="Arial"/>
                <a:ea typeface="Arial"/>
                <a:cs typeface="Arial"/>
                <a:sym typeface="Arial"/>
              </a:defRPr>
            </a:lvl9pPr>
          </a:lstStyle>
          <a:p>
            <a:r>
              <a:rPr lang="en-US" sz="4400">
                <a:latin typeface="Arial" panose="020B0604020202020204" pitchFamily="34" charset="0"/>
                <a:cs typeface="Arial" panose="020B0604020202020204" pitchFamily="34" charset="0"/>
              </a:rPr>
              <a:t>Chuẩn bị dụng cụ cho tiết học sau thực hành.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Placeholder 1">
            <a:extLst>
              <a:ext uri="{FF2B5EF4-FFF2-40B4-BE49-F238E27FC236}">
                <a16:creationId xmlns:a16="http://schemas.microsoft.com/office/drawing/2014/main" xmlns="" id="{1074F832-BE27-4A91-A91A-A88056D21E68}"/>
              </a:ext>
            </a:extLst>
          </p:cNvPr>
          <p:cNvSpPr txBox="1">
            <a:spLocks/>
          </p:cNvSpPr>
          <p:nvPr/>
        </p:nvSpPr>
        <p:spPr>
          <a:xfrm>
            <a:off x="3676915" y="340848"/>
            <a:ext cx="4715713" cy="1534247"/>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lnSpc>
                <a:spcPct val="150000"/>
              </a:lnSpc>
            </a:pPr>
            <a:r>
              <a:rPr lang="en-US" sz="6000">
                <a:solidFill>
                  <a:srgbClr val="FF0000"/>
                </a:solidFill>
                <a:latin typeface="Arial" panose="020B0604020202020204" pitchFamily="34" charset="0"/>
                <a:cs typeface="Arial" panose="020B0604020202020204" pitchFamily="34" charset="0"/>
              </a:rPr>
              <a:t>Ngân hàng</a:t>
            </a:r>
          </a:p>
        </p:txBody>
      </p:sp>
      <p:pic>
        <p:nvPicPr>
          <p:cNvPr id="1028" name="Picture 4" descr="Nhóm ngân hàng tư nhân bứt tốc ở hàng loạt chỉ tiêu tài chính cơ bản - Nhịp  sống kinh tế Việt Nam &amp;amp; Thế giới">
            <a:extLst>
              <a:ext uri="{FF2B5EF4-FFF2-40B4-BE49-F238E27FC236}">
                <a16:creationId xmlns:a16="http://schemas.microsoft.com/office/drawing/2014/main" xmlns="" id="{06B0F7C2-9125-407C-84F5-F3A80EFC1D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1920" y="1864196"/>
            <a:ext cx="6834057" cy="42686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5">
            <a:extLst>
              <a:ext uri="{28A0092B-C50C-407E-A947-70E740481C1C}">
                <a14:useLocalDpi xmlns:a14="http://schemas.microsoft.com/office/drawing/2010/main" val="0"/>
              </a:ext>
            </a:extLst>
          </a:blip>
          <a:srcRect b="12355"/>
          <a:stretch/>
        </p:blipFill>
        <p:spPr>
          <a:xfrm>
            <a:off x="3901348" y="1890391"/>
            <a:ext cx="2133424" cy="1538609"/>
          </a:xfrm>
          <a:prstGeom prst="rect">
            <a:avLst/>
          </a:prstGeom>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6018839" y="3429000"/>
            <a:ext cx="2133424" cy="1534247"/>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4285365" y="3429000"/>
            <a:ext cx="1749407" cy="1918263"/>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62743"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4285365" y="371475"/>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2560269" y="371475"/>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5">
            <a:extLst>
              <a:ext uri="{28A0092B-C50C-407E-A947-70E740481C1C}">
                <a14:useLocalDpi xmlns:a14="http://schemas.microsoft.com/office/drawing/2010/main" val="0"/>
              </a:ext>
            </a:extLst>
          </a:blip>
          <a:srcRect b="12355"/>
          <a:stretch/>
        </p:blipFill>
        <p:spPr>
          <a:xfrm>
            <a:off x="7376494" y="1890391"/>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18839"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7">
            <a:extLst>
              <a:ext uri="{28A0092B-C50C-407E-A947-70E740481C1C}">
                <a14:useLocalDpi xmlns:a14="http://schemas.microsoft.com/office/drawing/2010/main" val="0"/>
              </a:ext>
            </a:extLst>
          </a:blip>
          <a:srcRect t="9795"/>
          <a:stretch/>
        </p:blipFill>
        <p:spPr>
          <a:xfrm>
            <a:off x="7760511" y="371475"/>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6">
            <a:extLst>
              <a:ext uri="{28A0092B-C50C-407E-A947-70E740481C1C}">
                <a14:useLocalDpi xmlns:a14="http://schemas.microsoft.com/office/drawing/2010/main" val="0"/>
              </a:ext>
            </a:extLst>
          </a:blip>
          <a:srcRect t="11936"/>
          <a:stretch/>
        </p:blipFill>
        <p:spPr>
          <a:xfrm>
            <a:off x="6018839" y="371475"/>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5">
            <a:extLst>
              <a:ext uri="{28A0092B-C50C-407E-A947-70E740481C1C}">
                <a14:useLocalDpi xmlns:a14="http://schemas.microsoft.com/office/drawing/2010/main" val="0"/>
              </a:ext>
            </a:extLst>
          </a:blip>
          <a:srcRect b="13858"/>
          <a:stretch/>
        </p:blipFill>
        <p:spPr>
          <a:xfrm>
            <a:off x="3901348" y="4941199"/>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62743"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6">
            <a:extLst>
              <a:ext uri="{28A0092B-C50C-407E-A947-70E740481C1C}">
                <a14:useLocalDpi xmlns:a14="http://schemas.microsoft.com/office/drawing/2010/main" val="0"/>
              </a:ext>
            </a:extLst>
          </a:blip>
          <a:srcRect t="12604"/>
          <a:stretch/>
        </p:blipFill>
        <p:spPr>
          <a:xfrm>
            <a:off x="2562743" y="3429000"/>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5">
            <a:extLst>
              <a:ext uri="{28A0092B-C50C-407E-A947-70E740481C1C}">
                <a14:useLocalDpi xmlns:a14="http://schemas.microsoft.com/office/drawing/2010/main" val="0"/>
              </a:ext>
            </a:extLst>
          </a:blip>
          <a:srcRect b="13858"/>
          <a:stretch/>
        </p:blipFill>
        <p:spPr>
          <a:xfrm>
            <a:off x="7376494" y="4941199"/>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18839"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7">
            <a:extLst>
              <a:ext uri="{28A0092B-C50C-407E-A947-70E740481C1C}">
                <a14:useLocalDpi xmlns:a14="http://schemas.microsoft.com/office/drawing/2010/main" val="0"/>
              </a:ext>
            </a:extLst>
          </a:blip>
          <a:srcRect t="10341"/>
          <a:stretch/>
        </p:blipFill>
        <p:spPr>
          <a:xfrm>
            <a:off x="7760511" y="3429000"/>
            <a:ext cx="1749407" cy="1918263"/>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0"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sz="252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246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xmlns="" id="{FF474D27-5BDB-4039-8547-4B0E247CCB0E}"/>
              </a:ext>
            </a:extLst>
          </p:cNvPr>
          <p:cNvSpPr txBox="1">
            <a:spLocks/>
          </p:cNvSpPr>
          <p:nvPr/>
        </p:nvSpPr>
        <p:spPr>
          <a:xfrm>
            <a:off x="3762309" y="-41050"/>
            <a:ext cx="4715713" cy="1534247"/>
          </a:xfrm>
          <a:prstGeom prst="rect">
            <a:avLst/>
          </a:prstGeom>
          <a:solidFill>
            <a:schemeClr val="bg1"/>
          </a:solidFill>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lnSpc>
                <a:spcPct val="150000"/>
              </a:lnSpc>
            </a:pPr>
            <a:r>
              <a:rPr lang="en-US" sz="6000">
                <a:solidFill>
                  <a:srgbClr val="FF0000"/>
                </a:solidFill>
                <a:latin typeface="Arial" panose="020B0604020202020204" pitchFamily="34" charset="0"/>
                <a:cs typeface="Arial" panose="020B0604020202020204" pitchFamily="34" charset="0"/>
              </a:rPr>
              <a:t>Tiền</a:t>
            </a:r>
          </a:p>
        </p:txBody>
      </p:sp>
      <p:pic>
        <p:nvPicPr>
          <p:cNvPr id="1026" name="Picture 2" descr="Nhiều ngân hàng tăng tín dụng vượt hạn mức cho phép">
            <a:extLst>
              <a:ext uri="{FF2B5EF4-FFF2-40B4-BE49-F238E27FC236}">
                <a16:creationId xmlns:a16="http://schemas.microsoft.com/office/drawing/2014/main" xmlns="" id="{AE0C0C9B-C604-4CA2-8764-BDADDE38F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2042" y="1165863"/>
            <a:ext cx="6823886" cy="45492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xmlns="" id="{9A9D25BF-69CC-4314-972E-05B17C2413AB}"/>
              </a:ext>
            </a:extLst>
          </p:cNvPr>
          <p:cNvPicPr>
            <a:picLocks noChangeAspect="1"/>
          </p:cNvPicPr>
          <p:nvPr/>
        </p:nvPicPr>
        <p:blipFill rotWithShape="1">
          <a:blip r:embed="rId5">
            <a:extLst>
              <a:ext uri="{28A0092B-C50C-407E-A947-70E740481C1C}">
                <a14:useLocalDpi xmlns:a14="http://schemas.microsoft.com/office/drawing/2010/main" val="0"/>
              </a:ext>
            </a:extLst>
          </a:blip>
          <a:srcRect t="12604"/>
          <a:stretch/>
        </p:blipFill>
        <p:spPr>
          <a:xfrm>
            <a:off x="6018839" y="3429000"/>
            <a:ext cx="2133424" cy="1534247"/>
          </a:xfrm>
          <a:prstGeom prst="rect">
            <a:avLst/>
          </a:prstGeom>
        </p:spPr>
      </p:pic>
      <p:pic>
        <p:nvPicPr>
          <p:cNvPr id="13" name="Picture 12">
            <a:extLst>
              <a:ext uri="{FF2B5EF4-FFF2-40B4-BE49-F238E27FC236}">
                <a16:creationId xmlns:a16="http://schemas.microsoft.com/office/drawing/2014/main" xmlns="" id="{325A836F-AA64-4154-B05A-63C492CA9CB5}"/>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4285365" y="3429000"/>
            <a:ext cx="1749407" cy="1918263"/>
          </a:xfrm>
          <a:prstGeom prst="rect">
            <a:avLst/>
          </a:prstGeom>
        </p:spPr>
      </p:pic>
      <p:pic>
        <p:nvPicPr>
          <p:cNvPr id="3" name="Picture 2">
            <a:extLst>
              <a:ext uri="{FF2B5EF4-FFF2-40B4-BE49-F238E27FC236}">
                <a16:creationId xmlns:a16="http://schemas.microsoft.com/office/drawing/2014/main" xmlns="" id="{FA46BAB5-1A79-471B-9F09-D8DE121E84EE}"/>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3901348" y="1890391"/>
            <a:ext cx="2133424" cy="1538609"/>
          </a:xfrm>
          <a:prstGeom prst="rect">
            <a:avLst/>
          </a:prstGeom>
        </p:spPr>
      </p:pic>
      <p:pic>
        <p:nvPicPr>
          <p:cNvPr id="4" name="Picture 3">
            <a:extLst>
              <a:ext uri="{FF2B5EF4-FFF2-40B4-BE49-F238E27FC236}">
                <a16:creationId xmlns:a16="http://schemas.microsoft.com/office/drawing/2014/main" xmlns="" id="{30CF5803-A2A5-4EDA-B210-FEE223A60EB9}"/>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2562743" y="1517240"/>
            <a:ext cx="1755503" cy="1911760"/>
          </a:xfrm>
          <a:prstGeom prst="rect">
            <a:avLst/>
          </a:prstGeom>
        </p:spPr>
      </p:pic>
      <p:pic>
        <p:nvPicPr>
          <p:cNvPr id="5" name="Picture 4">
            <a:extLst>
              <a:ext uri="{FF2B5EF4-FFF2-40B4-BE49-F238E27FC236}">
                <a16:creationId xmlns:a16="http://schemas.microsoft.com/office/drawing/2014/main" xmlns="" id="{55DFA42C-AFA4-4C0F-9D5F-6A0B7F67DE04}"/>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4285365" y="371475"/>
            <a:ext cx="1749407" cy="1929969"/>
          </a:xfrm>
          <a:prstGeom prst="rect">
            <a:avLst/>
          </a:prstGeom>
        </p:spPr>
      </p:pic>
      <p:pic>
        <p:nvPicPr>
          <p:cNvPr id="6" name="Picture 5">
            <a:extLst>
              <a:ext uri="{FF2B5EF4-FFF2-40B4-BE49-F238E27FC236}">
                <a16:creationId xmlns:a16="http://schemas.microsoft.com/office/drawing/2014/main" xmlns="" id="{13C0A678-8053-41D4-8569-8DA5E1816294}"/>
              </a:ext>
            </a:extLst>
          </p:cNvPr>
          <p:cNvPicPr>
            <a:picLocks noChangeAspect="1"/>
          </p:cNvPicPr>
          <p:nvPr/>
        </p:nvPicPr>
        <p:blipFill rotWithShape="1">
          <a:blip r:embed="rId5">
            <a:extLst>
              <a:ext uri="{28A0092B-C50C-407E-A947-70E740481C1C}">
                <a14:useLocalDpi xmlns:a14="http://schemas.microsoft.com/office/drawing/2010/main" val="0"/>
              </a:ext>
            </a:extLst>
          </a:blip>
          <a:srcRect t="11936"/>
          <a:stretch/>
        </p:blipFill>
        <p:spPr>
          <a:xfrm>
            <a:off x="2560269" y="371475"/>
            <a:ext cx="2133424" cy="1545953"/>
          </a:xfrm>
          <a:prstGeom prst="rect">
            <a:avLst/>
          </a:prstGeom>
        </p:spPr>
      </p:pic>
      <p:pic>
        <p:nvPicPr>
          <p:cNvPr id="7" name="Picture 6">
            <a:extLst>
              <a:ext uri="{FF2B5EF4-FFF2-40B4-BE49-F238E27FC236}">
                <a16:creationId xmlns:a16="http://schemas.microsoft.com/office/drawing/2014/main" xmlns="" id="{5FFF0D45-7BD0-4903-8F17-C1764ED80240}"/>
              </a:ext>
            </a:extLst>
          </p:cNvPr>
          <p:cNvPicPr>
            <a:picLocks noChangeAspect="1"/>
          </p:cNvPicPr>
          <p:nvPr/>
        </p:nvPicPr>
        <p:blipFill rotWithShape="1">
          <a:blip r:embed="rId7">
            <a:extLst>
              <a:ext uri="{28A0092B-C50C-407E-A947-70E740481C1C}">
                <a14:useLocalDpi xmlns:a14="http://schemas.microsoft.com/office/drawing/2010/main" val="0"/>
              </a:ext>
            </a:extLst>
          </a:blip>
          <a:srcRect b="12355"/>
          <a:stretch/>
        </p:blipFill>
        <p:spPr>
          <a:xfrm>
            <a:off x="7376494" y="1890391"/>
            <a:ext cx="2133424" cy="1538609"/>
          </a:xfrm>
          <a:prstGeom prst="rect">
            <a:avLst/>
          </a:prstGeom>
        </p:spPr>
      </p:pic>
      <p:pic>
        <p:nvPicPr>
          <p:cNvPr id="8" name="Picture 7">
            <a:extLst>
              <a:ext uri="{FF2B5EF4-FFF2-40B4-BE49-F238E27FC236}">
                <a16:creationId xmlns:a16="http://schemas.microsoft.com/office/drawing/2014/main" xmlns="" id="{82DE54CB-344A-4799-9AEB-CA807CC4F604}"/>
              </a:ext>
            </a:extLst>
          </p:cNvPr>
          <p:cNvPicPr>
            <a:picLocks noChangeAspect="1"/>
          </p:cNvPicPr>
          <p:nvPr/>
        </p:nvPicPr>
        <p:blipFill rotWithShape="1">
          <a:blip r:embed="rId8">
            <a:extLst>
              <a:ext uri="{28A0092B-C50C-407E-A947-70E740481C1C}">
                <a14:useLocalDpi xmlns:a14="http://schemas.microsoft.com/office/drawing/2010/main" val="0"/>
              </a:ext>
            </a:extLst>
          </a:blip>
          <a:srcRect b="10390"/>
          <a:stretch/>
        </p:blipFill>
        <p:spPr>
          <a:xfrm>
            <a:off x="6018839" y="1517240"/>
            <a:ext cx="1755503" cy="1911760"/>
          </a:xfrm>
          <a:prstGeom prst="rect">
            <a:avLst/>
          </a:prstGeom>
        </p:spPr>
      </p:pic>
      <p:pic>
        <p:nvPicPr>
          <p:cNvPr id="9" name="Picture 8">
            <a:extLst>
              <a:ext uri="{FF2B5EF4-FFF2-40B4-BE49-F238E27FC236}">
                <a16:creationId xmlns:a16="http://schemas.microsoft.com/office/drawing/2014/main" xmlns="" id="{D7091246-86AF-4859-AD3A-6CE151A2869F}"/>
              </a:ext>
            </a:extLst>
          </p:cNvPr>
          <p:cNvPicPr>
            <a:picLocks noChangeAspect="1"/>
          </p:cNvPicPr>
          <p:nvPr/>
        </p:nvPicPr>
        <p:blipFill rotWithShape="1">
          <a:blip r:embed="rId6">
            <a:extLst>
              <a:ext uri="{28A0092B-C50C-407E-A947-70E740481C1C}">
                <a14:useLocalDpi xmlns:a14="http://schemas.microsoft.com/office/drawing/2010/main" val="0"/>
              </a:ext>
            </a:extLst>
          </a:blip>
          <a:srcRect t="9795"/>
          <a:stretch/>
        </p:blipFill>
        <p:spPr>
          <a:xfrm>
            <a:off x="7760511" y="371475"/>
            <a:ext cx="1749407" cy="1929969"/>
          </a:xfrm>
          <a:prstGeom prst="rect">
            <a:avLst/>
          </a:prstGeom>
        </p:spPr>
      </p:pic>
      <p:pic>
        <p:nvPicPr>
          <p:cNvPr id="10" name="Picture 9">
            <a:extLst>
              <a:ext uri="{FF2B5EF4-FFF2-40B4-BE49-F238E27FC236}">
                <a16:creationId xmlns:a16="http://schemas.microsoft.com/office/drawing/2014/main" xmlns="" id="{E559E540-916B-4213-A01E-B73CE06EB5AE}"/>
              </a:ext>
            </a:extLst>
          </p:cNvPr>
          <p:cNvPicPr>
            <a:picLocks noChangeAspect="1"/>
          </p:cNvPicPr>
          <p:nvPr/>
        </p:nvPicPr>
        <p:blipFill rotWithShape="1">
          <a:blip r:embed="rId5">
            <a:extLst>
              <a:ext uri="{28A0092B-C50C-407E-A947-70E740481C1C}">
                <a14:useLocalDpi xmlns:a14="http://schemas.microsoft.com/office/drawing/2010/main" val="0"/>
              </a:ext>
            </a:extLst>
          </a:blip>
          <a:srcRect t="11936"/>
          <a:stretch/>
        </p:blipFill>
        <p:spPr>
          <a:xfrm>
            <a:off x="6018839" y="371475"/>
            <a:ext cx="2133424" cy="1545953"/>
          </a:xfrm>
          <a:prstGeom prst="rect">
            <a:avLst/>
          </a:prstGeom>
        </p:spPr>
      </p:pic>
      <p:pic>
        <p:nvPicPr>
          <p:cNvPr id="11" name="Picture 10">
            <a:extLst>
              <a:ext uri="{FF2B5EF4-FFF2-40B4-BE49-F238E27FC236}">
                <a16:creationId xmlns:a16="http://schemas.microsoft.com/office/drawing/2014/main" xmlns="" id="{52BF75B3-D329-4C8D-A388-441EB28E4199}"/>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3901348" y="4941199"/>
            <a:ext cx="2133424" cy="1512215"/>
          </a:xfrm>
          <a:prstGeom prst="rect">
            <a:avLst/>
          </a:prstGeom>
        </p:spPr>
      </p:pic>
      <p:pic>
        <p:nvPicPr>
          <p:cNvPr id="12" name="Picture 11">
            <a:extLst>
              <a:ext uri="{FF2B5EF4-FFF2-40B4-BE49-F238E27FC236}">
                <a16:creationId xmlns:a16="http://schemas.microsoft.com/office/drawing/2014/main" xmlns="" id="{4FBC9C65-5F9C-4F70-B9CC-27A9ADE2F358}"/>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2562743" y="4568048"/>
            <a:ext cx="1755503" cy="1885366"/>
          </a:xfrm>
          <a:prstGeom prst="rect">
            <a:avLst/>
          </a:prstGeom>
        </p:spPr>
      </p:pic>
      <p:pic>
        <p:nvPicPr>
          <p:cNvPr id="14" name="Picture 13">
            <a:extLst>
              <a:ext uri="{FF2B5EF4-FFF2-40B4-BE49-F238E27FC236}">
                <a16:creationId xmlns:a16="http://schemas.microsoft.com/office/drawing/2014/main" xmlns="" id="{60BB9706-4D3A-4161-9515-BF422D652E09}"/>
              </a:ext>
            </a:extLst>
          </p:cNvPr>
          <p:cNvPicPr>
            <a:picLocks noChangeAspect="1"/>
          </p:cNvPicPr>
          <p:nvPr/>
        </p:nvPicPr>
        <p:blipFill rotWithShape="1">
          <a:blip r:embed="rId5">
            <a:extLst>
              <a:ext uri="{28A0092B-C50C-407E-A947-70E740481C1C}">
                <a14:useLocalDpi xmlns:a14="http://schemas.microsoft.com/office/drawing/2010/main" val="0"/>
              </a:ext>
            </a:extLst>
          </a:blip>
          <a:srcRect t="12604"/>
          <a:stretch/>
        </p:blipFill>
        <p:spPr>
          <a:xfrm>
            <a:off x="2562743" y="3429000"/>
            <a:ext cx="2133424" cy="1534247"/>
          </a:xfrm>
          <a:prstGeom prst="rect">
            <a:avLst/>
          </a:prstGeom>
        </p:spPr>
      </p:pic>
      <p:pic>
        <p:nvPicPr>
          <p:cNvPr id="15" name="Picture 14">
            <a:extLst>
              <a:ext uri="{FF2B5EF4-FFF2-40B4-BE49-F238E27FC236}">
                <a16:creationId xmlns:a16="http://schemas.microsoft.com/office/drawing/2014/main" xmlns="" id="{AEB9576F-3A77-4D77-96C4-E871571ACFEC}"/>
              </a:ext>
            </a:extLst>
          </p:cNvPr>
          <p:cNvPicPr>
            <a:picLocks noChangeAspect="1"/>
          </p:cNvPicPr>
          <p:nvPr/>
        </p:nvPicPr>
        <p:blipFill rotWithShape="1">
          <a:blip r:embed="rId7">
            <a:extLst>
              <a:ext uri="{28A0092B-C50C-407E-A947-70E740481C1C}">
                <a14:useLocalDpi xmlns:a14="http://schemas.microsoft.com/office/drawing/2010/main" val="0"/>
              </a:ext>
            </a:extLst>
          </a:blip>
          <a:srcRect b="13858"/>
          <a:stretch/>
        </p:blipFill>
        <p:spPr>
          <a:xfrm>
            <a:off x="7376494" y="4941199"/>
            <a:ext cx="2133424" cy="1512215"/>
          </a:xfrm>
          <a:prstGeom prst="rect">
            <a:avLst/>
          </a:prstGeom>
        </p:spPr>
      </p:pic>
      <p:pic>
        <p:nvPicPr>
          <p:cNvPr id="16" name="Picture 15">
            <a:extLst>
              <a:ext uri="{FF2B5EF4-FFF2-40B4-BE49-F238E27FC236}">
                <a16:creationId xmlns:a16="http://schemas.microsoft.com/office/drawing/2014/main" xmlns="" id="{45C4E77D-FEE1-4263-9C49-D09D29AEE919}"/>
              </a:ext>
            </a:extLst>
          </p:cNvPr>
          <p:cNvPicPr>
            <a:picLocks noChangeAspect="1"/>
          </p:cNvPicPr>
          <p:nvPr/>
        </p:nvPicPr>
        <p:blipFill rotWithShape="1">
          <a:blip r:embed="rId8">
            <a:extLst>
              <a:ext uri="{28A0092B-C50C-407E-A947-70E740481C1C}">
                <a14:useLocalDpi xmlns:a14="http://schemas.microsoft.com/office/drawing/2010/main" val="0"/>
              </a:ext>
            </a:extLst>
          </a:blip>
          <a:srcRect b="11628"/>
          <a:stretch/>
        </p:blipFill>
        <p:spPr>
          <a:xfrm>
            <a:off x="6018839" y="4568048"/>
            <a:ext cx="1755503" cy="1885366"/>
          </a:xfrm>
          <a:prstGeom prst="rect">
            <a:avLst/>
          </a:prstGeom>
        </p:spPr>
      </p:pic>
      <p:pic>
        <p:nvPicPr>
          <p:cNvPr id="17" name="Picture 16">
            <a:extLst>
              <a:ext uri="{FF2B5EF4-FFF2-40B4-BE49-F238E27FC236}">
                <a16:creationId xmlns:a16="http://schemas.microsoft.com/office/drawing/2014/main" xmlns="" id="{DAAFCDE0-1131-4AF7-BA51-72E72A1DA034}"/>
              </a:ext>
            </a:extLst>
          </p:cNvPr>
          <p:cNvPicPr>
            <a:picLocks noChangeAspect="1"/>
          </p:cNvPicPr>
          <p:nvPr/>
        </p:nvPicPr>
        <p:blipFill rotWithShape="1">
          <a:blip r:embed="rId6">
            <a:extLst>
              <a:ext uri="{28A0092B-C50C-407E-A947-70E740481C1C}">
                <a14:useLocalDpi xmlns:a14="http://schemas.microsoft.com/office/drawing/2010/main" val="0"/>
              </a:ext>
            </a:extLst>
          </a:blip>
          <a:srcRect t="10341"/>
          <a:stretch/>
        </p:blipFill>
        <p:spPr>
          <a:xfrm>
            <a:off x="7760511" y="3429000"/>
            <a:ext cx="1749407" cy="1918263"/>
          </a:xfrm>
          <a:prstGeom prst="rect">
            <a:avLst/>
          </a:prstGeom>
        </p:spPr>
      </p:pic>
      <p:sp>
        <p:nvSpPr>
          <p:cNvPr id="19" name="Rectangle 18">
            <a:extLst>
              <a:ext uri="{FF2B5EF4-FFF2-40B4-BE49-F238E27FC236}">
                <a16:creationId xmlns:a16="http://schemas.microsoft.com/office/drawing/2014/main" xmlns="" id="{A3C47EC7-D71F-C74F-B6CC-59BA3267EB03}"/>
              </a:ext>
            </a:extLst>
          </p:cNvPr>
          <p:cNvSpPr/>
          <p:nvPr/>
        </p:nvSpPr>
        <p:spPr>
          <a:xfrm>
            <a:off x="0" y="8615"/>
            <a:ext cx="12161838" cy="6840770"/>
          </a:xfrm>
          <a:prstGeom prst="rect">
            <a:avLst/>
          </a:prstGeom>
          <a:noFill/>
          <a:ln w="3810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x-none" sz="2526">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00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5"/>
                                        </p:tgtEl>
                                        <p:attrNameLst>
                                          <p:attrName>ppt_x</p:attrName>
                                        </p:attrNameLst>
                                      </p:cBhvr>
                                      <p:tavLst>
                                        <p:tav tm="0">
                                          <p:val>
                                            <p:strVal val="ppt_x"/>
                                          </p:val>
                                        </p:tav>
                                        <p:tav tm="100000">
                                          <p:val>
                                            <p:strVal val="ppt_x"/>
                                          </p:val>
                                        </p:tav>
                                      </p:tavLst>
                                    </p:anim>
                                    <p:anim calcmode="lin" valueType="num">
                                      <p:cBhvr additive="base">
                                        <p:cTn id="7" dur="500"/>
                                        <p:tgtEl>
                                          <p:spTgt spid="15"/>
                                        </p:tgtEl>
                                        <p:attrNameLst>
                                          <p:attrName>ppt_y</p:attrName>
                                        </p:attrNameLst>
                                      </p:cBhvr>
                                      <p:tavLst>
                                        <p:tav tm="0">
                                          <p:val>
                                            <p:strVal val="ppt_y"/>
                                          </p:val>
                                        </p:tav>
                                        <p:tav tm="100000">
                                          <p:val>
                                            <p:strVal val="1+ppt_h/2"/>
                                          </p:val>
                                        </p:tav>
                                      </p:tavLst>
                                    </p:anim>
                                    <p:set>
                                      <p:cBhvr>
                                        <p:cTn id="8"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ppt_x"/>
                                          </p:val>
                                        </p:tav>
                                      </p:tavLst>
                                    </p:anim>
                                    <p:anim calcmode="lin" valueType="num">
                                      <p:cBhvr additive="base">
                                        <p:cTn id="13" dur="500"/>
                                        <p:tgtEl>
                                          <p:spTgt spid="16"/>
                                        </p:tgtEl>
                                        <p:attrNameLst>
                                          <p:attrName>ppt_y</p:attrName>
                                        </p:attrNameLst>
                                      </p:cBhvr>
                                      <p:tavLst>
                                        <p:tav tm="0">
                                          <p:val>
                                            <p:strVal val="ppt_y"/>
                                          </p:val>
                                        </p:tav>
                                        <p:tav tm="100000">
                                          <p:val>
                                            <p:strVal val="1+ppt_h/2"/>
                                          </p:val>
                                        </p:tav>
                                      </p:tavLst>
                                    </p:anim>
                                    <p:set>
                                      <p:cBhvr>
                                        <p:cTn id="14" dur="1" fill="hold">
                                          <p:stCondLst>
                                            <p:cond delay="499"/>
                                          </p:stCondLst>
                                        </p:cTn>
                                        <p:tgtEl>
                                          <p:spTgt spid="16"/>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2"/>
                                        </p:tgtEl>
                                        <p:attrNameLst>
                                          <p:attrName>ppt_x</p:attrName>
                                        </p:attrNameLst>
                                      </p:cBhvr>
                                      <p:tavLst>
                                        <p:tav tm="0">
                                          <p:val>
                                            <p:strVal val="ppt_x"/>
                                          </p:val>
                                        </p:tav>
                                        <p:tav tm="100000">
                                          <p:val>
                                            <p:strVal val="ppt_x"/>
                                          </p:val>
                                        </p:tav>
                                      </p:tavLst>
                                    </p:anim>
                                    <p:anim calcmode="lin" valueType="num">
                                      <p:cBhvr additive="base">
                                        <p:cTn id="25" dur="500"/>
                                        <p:tgtEl>
                                          <p:spTgt spid="12"/>
                                        </p:tgtEl>
                                        <p:attrNameLst>
                                          <p:attrName>ppt_y</p:attrName>
                                        </p:attrNameLst>
                                      </p:cBhvr>
                                      <p:tavLst>
                                        <p:tav tm="0">
                                          <p:val>
                                            <p:strVal val="ppt_y"/>
                                          </p:val>
                                        </p:tav>
                                        <p:tav tm="100000">
                                          <p:val>
                                            <p:strVal val="1+ppt_h/2"/>
                                          </p:val>
                                        </p:tav>
                                      </p:tavLst>
                                    </p:anim>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3"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xit" presetSubtype="4"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ppt_x"/>
                                          </p:val>
                                        </p:tav>
                                      </p:tavLst>
                                    </p:anim>
                                    <p:anim calcmode="lin" valueType="num">
                                      <p:cBhvr additive="base">
                                        <p:cTn id="37" dur="500"/>
                                        <p:tgtEl>
                                          <p:spTgt spid="13"/>
                                        </p:tgtEl>
                                        <p:attrNameLst>
                                          <p:attrName>ppt_y</p:attrName>
                                        </p:attrNameLst>
                                      </p:cBhvr>
                                      <p:tavLst>
                                        <p:tav tm="0">
                                          <p:val>
                                            <p:strVal val="ppt_y"/>
                                          </p:val>
                                        </p:tav>
                                        <p:tav tm="100000">
                                          <p:val>
                                            <p:strVal val="1+ppt_h/2"/>
                                          </p:val>
                                        </p:tav>
                                      </p:tavLst>
                                    </p:anim>
                                    <p:set>
                                      <p:cBhvr>
                                        <p:cTn id="38" dur="1" fill="hold">
                                          <p:stCondLst>
                                            <p:cond delay="499"/>
                                          </p:stCondLst>
                                        </p:cTn>
                                        <p:tgtEl>
                                          <p:spTgt spid="13"/>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xit" presetSubtype="4" fill="hold" nodeType="clickEffect">
                                  <p:stCondLst>
                                    <p:cond delay="0"/>
                                  </p:stCondLst>
                                  <p:childTnLst>
                                    <p:anim calcmode="lin" valueType="num">
                                      <p:cBhvr additive="base">
                                        <p:cTn id="42" dur="500"/>
                                        <p:tgtEl>
                                          <p:spTgt spid="18"/>
                                        </p:tgtEl>
                                        <p:attrNameLst>
                                          <p:attrName>ppt_x</p:attrName>
                                        </p:attrNameLst>
                                      </p:cBhvr>
                                      <p:tavLst>
                                        <p:tav tm="0">
                                          <p:val>
                                            <p:strVal val="ppt_x"/>
                                          </p:val>
                                        </p:tav>
                                        <p:tav tm="100000">
                                          <p:val>
                                            <p:strVal val="ppt_x"/>
                                          </p:val>
                                        </p:tav>
                                      </p:tavLst>
                                    </p:anim>
                                    <p:anim calcmode="lin" valueType="num">
                                      <p:cBhvr additive="base">
                                        <p:cTn id="43" dur="500"/>
                                        <p:tgtEl>
                                          <p:spTgt spid="18"/>
                                        </p:tgtEl>
                                        <p:attrNameLst>
                                          <p:attrName>ppt_y</p:attrName>
                                        </p:attrNameLst>
                                      </p:cBhvr>
                                      <p:tavLst>
                                        <p:tav tm="0">
                                          <p:val>
                                            <p:strVal val="ppt_y"/>
                                          </p:val>
                                        </p:tav>
                                        <p:tav tm="100000">
                                          <p:val>
                                            <p:strVal val="1+ppt_h/2"/>
                                          </p:val>
                                        </p:tav>
                                      </p:tavLst>
                                    </p:anim>
                                    <p:set>
                                      <p:cBhvr>
                                        <p:cTn id="44"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himes.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17"/>
                                        </p:tgtEl>
                                        <p:attrNameLst>
                                          <p:attrName>ppt_x</p:attrName>
                                        </p:attrNameLst>
                                      </p:cBhvr>
                                      <p:tavLst>
                                        <p:tav tm="0">
                                          <p:val>
                                            <p:strVal val="ppt_x"/>
                                          </p:val>
                                        </p:tav>
                                        <p:tav tm="100000">
                                          <p:val>
                                            <p:strVal val="ppt_x"/>
                                          </p:val>
                                        </p:tav>
                                      </p:tavLst>
                                    </p:anim>
                                    <p:anim calcmode="lin" valueType="num">
                                      <p:cBhvr additive="base">
                                        <p:cTn id="49" dur="500"/>
                                        <p:tgtEl>
                                          <p:spTgt spid="17"/>
                                        </p:tgtEl>
                                        <p:attrNameLst>
                                          <p:attrName>ppt_y</p:attrName>
                                        </p:attrNameLst>
                                      </p:cBhvr>
                                      <p:tavLst>
                                        <p:tav tm="0">
                                          <p:val>
                                            <p:strVal val="ppt_y"/>
                                          </p:val>
                                        </p:tav>
                                        <p:tav tm="100000">
                                          <p:val>
                                            <p:strVal val="1+ppt_h/2"/>
                                          </p:val>
                                        </p:tav>
                                      </p:tavLst>
                                    </p:anim>
                                    <p:set>
                                      <p:cBhvr>
                                        <p:cTn id="50" dur="1" fill="hold">
                                          <p:stCondLst>
                                            <p:cond delay="499"/>
                                          </p:stCondLst>
                                        </p:cTn>
                                        <p:tgtEl>
                                          <p:spTgt spid="17"/>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7"/>
                                        </p:tgtEl>
                                        <p:attrNameLst>
                                          <p:attrName>ppt_x</p:attrName>
                                        </p:attrNameLst>
                                      </p:cBhvr>
                                      <p:tavLst>
                                        <p:tav tm="0">
                                          <p:val>
                                            <p:strVal val="ppt_x"/>
                                          </p:val>
                                        </p:tav>
                                        <p:tav tm="100000">
                                          <p:val>
                                            <p:strVal val="ppt_x"/>
                                          </p:val>
                                        </p:tav>
                                      </p:tavLst>
                                    </p:anim>
                                    <p:anim calcmode="lin" valueType="num">
                                      <p:cBhvr additive="base">
                                        <p:cTn id="55" dur="500"/>
                                        <p:tgtEl>
                                          <p:spTgt spid="7"/>
                                        </p:tgtEl>
                                        <p:attrNameLst>
                                          <p:attrName>ppt_y</p:attrName>
                                        </p:attrNameLst>
                                      </p:cBhvr>
                                      <p:tavLst>
                                        <p:tav tm="0">
                                          <p:val>
                                            <p:strVal val="ppt_y"/>
                                          </p:val>
                                        </p:tav>
                                        <p:tav tm="100000">
                                          <p:val>
                                            <p:strVal val="1+ppt_h/2"/>
                                          </p:val>
                                        </p:tav>
                                      </p:tavLst>
                                    </p:anim>
                                    <p:set>
                                      <p:cBhvr>
                                        <p:cTn id="56"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53"/>
                                            </p:cond>
                                          </p:stCondLst>
                                          <p:endCondLst>
                                            <p:cond evt="onStopAudio" delay="0">
                                              <p:tgtEl>
                                                <p:sldTgt/>
                                              </p:tgtEl>
                                            </p:cond>
                                          </p:endCondLst>
                                        </p:cTn>
                                        <p:tgtEl>
                                          <p:sndTgt r:embed="rId3"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xit" presetSubtype="4" fill="hold" nodeType="clickEffect">
                                  <p:stCondLst>
                                    <p:cond delay="0"/>
                                  </p:stCondLst>
                                  <p:childTnLst>
                                    <p:anim calcmode="lin" valueType="num">
                                      <p:cBhvr additive="base">
                                        <p:cTn id="60" dur="500"/>
                                        <p:tgtEl>
                                          <p:spTgt spid="8"/>
                                        </p:tgtEl>
                                        <p:attrNameLst>
                                          <p:attrName>ppt_x</p:attrName>
                                        </p:attrNameLst>
                                      </p:cBhvr>
                                      <p:tavLst>
                                        <p:tav tm="0">
                                          <p:val>
                                            <p:strVal val="ppt_x"/>
                                          </p:val>
                                        </p:tav>
                                        <p:tav tm="100000">
                                          <p:val>
                                            <p:strVal val="ppt_x"/>
                                          </p:val>
                                        </p:tav>
                                      </p:tavLst>
                                    </p:anim>
                                    <p:anim calcmode="lin" valueType="num">
                                      <p:cBhvr additive="base">
                                        <p:cTn id="61" dur="500"/>
                                        <p:tgtEl>
                                          <p:spTgt spid="8"/>
                                        </p:tgtEl>
                                        <p:attrNameLst>
                                          <p:attrName>ppt_y</p:attrName>
                                        </p:attrNameLst>
                                      </p:cBhvr>
                                      <p:tavLst>
                                        <p:tav tm="0">
                                          <p:val>
                                            <p:strVal val="ppt_y"/>
                                          </p:val>
                                        </p:tav>
                                        <p:tav tm="100000">
                                          <p:val>
                                            <p:strVal val="1+ppt_h/2"/>
                                          </p:val>
                                        </p:tav>
                                      </p:tavLst>
                                    </p:anim>
                                    <p:set>
                                      <p:cBhvr>
                                        <p:cTn id="6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3" name="chimes.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xit" presetSubtype="4" fill="hold" nodeType="clickEffect">
                                  <p:stCondLst>
                                    <p:cond delay="0"/>
                                  </p:stCondLst>
                                  <p:childTnLst>
                                    <p:anim calcmode="lin" valueType="num">
                                      <p:cBhvr additive="base">
                                        <p:cTn id="66" dur="500"/>
                                        <p:tgtEl>
                                          <p:spTgt spid="3"/>
                                        </p:tgtEl>
                                        <p:attrNameLst>
                                          <p:attrName>ppt_x</p:attrName>
                                        </p:attrNameLst>
                                      </p:cBhvr>
                                      <p:tavLst>
                                        <p:tav tm="0">
                                          <p:val>
                                            <p:strVal val="ppt_x"/>
                                          </p:val>
                                        </p:tav>
                                        <p:tav tm="100000">
                                          <p:val>
                                            <p:strVal val="ppt_x"/>
                                          </p:val>
                                        </p:tav>
                                      </p:tavLst>
                                    </p:anim>
                                    <p:anim calcmode="lin" valueType="num">
                                      <p:cBhvr additive="base">
                                        <p:cTn id="67" dur="500"/>
                                        <p:tgtEl>
                                          <p:spTgt spid="3"/>
                                        </p:tgtEl>
                                        <p:attrNameLst>
                                          <p:attrName>ppt_y</p:attrName>
                                        </p:attrNameLst>
                                      </p:cBhvr>
                                      <p:tavLst>
                                        <p:tav tm="0">
                                          <p:val>
                                            <p:strVal val="ppt_y"/>
                                          </p:val>
                                        </p:tav>
                                        <p:tav tm="100000">
                                          <p:val>
                                            <p:strVal val="1+ppt_h/2"/>
                                          </p:val>
                                        </p:tav>
                                      </p:tavLst>
                                    </p:anim>
                                    <p:set>
                                      <p:cBhvr>
                                        <p:cTn id="68" dur="1" fill="hold">
                                          <p:stCondLst>
                                            <p:cond delay="499"/>
                                          </p:stCondLst>
                                        </p:cTn>
                                        <p:tgtEl>
                                          <p:spTgt spid="3"/>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himes.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xit" presetSubtype="4" fill="hold" nodeType="clickEffect">
                                  <p:stCondLst>
                                    <p:cond delay="0"/>
                                  </p:stCondLst>
                                  <p:childTnLst>
                                    <p:anim calcmode="lin" valueType="num">
                                      <p:cBhvr additive="base">
                                        <p:cTn id="72" dur="500"/>
                                        <p:tgtEl>
                                          <p:spTgt spid="4"/>
                                        </p:tgtEl>
                                        <p:attrNameLst>
                                          <p:attrName>ppt_x</p:attrName>
                                        </p:attrNameLst>
                                      </p:cBhvr>
                                      <p:tavLst>
                                        <p:tav tm="0">
                                          <p:val>
                                            <p:strVal val="ppt_x"/>
                                          </p:val>
                                        </p:tav>
                                        <p:tav tm="100000">
                                          <p:val>
                                            <p:strVal val="ppt_x"/>
                                          </p:val>
                                        </p:tav>
                                      </p:tavLst>
                                    </p:anim>
                                    <p:anim calcmode="lin" valueType="num">
                                      <p:cBhvr additive="base">
                                        <p:cTn id="73" dur="500"/>
                                        <p:tgtEl>
                                          <p:spTgt spid="4"/>
                                        </p:tgtEl>
                                        <p:attrNameLst>
                                          <p:attrName>ppt_y</p:attrName>
                                        </p:attrNameLst>
                                      </p:cBhvr>
                                      <p:tavLst>
                                        <p:tav tm="0">
                                          <p:val>
                                            <p:strVal val="ppt_y"/>
                                          </p:val>
                                        </p:tav>
                                        <p:tav tm="100000">
                                          <p:val>
                                            <p:strVal val="1+ppt_h/2"/>
                                          </p:val>
                                        </p:tav>
                                      </p:tavLst>
                                    </p:anim>
                                    <p:set>
                                      <p:cBhvr>
                                        <p:cTn id="74" dur="1" fill="hold">
                                          <p:stCondLst>
                                            <p:cond delay="499"/>
                                          </p:stCondLst>
                                        </p:cTn>
                                        <p:tgtEl>
                                          <p:spTgt spid="4"/>
                                        </p:tgtEl>
                                        <p:attrNameLst>
                                          <p:attrName>style.visibility</p:attrName>
                                        </p:attrNameLst>
                                      </p:cBhvr>
                                      <p:to>
                                        <p:strVal val="hidden"/>
                                      </p:to>
                                    </p:set>
                                  </p:childTnLst>
                                  <p:subTnLst>
                                    <p:audio>
                                      <p:cMediaNode>
                                        <p:cTn display="0" masterRel="sameClick">
                                          <p:stCondLst>
                                            <p:cond evt="begin" delay="0">
                                              <p:tn val="71"/>
                                            </p:cond>
                                          </p:stCondLst>
                                          <p:endCondLst>
                                            <p:cond evt="onStopAudio" delay="0">
                                              <p:tgtEl>
                                                <p:sldTgt/>
                                              </p:tgtEl>
                                            </p:cond>
                                          </p:endCondLst>
                                        </p:cTn>
                                        <p:tgtEl>
                                          <p:sndTgt r:embed="rId3"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xit" presetSubtype="4" fill="hold" nodeType="clickEffect">
                                  <p:stCondLst>
                                    <p:cond delay="0"/>
                                  </p:stCondLst>
                                  <p:childTnLst>
                                    <p:anim calcmode="lin" valueType="num">
                                      <p:cBhvr additive="base">
                                        <p:cTn id="78" dur="500"/>
                                        <p:tgtEl>
                                          <p:spTgt spid="6"/>
                                        </p:tgtEl>
                                        <p:attrNameLst>
                                          <p:attrName>ppt_x</p:attrName>
                                        </p:attrNameLst>
                                      </p:cBhvr>
                                      <p:tavLst>
                                        <p:tav tm="0">
                                          <p:val>
                                            <p:strVal val="ppt_x"/>
                                          </p:val>
                                        </p:tav>
                                        <p:tav tm="100000">
                                          <p:val>
                                            <p:strVal val="ppt_x"/>
                                          </p:val>
                                        </p:tav>
                                      </p:tavLst>
                                    </p:anim>
                                    <p:anim calcmode="lin" valueType="num">
                                      <p:cBhvr additive="base">
                                        <p:cTn id="79" dur="500"/>
                                        <p:tgtEl>
                                          <p:spTgt spid="6"/>
                                        </p:tgtEl>
                                        <p:attrNameLst>
                                          <p:attrName>ppt_y</p:attrName>
                                        </p:attrNameLst>
                                      </p:cBhvr>
                                      <p:tavLst>
                                        <p:tav tm="0">
                                          <p:val>
                                            <p:strVal val="ppt_y"/>
                                          </p:val>
                                        </p:tav>
                                        <p:tav tm="100000">
                                          <p:val>
                                            <p:strVal val="1+ppt_h/2"/>
                                          </p:val>
                                        </p:tav>
                                      </p:tavLst>
                                    </p:anim>
                                    <p:set>
                                      <p:cBhvr>
                                        <p:cTn id="8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77"/>
                                            </p:cond>
                                          </p:stCondLst>
                                          <p:endCondLst>
                                            <p:cond evt="onStopAudio" delay="0">
                                              <p:tgtEl>
                                                <p:sldTgt/>
                                              </p:tgtEl>
                                            </p:cond>
                                          </p:endCondLst>
                                        </p:cTn>
                                        <p:tgtEl>
                                          <p:sndTgt r:embed="rId3" name="chimes.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xit" presetSubtype="4" fill="hold" nodeType="clickEffect">
                                  <p:stCondLst>
                                    <p:cond delay="0"/>
                                  </p:stCondLst>
                                  <p:childTnLst>
                                    <p:anim calcmode="lin" valueType="num">
                                      <p:cBhvr additive="base">
                                        <p:cTn id="84" dur="500"/>
                                        <p:tgtEl>
                                          <p:spTgt spid="5"/>
                                        </p:tgtEl>
                                        <p:attrNameLst>
                                          <p:attrName>ppt_x</p:attrName>
                                        </p:attrNameLst>
                                      </p:cBhvr>
                                      <p:tavLst>
                                        <p:tav tm="0">
                                          <p:val>
                                            <p:strVal val="ppt_x"/>
                                          </p:val>
                                        </p:tav>
                                        <p:tav tm="100000">
                                          <p:val>
                                            <p:strVal val="ppt_x"/>
                                          </p:val>
                                        </p:tav>
                                      </p:tavLst>
                                    </p:anim>
                                    <p:anim calcmode="lin" valueType="num">
                                      <p:cBhvr additive="base">
                                        <p:cTn id="85" dur="500"/>
                                        <p:tgtEl>
                                          <p:spTgt spid="5"/>
                                        </p:tgtEl>
                                        <p:attrNameLst>
                                          <p:attrName>ppt_y</p:attrName>
                                        </p:attrNameLst>
                                      </p:cBhvr>
                                      <p:tavLst>
                                        <p:tav tm="0">
                                          <p:val>
                                            <p:strVal val="ppt_y"/>
                                          </p:val>
                                        </p:tav>
                                        <p:tav tm="100000">
                                          <p:val>
                                            <p:strVal val="1+ppt_h/2"/>
                                          </p:val>
                                        </p:tav>
                                      </p:tavLst>
                                    </p:anim>
                                    <p:set>
                                      <p:cBhvr>
                                        <p:cTn id="86" dur="1" fill="hold">
                                          <p:stCondLst>
                                            <p:cond delay="499"/>
                                          </p:stCondLst>
                                        </p:cTn>
                                        <p:tgtEl>
                                          <p:spTgt spid="5"/>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chimes.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xit" presetSubtype="4" fill="hold" nodeType="clickEffect">
                                  <p:stCondLst>
                                    <p:cond delay="0"/>
                                  </p:stCondLst>
                                  <p:childTnLst>
                                    <p:anim calcmode="lin" valueType="num">
                                      <p:cBhvr additive="base">
                                        <p:cTn id="90" dur="500"/>
                                        <p:tgtEl>
                                          <p:spTgt spid="10"/>
                                        </p:tgtEl>
                                        <p:attrNameLst>
                                          <p:attrName>ppt_x</p:attrName>
                                        </p:attrNameLst>
                                      </p:cBhvr>
                                      <p:tavLst>
                                        <p:tav tm="0">
                                          <p:val>
                                            <p:strVal val="ppt_x"/>
                                          </p:val>
                                        </p:tav>
                                        <p:tav tm="100000">
                                          <p:val>
                                            <p:strVal val="ppt_x"/>
                                          </p:val>
                                        </p:tav>
                                      </p:tavLst>
                                    </p:anim>
                                    <p:anim calcmode="lin" valueType="num">
                                      <p:cBhvr additive="base">
                                        <p:cTn id="91" dur="500"/>
                                        <p:tgtEl>
                                          <p:spTgt spid="10"/>
                                        </p:tgtEl>
                                        <p:attrNameLst>
                                          <p:attrName>ppt_y</p:attrName>
                                        </p:attrNameLst>
                                      </p:cBhvr>
                                      <p:tavLst>
                                        <p:tav tm="0">
                                          <p:val>
                                            <p:strVal val="ppt_y"/>
                                          </p:val>
                                        </p:tav>
                                        <p:tav tm="100000">
                                          <p:val>
                                            <p:strVal val="1+ppt_h/2"/>
                                          </p:val>
                                        </p:tav>
                                      </p:tavLst>
                                    </p:anim>
                                    <p:set>
                                      <p:cBhvr>
                                        <p:cTn id="92"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chimes.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9"/>
                                        </p:tgtEl>
                                        <p:attrNameLst>
                                          <p:attrName>ppt_x</p:attrName>
                                        </p:attrNameLst>
                                      </p:cBhvr>
                                      <p:tavLst>
                                        <p:tav tm="0">
                                          <p:val>
                                            <p:strVal val="ppt_x"/>
                                          </p:val>
                                        </p:tav>
                                        <p:tav tm="100000">
                                          <p:val>
                                            <p:strVal val="ppt_x"/>
                                          </p:val>
                                        </p:tav>
                                      </p:tavLst>
                                    </p:anim>
                                    <p:anim calcmode="lin" valueType="num">
                                      <p:cBhvr additive="base">
                                        <p:cTn id="97" dur="500"/>
                                        <p:tgtEl>
                                          <p:spTgt spid="9"/>
                                        </p:tgtEl>
                                        <p:attrNameLst>
                                          <p:attrName>ppt_y</p:attrName>
                                        </p:attrNameLst>
                                      </p:cBhvr>
                                      <p:tavLst>
                                        <p:tav tm="0">
                                          <p:val>
                                            <p:strVal val="ppt_y"/>
                                          </p:val>
                                        </p:tav>
                                        <p:tav tm="100000">
                                          <p:val>
                                            <p:strVal val="1+ppt_h/2"/>
                                          </p:val>
                                        </p:tav>
                                      </p:tavLst>
                                    </p:anim>
                                    <p:set>
                                      <p:cBhvr>
                                        <p:cTn id="9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chimes.wav"/>
                                        </p:tgtEl>
                                      </p:cMediaNode>
                                    </p:audio>
                                  </p:sub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1"/>
        <p:cNvGrpSpPr/>
        <p:nvPr/>
      </p:nvGrpSpPr>
      <p:grpSpPr>
        <a:xfrm>
          <a:off x="0" y="0"/>
          <a:ext cx="0" cy="0"/>
          <a:chOff x="0" y="0"/>
          <a:chExt cx="0" cy="0"/>
        </a:xfrm>
      </p:grpSpPr>
      <p:sp>
        <p:nvSpPr>
          <p:cNvPr id="1613" name="Google Shape;1613;p39"/>
          <p:cNvSpPr txBox="1">
            <a:spLocks noGrp="1"/>
          </p:cNvSpPr>
          <p:nvPr>
            <p:ph type="ctrTitle"/>
          </p:nvPr>
        </p:nvSpPr>
        <p:spPr>
          <a:xfrm>
            <a:off x="1752059" y="1444957"/>
            <a:ext cx="9089880" cy="1369019"/>
          </a:xfrm>
          <a:prstGeom prst="rect">
            <a:avLst/>
          </a:prstGeom>
        </p:spPr>
        <p:txBody>
          <a:bodyPr spcFirstLastPara="1" wrap="square" lIns="0" tIns="0" rIns="0" bIns="0" anchor="t" anchorCtr="0">
            <a:noAutofit/>
          </a:bodyPr>
          <a:lstStyle/>
          <a:p>
            <a:pPr algn="just">
              <a:lnSpc>
                <a:spcPct val="100000"/>
              </a:lnSpc>
              <a:spcBef>
                <a:spcPts val="1200"/>
              </a:spcBef>
              <a:spcAft>
                <a:spcPts val="1200"/>
              </a:spcAft>
            </a:pPr>
            <a:r>
              <a:rPr lang="en" sz="3200">
                <a:latin typeface="Arial" panose="020B0604020202020204" pitchFamily="34" charset="0"/>
                <a:cs typeface="Arial" panose="020B0604020202020204" pitchFamily="34" charset="0"/>
              </a:rPr>
              <a:t>CHỦ ĐỀ 11: 	ĐỘ DÀI VÀ ĐƠN VỊ ĐO ĐỘ DÀI</a:t>
            </a:r>
            <a:br>
              <a:rPr lang="en" sz="3200">
                <a:latin typeface="Arial" panose="020B0604020202020204" pitchFamily="34" charset="0"/>
                <a:cs typeface="Arial" panose="020B0604020202020204" pitchFamily="34" charset="0"/>
              </a:rPr>
            </a:br>
            <a:r>
              <a:rPr lang="en" sz="3200">
                <a:latin typeface="Arial" panose="020B0604020202020204" pitchFamily="34" charset="0"/>
                <a:cs typeface="Arial" panose="020B0604020202020204" pitchFamily="34" charset="0"/>
              </a:rPr>
              <a:t>			TIỀN VIỆT NAM</a:t>
            </a:r>
            <a:endParaRPr sz="5400">
              <a:latin typeface="Arial" panose="020B0604020202020204" pitchFamily="34" charset="0"/>
              <a:cs typeface="Arial" panose="020B0604020202020204" pitchFamily="34" charset="0"/>
            </a:endParaRPr>
          </a:p>
        </p:txBody>
      </p:sp>
      <p:grpSp>
        <p:nvGrpSpPr>
          <p:cNvPr id="1617" name="Google Shape;1617;p39"/>
          <p:cNvGrpSpPr/>
          <p:nvPr/>
        </p:nvGrpSpPr>
        <p:grpSpPr>
          <a:xfrm flipH="1">
            <a:off x="0" y="5004279"/>
            <a:ext cx="1093529" cy="1281921"/>
            <a:chOff x="1362549" y="3263217"/>
            <a:chExt cx="822181" cy="963825"/>
          </a:xfrm>
        </p:grpSpPr>
        <p:sp>
          <p:nvSpPr>
            <p:cNvPr id="1618" name="Google Shape;1618;p39"/>
            <p:cNvSpPr/>
            <p:nvPr/>
          </p:nvSpPr>
          <p:spPr>
            <a:xfrm>
              <a:off x="1810979" y="3303364"/>
              <a:ext cx="373751" cy="291661"/>
            </a:xfrm>
            <a:custGeom>
              <a:avLst/>
              <a:gdLst/>
              <a:ahLst/>
              <a:cxnLst/>
              <a:rect l="l" t="t" r="r" b="b"/>
              <a:pathLst>
                <a:path w="4990" h="3894" extrusionOk="0">
                  <a:moveTo>
                    <a:pt x="644" y="1"/>
                  </a:moveTo>
                  <a:lnTo>
                    <a:pt x="227" y="620"/>
                  </a:lnTo>
                  <a:lnTo>
                    <a:pt x="1" y="1155"/>
                  </a:lnTo>
                  <a:cubicBezTo>
                    <a:pt x="2227" y="3346"/>
                    <a:pt x="3918" y="3894"/>
                    <a:pt x="3918" y="3894"/>
                  </a:cubicBezTo>
                  <a:lnTo>
                    <a:pt x="4990" y="2858"/>
                  </a:lnTo>
                  <a:lnTo>
                    <a:pt x="2573" y="1584"/>
                  </a:lnTo>
                  <a:lnTo>
                    <a:pt x="644"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619" name="Google Shape;1619;p39"/>
            <p:cNvSpPr/>
            <p:nvPr/>
          </p:nvSpPr>
          <p:spPr>
            <a:xfrm>
              <a:off x="1869851" y="3263217"/>
              <a:ext cx="299750" cy="225749"/>
            </a:xfrm>
            <a:custGeom>
              <a:avLst/>
              <a:gdLst/>
              <a:ahLst/>
              <a:cxnLst/>
              <a:rect l="l" t="t" r="r" b="b"/>
              <a:pathLst>
                <a:path w="4002" h="3014" extrusionOk="0">
                  <a:moveTo>
                    <a:pt x="667" y="1"/>
                  </a:moveTo>
                  <a:lnTo>
                    <a:pt x="1" y="679"/>
                  </a:lnTo>
                  <a:cubicBezTo>
                    <a:pt x="1" y="679"/>
                    <a:pt x="1465" y="2168"/>
                    <a:pt x="3513" y="3013"/>
                  </a:cubicBezTo>
                  <a:lnTo>
                    <a:pt x="4001" y="2346"/>
                  </a:lnTo>
                  <a:lnTo>
                    <a:pt x="2191" y="1072"/>
                  </a:lnTo>
                  <a:lnTo>
                    <a:pt x="667" y="1"/>
                  </a:ln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1620" name="Google Shape;1620;p39"/>
            <p:cNvGrpSpPr/>
            <p:nvPr/>
          </p:nvGrpSpPr>
          <p:grpSpPr>
            <a:xfrm>
              <a:off x="1362549" y="3263229"/>
              <a:ext cx="822177" cy="963813"/>
              <a:chOff x="1362549" y="3263229"/>
              <a:chExt cx="822177" cy="963813"/>
            </a:xfrm>
          </p:grpSpPr>
          <p:sp>
            <p:nvSpPr>
              <p:cNvPr id="1621" name="Google Shape;1621;p39"/>
              <p:cNvSpPr/>
              <p:nvPr/>
            </p:nvSpPr>
            <p:spPr>
              <a:xfrm>
                <a:off x="1430738" y="3387837"/>
                <a:ext cx="685784" cy="763456"/>
              </a:xfrm>
              <a:custGeom>
                <a:avLst/>
                <a:gdLst/>
                <a:ahLst/>
                <a:cxnLst/>
                <a:rect l="l" t="t" r="r" b="b"/>
                <a:pathLst>
                  <a:path w="9156" h="10193" extrusionOk="0">
                    <a:moveTo>
                      <a:pt x="5072" y="0"/>
                    </a:moveTo>
                    <a:lnTo>
                      <a:pt x="4227" y="1072"/>
                    </a:lnTo>
                    <a:lnTo>
                      <a:pt x="2381" y="4013"/>
                    </a:lnTo>
                    <a:lnTo>
                      <a:pt x="1107" y="5954"/>
                    </a:lnTo>
                    <a:lnTo>
                      <a:pt x="0" y="7394"/>
                    </a:lnTo>
                    <a:lnTo>
                      <a:pt x="357" y="7978"/>
                    </a:lnTo>
                    <a:lnTo>
                      <a:pt x="1167" y="8740"/>
                    </a:lnTo>
                    <a:lnTo>
                      <a:pt x="2000" y="9466"/>
                    </a:lnTo>
                    <a:lnTo>
                      <a:pt x="2619" y="10192"/>
                    </a:lnTo>
                    <a:lnTo>
                      <a:pt x="4108" y="8502"/>
                    </a:lnTo>
                    <a:lnTo>
                      <a:pt x="5453" y="6918"/>
                    </a:lnTo>
                    <a:lnTo>
                      <a:pt x="7120" y="5025"/>
                    </a:lnTo>
                    <a:lnTo>
                      <a:pt x="9156" y="2846"/>
                    </a:lnTo>
                    <a:cubicBezTo>
                      <a:pt x="9156" y="2846"/>
                      <a:pt x="6263" y="1572"/>
                      <a:pt x="5072"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22" name="Google Shape;1622;p39"/>
              <p:cNvSpPr/>
              <p:nvPr/>
            </p:nvSpPr>
            <p:spPr>
              <a:xfrm>
                <a:off x="1380780" y="4071826"/>
                <a:ext cx="121338" cy="138265"/>
              </a:xfrm>
              <a:custGeom>
                <a:avLst/>
                <a:gdLst/>
                <a:ahLst/>
                <a:cxnLst/>
                <a:rect l="l" t="t" r="r" b="b"/>
                <a:pathLst>
                  <a:path w="1620" h="1846" extrusionOk="0">
                    <a:moveTo>
                      <a:pt x="405" y="1"/>
                    </a:moveTo>
                    <a:lnTo>
                      <a:pt x="0" y="1846"/>
                    </a:lnTo>
                    <a:lnTo>
                      <a:pt x="1620" y="1489"/>
                    </a:lnTo>
                    <a:lnTo>
                      <a:pt x="405" y="1"/>
                    </a:ln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1623" name="Google Shape;1623;p39"/>
              <p:cNvSpPr/>
              <p:nvPr/>
            </p:nvSpPr>
            <p:spPr>
              <a:xfrm>
                <a:off x="1408418" y="3948765"/>
                <a:ext cx="216761" cy="239081"/>
              </a:xfrm>
              <a:custGeom>
                <a:avLst/>
                <a:gdLst/>
                <a:ahLst/>
                <a:cxnLst/>
                <a:rect l="l" t="t" r="r" b="b"/>
                <a:pathLst>
                  <a:path w="2894" h="3192" extrusionOk="0">
                    <a:moveTo>
                      <a:pt x="346" y="0"/>
                    </a:moveTo>
                    <a:lnTo>
                      <a:pt x="0" y="1727"/>
                    </a:lnTo>
                    <a:lnTo>
                      <a:pt x="1227" y="3191"/>
                    </a:lnTo>
                    <a:lnTo>
                      <a:pt x="2894" y="2798"/>
                    </a:lnTo>
                    <a:lnTo>
                      <a:pt x="2060" y="1667"/>
                    </a:lnTo>
                    <a:lnTo>
                      <a:pt x="1298" y="1143"/>
                    </a:lnTo>
                    <a:lnTo>
                      <a:pt x="346" y="0"/>
                    </a:ln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1624" name="Google Shape;1624;p39"/>
              <p:cNvSpPr/>
              <p:nvPr/>
            </p:nvSpPr>
            <p:spPr>
              <a:xfrm>
                <a:off x="1362549" y="3263229"/>
                <a:ext cx="822177" cy="963813"/>
              </a:xfrm>
              <a:custGeom>
                <a:avLst/>
                <a:gdLst/>
                <a:ahLst/>
                <a:cxnLst/>
                <a:rect l="l" t="t" r="r" b="b"/>
                <a:pathLst>
                  <a:path w="10977" h="12868" extrusionOk="0">
                    <a:moveTo>
                      <a:pt x="6464" y="813"/>
                    </a:moveTo>
                    <a:lnTo>
                      <a:pt x="6678" y="1028"/>
                    </a:lnTo>
                    <a:cubicBezTo>
                      <a:pt x="6488" y="1266"/>
                      <a:pt x="6273" y="1504"/>
                      <a:pt x="6071" y="1742"/>
                    </a:cubicBezTo>
                    <a:lnTo>
                      <a:pt x="5976" y="1647"/>
                    </a:lnTo>
                    <a:cubicBezTo>
                      <a:pt x="6142" y="1385"/>
                      <a:pt x="6309" y="1099"/>
                      <a:pt x="6464" y="813"/>
                    </a:cubicBezTo>
                    <a:close/>
                    <a:moveTo>
                      <a:pt x="6904" y="1230"/>
                    </a:moveTo>
                    <a:cubicBezTo>
                      <a:pt x="7000" y="1337"/>
                      <a:pt x="7107" y="1432"/>
                      <a:pt x="7214" y="1516"/>
                    </a:cubicBezTo>
                    <a:cubicBezTo>
                      <a:pt x="7000" y="1766"/>
                      <a:pt x="6750" y="1980"/>
                      <a:pt x="6547" y="2230"/>
                    </a:cubicBezTo>
                    <a:cubicBezTo>
                      <a:pt x="6452" y="2135"/>
                      <a:pt x="6369" y="2052"/>
                      <a:pt x="6273" y="1944"/>
                    </a:cubicBezTo>
                    <a:cubicBezTo>
                      <a:pt x="6488" y="1730"/>
                      <a:pt x="6690" y="1492"/>
                      <a:pt x="6904" y="1230"/>
                    </a:cubicBezTo>
                    <a:close/>
                    <a:moveTo>
                      <a:pt x="7452" y="1706"/>
                    </a:moveTo>
                    <a:lnTo>
                      <a:pt x="7893" y="2028"/>
                    </a:lnTo>
                    <a:cubicBezTo>
                      <a:pt x="7655" y="2302"/>
                      <a:pt x="7452" y="2575"/>
                      <a:pt x="7226" y="2837"/>
                    </a:cubicBezTo>
                    <a:cubicBezTo>
                      <a:pt x="7059" y="2706"/>
                      <a:pt x="6916" y="2575"/>
                      <a:pt x="6762" y="2433"/>
                    </a:cubicBezTo>
                    <a:cubicBezTo>
                      <a:pt x="6976" y="2183"/>
                      <a:pt x="7238" y="1956"/>
                      <a:pt x="7452" y="1706"/>
                    </a:cubicBezTo>
                    <a:close/>
                    <a:moveTo>
                      <a:pt x="7262" y="337"/>
                    </a:moveTo>
                    <a:cubicBezTo>
                      <a:pt x="7833" y="682"/>
                      <a:pt x="8405" y="1028"/>
                      <a:pt x="8917" y="1456"/>
                    </a:cubicBezTo>
                    <a:cubicBezTo>
                      <a:pt x="9179" y="1671"/>
                      <a:pt x="9417" y="1909"/>
                      <a:pt x="9679" y="2099"/>
                    </a:cubicBezTo>
                    <a:cubicBezTo>
                      <a:pt x="9917" y="2266"/>
                      <a:pt x="10179" y="2385"/>
                      <a:pt x="10405" y="2540"/>
                    </a:cubicBezTo>
                    <a:cubicBezTo>
                      <a:pt x="10310" y="2683"/>
                      <a:pt x="10191" y="2825"/>
                      <a:pt x="10095" y="2980"/>
                    </a:cubicBezTo>
                    <a:cubicBezTo>
                      <a:pt x="9214" y="2564"/>
                      <a:pt x="8369" y="2052"/>
                      <a:pt x="7595" y="1456"/>
                    </a:cubicBezTo>
                    <a:cubicBezTo>
                      <a:pt x="7345" y="1266"/>
                      <a:pt x="7107" y="1028"/>
                      <a:pt x="6869" y="801"/>
                    </a:cubicBezTo>
                    <a:cubicBezTo>
                      <a:pt x="6988" y="623"/>
                      <a:pt x="7107" y="492"/>
                      <a:pt x="7262" y="337"/>
                    </a:cubicBezTo>
                    <a:close/>
                    <a:moveTo>
                      <a:pt x="8155" y="2183"/>
                    </a:moveTo>
                    <a:cubicBezTo>
                      <a:pt x="8297" y="2290"/>
                      <a:pt x="8452" y="2385"/>
                      <a:pt x="8595" y="2468"/>
                    </a:cubicBezTo>
                    <a:cubicBezTo>
                      <a:pt x="8357" y="2766"/>
                      <a:pt x="8119" y="3052"/>
                      <a:pt x="7881" y="3337"/>
                    </a:cubicBezTo>
                    <a:cubicBezTo>
                      <a:pt x="7726" y="3230"/>
                      <a:pt x="7595" y="3123"/>
                      <a:pt x="7464" y="3016"/>
                    </a:cubicBezTo>
                    <a:cubicBezTo>
                      <a:pt x="7690" y="2742"/>
                      <a:pt x="7928" y="2468"/>
                      <a:pt x="8155" y="2183"/>
                    </a:cubicBezTo>
                    <a:close/>
                    <a:moveTo>
                      <a:pt x="8833" y="2647"/>
                    </a:moveTo>
                    <a:cubicBezTo>
                      <a:pt x="8964" y="2742"/>
                      <a:pt x="9119" y="2814"/>
                      <a:pt x="9262" y="2885"/>
                    </a:cubicBezTo>
                    <a:cubicBezTo>
                      <a:pt x="9024" y="3183"/>
                      <a:pt x="8821" y="3492"/>
                      <a:pt x="8607" y="3826"/>
                    </a:cubicBezTo>
                    <a:lnTo>
                      <a:pt x="8119" y="3516"/>
                    </a:lnTo>
                    <a:cubicBezTo>
                      <a:pt x="8369" y="3230"/>
                      <a:pt x="8607" y="2933"/>
                      <a:pt x="8833" y="2647"/>
                    </a:cubicBezTo>
                    <a:close/>
                    <a:moveTo>
                      <a:pt x="9536" y="3016"/>
                    </a:moveTo>
                    <a:cubicBezTo>
                      <a:pt x="9667" y="3075"/>
                      <a:pt x="9786" y="3159"/>
                      <a:pt x="9917" y="3218"/>
                    </a:cubicBezTo>
                    <a:cubicBezTo>
                      <a:pt x="9833" y="3349"/>
                      <a:pt x="9738" y="3492"/>
                      <a:pt x="9655" y="3623"/>
                    </a:cubicBezTo>
                    <a:cubicBezTo>
                      <a:pt x="9560" y="3766"/>
                      <a:pt x="9464" y="4028"/>
                      <a:pt x="9345" y="4171"/>
                    </a:cubicBezTo>
                    <a:cubicBezTo>
                      <a:pt x="9321" y="4171"/>
                      <a:pt x="9321" y="4183"/>
                      <a:pt x="9310" y="4183"/>
                    </a:cubicBezTo>
                    <a:cubicBezTo>
                      <a:pt x="9167" y="4111"/>
                      <a:pt x="9024" y="4028"/>
                      <a:pt x="8881" y="3957"/>
                    </a:cubicBezTo>
                    <a:cubicBezTo>
                      <a:pt x="9083" y="3647"/>
                      <a:pt x="9310" y="3337"/>
                      <a:pt x="9536" y="3016"/>
                    </a:cubicBezTo>
                    <a:close/>
                    <a:moveTo>
                      <a:pt x="10202" y="3349"/>
                    </a:moveTo>
                    <a:cubicBezTo>
                      <a:pt x="10322" y="3409"/>
                      <a:pt x="10441" y="3456"/>
                      <a:pt x="10548" y="3492"/>
                    </a:cubicBezTo>
                    <a:cubicBezTo>
                      <a:pt x="10333" y="3814"/>
                      <a:pt x="10072" y="4088"/>
                      <a:pt x="9810" y="4373"/>
                    </a:cubicBezTo>
                    <a:cubicBezTo>
                      <a:pt x="9798" y="4385"/>
                      <a:pt x="9798" y="4409"/>
                      <a:pt x="9786" y="4421"/>
                    </a:cubicBezTo>
                    <a:cubicBezTo>
                      <a:pt x="9726" y="4385"/>
                      <a:pt x="9655" y="4361"/>
                      <a:pt x="9595" y="4326"/>
                    </a:cubicBezTo>
                    <a:cubicBezTo>
                      <a:pt x="9679" y="4195"/>
                      <a:pt x="9762" y="4028"/>
                      <a:pt x="9833" y="3909"/>
                    </a:cubicBezTo>
                    <a:cubicBezTo>
                      <a:pt x="9941" y="3730"/>
                      <a:pt x="10060" y="3552"/>
                      <a:pt x="10155" y="3373"/>
                    </a:cubicBezTo>
                    <a:cubicBezTo>
                      <a:pt x="10179" y="3373"/>
                      <a:pt x="10191" y="3361"/>
                      <a:pt x="10202" y="3349"/>
                    </a:cubicBezTo>
                    <a:close/>
                    <a:moveTo>
                      <a:pt x="5809" y="1921"/>
                    </a:moveTo>
                    <a:cubicBezTo>
                      <a:pt x="5845" y="1944"/>
                      <a:pt x="5869" y="1992"/>
                      <a:pt x="5904" y="2028"/>
                    </a:cubicBezTo>
                    <a:cubicBezTo>
                      <a:pt x="5916" y="2063"/>
                      <a:pt x="5952" y="2099"/>
                      <a:pt x="5988" y="2111"/>
                    </a:cubicBezTo>
                    <a:lnTo>
                      <a:pt x="6262" y="2385"/>
                    </a:lnTo>
                    <a:cubicBezTo>
                      <a:pt x="4761" y="4469"/>
                      <a:pt x="3273" y="6564"/>
                      <a:pt x="1785" y="8660"/>
                    </a:cubicBezTo>
                    <a:cubicBezTo>
                      <a:pt x="1582" y="8945"/>
                      <a:pt x="1380" y="9231"/>
                      <a:pt x="1189" y="9505"/>
                    </a:cubicBezTo>
                    <a:cubicBezTo>
                      <a:pt x="1094" y="9386"/>
                      <a:pt x="1011" y="9255"/>
                      <a:pt x="928" y="9124"/>
                    </a:cubicBezTo>
                    <a:cubicBezTo>
                      <a:pt x="1844" y="8112"/>
                      <a:pt x="2535" y="6874"/>
                      <a:pt x="3273" y="5754"/>
                    </a:cubicBezTo>
                    <a:cubicBezTo>
                      <a:pt x="4023" y="4564"/>
                      <a:pt x="4749" y="3337"/>
                      <a:pt x="5607" y="2218"/>
                    </a:cubicBezTo>
                    <a:cubicBezTo>
                      <a:pt x="5678" y="2123"/>
                      <a:pt x="5738" y="2028"/>
                      <a:pt x="5809" y="1921"/>
                    </a:cubicBezTo>
                    <a:close/>
                    <a:moveTo>
                      <a:pt x="6488" y="2587"/>
                    </a:moveTo>
                    <a:cubicBezTo>
                      <a:pt x="6738" y="2814"/>
                      <a:pt x="6988" y="3040"/>
                      <a:pt x="7262" y="3242"/>
                    </a:cubicBezTo>
                    <a:cubicBezTo>
                      <a:pt x="6440" y="4421"/>
                      <a:pt x="5607" y="5564"/>
                      <a:pt x="4749" y="6707"/>
                    </a:cubicBezTo>
                    <a:cubicBezTo>
                      <a:pt x="3856" y="7921"/>
                      <a:pt x="2821" y="9017"/>
                      <a:pt x="1904" y="10207"/>
                    </a:cubicBezTo>
                    <a:cubicBezTo>
                      <a:pt x="1725" y="10064"/>
                      <a:pt x="1547" y="9898"/>
                      <a:pt x="1380" y="9719"/>
                    </a:cubicBezTo>
                    <a:cubicBezTo>
                      <a:pt x="2821" y="7695"/>
                      <a:pt x="4249" y="5683"/>
                      <a:pt x="5690" y="3659"/>
                    </a:cubicBezTo>
                    <a:cubicBezTo>
                      <a:pt x="5940" y="3314"/>
                      <a:pt x="6214" y="2945"/>
                      <a:pt x="6488" y="2587"/>
                    </a:cubicBezTo>
                    <a:close/>
                    <a:moveTo>
                      <a:pt x="7476" y="3433"/>
                    </a:moveTo>
                    <a:cubicBezTo>
                      <a:pt x="7774" y="3659"/>
                      <a:pt x="8071" y="3849"/>
                      <a:pt x="8405" y="4052"/>
                    </a:cubicBezTo>
                    <a:cubicBezTo>
                      <a:pt x="7643" y="4826"/>
                      <a:pt x="6964" y="5695"/>
                      <a:pt x="6262" y="6528"/>
                    </a:cubicBezTo>
                    <a:cubicBezTo>
                      <a:pt x="5333" y="7636"/>
                      <a:pt x="4428" y="8755"/>
                      <a:pt x="3487" y="9838"/>
                    </a:cubicBezTo>
                    <a:cubicBezTo>
                      <a:pt x="3214" y="10160"/>
                      <a:pt x="2916" y="10517"/>
                      <a:pt x="2582" y="10803"/>
                    </a:cubicBezTo>
                    <a:cubicBezTo>
                      <a:pt x="2440" y="10672"/>
                      <a:pt x="2285" y="10541"/>
                      <a:pt x="2118" y="10422"/>
                    </a:cubicBezTo>
                    <a:cubicBezTo>
                      <a:pt x="3047" y="9231"/>
                      <a:pt x="4083" y="8124"/>
                      <a:pt x="4976" y="6909"/>
                    </a:cubicBezTo>
                    <a:cubicBezTo>
                      <a:pt x="5821" y="5754"/>
                      <a:pt x="6678" y="4599"/>
                      <a:pt x="7476" y="3433"/>
                    </a:cubicBezTo>
                    <a:close/>
                    <a:moveTo>
                      <a:pt x="8667" y="4195"/>
                    </a:moveTo>
                    <a:cubicBezTo>
                      <a:pt x="8964" y="4361"/>
                      <a:pt x="9262" y="4504"/>
                      <a:pt x="9571" y="4659"/>
                    </a:cubicBezTo>
                    <a:cubicBezTo>
                      <a:pt x="9095" y="5195"/>
                      <a:pt x="8643" y="5719"/>
                      <a:pt x="8167" y="6231"/>
                    </a:cubicBezTo>
                    <a:cubicBezTo>
                      <a:pt x="6916" y="7624"/>
                      <a:pt x="5642" y="9005"/>
                      <a:pt x="4416" y="10434"/>
                    </a:cubicBezTo>
                    <a:cubicBezTo>
                      <a:pt x="4059" y="10838"/>
                      <a:pt x="3702" y="11231"/>
                      <a:pt x="3368" y="11660"/>
                    </a:cubicBezTo>
                    <a:cubicBezTo>
                      <a:pt x="3214" y="11410"/>
                      <a:pt x="3011" y="11207"/>
                      <a:pt x="2809" y="11017"/>
                    </a:cubicBezTo>
                    <a:cubicBezTo>
                      <a:pt x="3535" y="10386"/>
                      <a:pt x="4130" y="9552"/>
                      <a:pt x="4738" y="8826"/>
                    </a:cubicBezTo>
                    <a:cubicBezTo>
                      <a:pt x="5690" y="7695"/>
                      <a:pt x="6619" y="6552"/>
                      <a:pt x="7571" y="5433"/>
                    </a:cubicBezTo>
                    <a:cubicBezTo>
                      <a:pt x="7928" y="5016"/>
                      <a:pt x="8286" y="4576"/>
                      <a:pt x="8667" y="4195"/>
                    </a:cubicBezTo>
                    <a:close/>
                    <a:moveTo>
                      <a:pt x="808" y="9505"/>
                    </a:moveTo>
                    <a:cubicBezTo>
                      <a:pt x="1451" y="10434"/>
                      <a:pt x="2594" y="10910"/>
                      <a:pt x="3166" y="11910"/>
                    </a:cubicBezTo>
                    <a:cubicBezTo>
                      <a:pt x="2737" y="12041"/>
                      <a:pt x="2273" y="12124"/>
                      <a:pt x="1809" y="12219"/>
                    </a:cubicBezTo>
                    <a:cubicBezTo>
                      <a:pt x="1368" y="11791"/>
                      <a:pt x="1011" y="11267"/>
                      <a:pt x="570" y="10815"/>
                    </a:cubicBezTo>
                    <a:cubicBezTo>
                      <a:pt x="654" y="10386"/>
                      <a:pt x="737" y="9945"/>
                      <a:pt x="808" y="9505"/>
                    </a:cubicBezTo>
                    <a:close/>
                    <a:moveTo>
                      <a:pt x="511" y="11196"/>
                    </a:moveTo>
                    <a:cubicBezTo>
                      <a:pt x="844" y="11553"/>
                      <a:pt x="1130" y="11934"/>
                      <a:pt x="1463" y="12291"/>
                    </a:cubicBezTo>
                    <a:cubicBezTo>
                      <a:pt x="1082" y="12362"/>
                      <a:pt x="689" y="12446"/>
                      <a:pt x="320" y="12541"/>
                    </a:cubicBezTo>
                    <a:cubicBezTo>
                      <a:pt x="368" y="12089"/>
                      <a:pt x="439" y="11636"/>
                      <a:pt x="511" y="11196"/>
                    </a:cubicBezTo>
                    <a:close/>
                    <a:moveTo>
                      <a:pt x="7220" y="0"/>
                    </a:moveTo>
                    <a:cubicBezTo>
                      <a:pt x="7193" y="0"/>
                      <a:pt x="7170" y="7"/>
                      <a:pt x="7154" y="28"/>
                    </a:cubicBezTo>
                    <a:cubicBezTo>
                      <a:pt x="6952" y="206"/>
                      <a:pt x="6809" y="373"/>
                      <a:pt x="6678" y="575"/>
                    </a:cubicBezTo>
                    <a:lnTo>
                      <a:pt x="6535" y="444"/>
                    </a:lnTo>
                    <a:cubicBezTo>
                      <a:pt x="6513" y="421"/>
                      <a:pt x="6485" y="412"/>
                      <a:pt x="6457" y="412"/>
                    </a:cubicBezTo>
                    <a:cubicBezTo>
                      <a:pt x="6398" y="412"/>
                      <a:pt x="6337" y="455"/>
                      <a:pt x="6321" y="504"/>
                    </a:cubicBezTo>
                    <a:cubicBezTo>
                      <a:pt x="5773" y="1468"/>
                      <a:pt x="5130" y="2361"/>
                      <a:pt x="4523" y="3290"/>
                    </a:cubicBezTo>
                    <a:cubicBezTo>
                      <a:pt x="3630" y="4659"/>
                      <a:pt x="2761" y="6040"/>
                      <a:pt x="1856" y="7386"/>
                    </a:cubicBezTo>
                    <a:cubicBezTo>
                      <a:pt x="1475" y="7933"/>
                      <a:pt x="1106" y="8493"/>
                      <a:pt x="654" y="8969"/>
                    </a:cubicBezTo>
                    <a:cubicBezTo>
                      <a:pt x="630" y="8993"/>
                      <a:pt x="618" y="9017"/>
                      <a:pt x="618" y="9052"/>
                    </a:cubicBezTo>
                    <a:cubicBezTo>
                      <a:pt x="511" y="9648"/>
                      <a:pt x="416" y="10219"/>
                      <a:pt x="296" y="10815"/>
                    </a:cubicBezTo>
                    <a:lnTo>
                      <a:pt x="296" y="10862"/>
                    </a:lnTo>
                    <a:cubicBezTo>
                      <a:pt x="189" y="11469"/>
                      <a:pt x="82" y="12100"/>
                      <a:pt x="11" y="12708"/>
                    </a:cubicBezTo>
                    <a:cubicBezTo>
                      <a:pt x="1" y="12809"/>
                      <a:pt x="86" y="12868"/>
                      <a:pt x="170" y="12868"/>
                    </a:cubicBezTo>
                    <a:cubicBezTo>
                      <a:pt x="185" y="12868"/>
                      <a:pt x="199" y="12866"/>
                      <a:pt x="213" y="12862"/>
                    </a:cubicBezTo>
                    <a:cubicBezTo>
                      <a:pt x="725" y="12708"/>
                      <a:pt x="1225" y="12600"/>
                      <a:pt x="1749" y="12517"/>
                    </a:cubicBezTo>
                    <a:cubicBezTo>
                      <a:pt x="1759" y="12521"/>
                      <a:pt x="1770" y="12522"/>
                      <a:pt x="1780" y="12522"/>
                    </a:cubicBezTo>
                    <a:cubicBezTo>
                      <a:pt x="1806" y="12522"/>
                      <a:pt x="1831" y="12514"/>
                      <a:pt x="1856" y="12505"/>
                    </a:cubicBezTo>
                    <a:cubicBezTo>
                      <a:pt x="2392" y="12398"/>
                      <a:pt x="2916" y="12291"/>
                      <a:pt x="3428" y="12148"/>
                    </a:cubicBezTo>
                    <a:cubicBezTo>
                      <a:pt x="3511" y="12124"/>
                      <a:pt x="3523" y="12065"/>
                      <a:pt x="3523" y="12029"/>
                    </a:cubicBezTo>
                    <a:cubicBezTo>
                      <a:pt x="3809" y="11588"/>
                      <a:pt x="4166" y="11207"/>
                      <a:pt x="4499" y="10815"/>
                    </a:cubicBezTo>
                    <a:cubicBezTo>
                      <a:pt x="5071" y="10160"/>
                      <a:pt x="5642" y="9505"/>
                      <a:pt x="6226" y="8874"/>
                    </a:cubicBezTo>
                    <a:cubicBezTo>
                      <a:pt x="7464" y="7505"/>
                      <a:pt x="8702" y="6135"/>
                      <a:pt x="9917" y="4742"/>
                    </a:cubicBezTo>
                    <a:cubicBezTo>
                      <a:pt x="10262" y="4361"/>
                      <a:pt x="10655" y="3957"/>
                      <a:pt x="10953" y="3528"/>
                    </a:cubicBezTo>
                    <a:cubicBezTo>
                      <a:pt x="10976" y="3456"/>
                      <a:pt x="10953" y="3349"/>
                      <a:pt x="10857" y="3302"/>
                    </a:cubicBezTo>
                    <a:cubicBezTo>
                      <a:pt x="10691" y="3242"/>
                      <a:pt x="10548" y="3171"/>
                      <a:pt x="10393" y="3099"/>
                    </a:cubicBezTo>
                    <a:cubicBezTo>
                      <a:pt x="10512" y="2921"/>
                      <a:pt x="10631" y="2766"/>
                      <a:pt x="10762" y="2599"/>
                    </a:cubicBezTo>
                    <a:cubicBezTo>
                      <a:pt x="10810" y="2540"/>
                      <a:pt x="10798" y="2444"/>
                      <a:pt x="10738" y="2397"/>
                    </a:cubicBezTo>
                    <a:cubicBezTo>
                      <a:pt x="10464" y="2183"/>
                      <a:pt x="10155" y="2052"/>
                      <a:pt x="9869" y="1861"/>
                    </a:cubicBezTo>
                    <a:cubicBezTo>
                      <a:pt x="9607" y="1671"/>
                      <a:pt x="9369" y="1432"/>
                      <a:pt x="9119" y="1218"/>
                    </a:cubicBezTo>
                    <a:cubicBezTo>
                      <a:pt x="8559" y="754"/>
                      <a:pt x="7940" y="397"/>
                      <a:pt x="7333" y="28"/>
                    </a:cubicBezTo>
                    <a:cubicBezTo>
                      <a:pt x="7299" y="14"/>
                      <a:pt x="7256" y="0"/>
                      <a:pt x="722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grpSp>
        <p:nvGrpSpPr>
          <p:cNvPr id="1637" name="Google Shape;1637;p39"/>
          <p:cNvGrpSpPr/>
          <p:nvPr/>
        </p:nvGrpSpPr>
        <p:grpSpPr>
          <a:xfrm rot="1059618">
            <a:off x="490121" y="577471"/>
            <a:ext cx="577537" cy="439243"/>
            <a:chOff x="5841679" y="4053505"/>
            <a:chExt cx="278328" cy="211668"/>
          </a:xfrm>
        </p:grpSpPr>
        <p:sp>
          <p:nvSpPr>
            <p:cNvPr id="1638" name="Google Shape;1638;p39"/>
            <p:cNvSpPr/>
            <p:nvPr/>
          </p:nvSpPr>
          <p:spPr>
            <a:xfrm>
              <a:off x="5851505" y="4063317"/>
              <a:ext cx="258705" cy="69882"/>
            </a:xfrm>
            <a:custGeom>
              <a:avLst/>
              <a:gdLst/>
              <a:ahLst/>
              <a:cxnLst/>
              <a:rect l="l" t="t" r="r" b="b"/>
              <a:pathLst>
                <a:path w="3454" h="933" extrusionOk="0">
                  <a:moveTo>
                    <a:pt x="2601" y="0"/>
                  </a:moveTo>
                  <a:cubicBezTo>
                    <a:pt x="2183" y="0"/>
                    <a:pt x="1756" y="52"/>
                    <a:pt x="1334" y="99"/>
                  </a:cubicBezTo>
                  <a:cubicBezTo>
                    <a:pt x="989" y="147"/>
                    <a:pt x="501" y="99"/>
                    <a:pt x="191" y="230"/>
                  </a:cubicBezTo>
                  <a:cubicBezTo>
                    <a:pt x="60" y="289"/>
                    <a:pt x="60" y="301"/>
                    <a:pt x="25" y="444"/>
                  </a:cubicBezTo>
                  <a:cubicBezTo>
                    <a:pt x="37" y="492"/>
                    <a:pt x="13" y="932"/>
                    <a:pt x="1" y="932"/>
                  </a:cubicBezTo>
                  <a:lnTo>
                    <a:pt x="1" y="932"/>
                  </a:lnTo>
                  <a:cubicBezTo>
                    <a:pt x="1156" y="885"/>
                    <a:pt x="2299" y="825"/>
                    <a:pt x="3454" y="754"/>
                  </a:cubicBezTo>
                  <a:cubicBezTo>
                    <a:pt x="3454" y="563"/>
                    <a:pt x="3430" y="373"/>
                    <a:pt x="3394" y="170"/>
                  </a:cubicBezTo>
                  <a:cubicBezTo>
                    <a:pt x="3394" y="147"/>
                    <a:pt x="3370" y="99"/>
                    <a:pt x="3347" y="87"/>
                  </a:cubicBezTo>
                  <a:cubicBezTo>
                    <a:pt x="3311" y="75"/>
                    <a:pt x="3287" y="51"/>
                    <a:pt x="3251" y="51"/>
                  </a:cubicBezTo>
                  <a:cubicBezTo>
                    <a:pt x="3038" y="14"/>
                    <a:pt x="2821" y="0"/>
                    <a:pt x="2601" y="0"/>
                  </a:cubicBezTo>
                  <a:close/>
                  <a:moveTo>
                    <a:pt x="1" y="932"/>
                  </a:moveTo>
                  <a:cubicBezTo>
                    <a:pt x="1" y="932"/>
                    <a:pt x="1" y="932"/>
                    <a:pt x="1" y="932"/>
                  </a:cubicBezTo>
                  <a:cubicBezTo>
                    <a:pt x="1" y="932"/>
                    <a:pt x="1" y="932"/>
                    <a:pt x="1" y="932"/>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39" name="Google Shape;1639;p39"/>
            <p:cNvSpPr/>
            <p:nvPr/>
          </p:nvSpPr>
          <p:spPr>
            <a:xfrm>
              <a:off x="5841679" y="4053505"/>
              <a:ext cx="278328" cy="89506"/>
            </a:xfrm>
            <a:custGeom>
              <a:avLst/>
              <a:gdLst/>
              <a:ahLst/>
              <a:cxnLst/>
              <a:rect l="l" t="t" r="r" b="b"/>
              <a:pathLst>
                <a:path w="3716" h="1195" extrusionOk="0">
                  <a:moveTo>
                    <a:pt x="2704" y="266"/>
                  </a:moveTo>
                  <a:cubicBezTo>
                    <a:pt x="2930" y="266"/>
                    <a:pt x="3156" y="278"/>
                    <a:pt x="3370" y="337"/>
                  </a:cubicBezTo>
                  <a:lnTo>
                    <a:pt x="3394" y="337"/>
                  </a:lnTo>
                  <a:lnTo>
                    <a:pt x="3394" y="349"/>
                  </a:lnTo>
                  <a:cubicBezTo>
                    <a:pt x="3418" y="480"/>
                    <a:pt x="3454" y="623"/>
                    <a:pt x="3454" y="766"/>
                  </a:cubicBezTo>
                  <a:cubicBezTo>
                    <a:pt x="2394" y="837"/>
                    <a:pt x="1334" y="897"/>
                    <a:pt x="275" y="932"/>
                  </a:cubicBezTo>
                  <a:cubicBezTo>
                    <a:pt x="275" y="873"/>
                    <a:pt x="299" y="813"/>
                    <a:pt x="299" y="754"/>
                  </a:cubicBezTo>
                  <a:cubicBezTo>
                    <a:pt x="310" y="682"/>
                    <a:pt x="310" y="623"/>
                    <a:pt x="310" y="599"/>
                  </a:cubicBezTo>
                  <a:lnTo>
                    <a:pt x="310" y="575"/>
                  </a:lnTo>
                  <a:cubicBezTo>
                    <a:pt x="322" y="540"/>
                    <a:pt x="322" y="516"/>
                    <a:pt x="322" y="516"/>
                  </a:cubicBezTo>
                  <a:cubicBezTo>
                    <a:pt x="322" y="516"/>
                    <a:pt x="334" y="504"/>
                    <a:pt x="382" y="480"/>
                  </a:cubicBezTo>
                  <a:cubicBezTo>
                    <a:pt x="572" y="409"/>
                    <a:pt x="870" y="397"/>
                    <a:pt x="1132" y="385"/>
                  </a:cubicBezTo>
                  <a:cubicBezTo>
                    <a:pt x="1263" y="361"/>
                    <a:pt x="1382" y="361"/>
                    <a:pt x="1501" y="349"/>
                  </a:cubicBezTo>
                  <a:cubicBezTo>
                    <a:pt x="1906" y="301"/>
                    <a:pt x="2299" y="266"/>
                    <a:pt x="2704" y="266"/>
                  </a:cubicBezTo>
                  <a:close/>
                  <a:moveTo>
                    <a:pt x="2742" y="0"/>
                  </a:moveTo>
                  <a:cubicBezTo>
                    <a:pt x="2314" y="0"/>
                    <a:pt x="1887" y="52"/>
                    <a:pt x="1465" y="99"/>
                  </a:cubicBezTo>
                  <a:cubicBezTo>
                    <a:pt x="1370" y="111"/>
                    <a:pt x="1251" y="123"/>
                    <a:pt x="1108" y="123"/>
                  </a:cubicBezTo>
                  <a:cubicBezTo>
                    <a:pt x="834" y="123"/>
                    <a:pt x="513" y="147"/>
                    <a:pt x="275" y="242"/>
                  </a:cubicBezTo>
                  <a:cubicBezTo>
                    <a:pt x="120" y="301"/>
                    <a:pt x="84" y="349"/>
                    <a:pt x="37" y="516"/>
                  </a:cubicBezTo>
                  <a:lnTo>
                    <a:pt x="37" y="540"/>
                  </a:lnTo>
                  <a:cubicBezTo>
                    <a:pt x="37" y="575"/>
                    <a:pt x="37" y="599"/>
                    <a:pt x="25" y="742"/>
                  </a:cubicBezTo>
                  <a:cubicBezTo>
                    <a:pt x="13" y="825"/>
                    <a:pt x="13" y="992"/>
                    <a:pt x="1" y="1016"/>
                  </a:cubicBezTo>
                  <a:cubicBezTo>
                    <a:pt x="13" y="992"/>
                    <a:pt x="60" y="932"/>
                    <a:pt x="120" y="932"/>
                  </a:cubicBezTo>
                  <a:lnTo>
                    <a:pt x="120" y="1194"/>
                  </a:lnTo>
                  <a:lnTo>
                    <a:pt x="144" y="1194"/>
                  </a:lnTo>
                  <a:cubicBezTo>
                    <a:pt x="1287" y="1171"/>
                    <a:pt x="2454" y="1111"/>
                    <a:pt x="3597" y="1016"/>
                  </a:cubicBezTo>
                  <a:lnTo>
                    <a:pt x="3716" y="1004"/>
                  </a:lnTo>
                  <a:lnTo>
                    <a:pt x="3716" y="885"/>
                  </a:lnTo>
                  <a:cubicBezTo>
                    <a:pt x="3716" y="682"/>
                    <a:pt x="3704" y="468"/>
                    <a:pt x="3656" y="278"/>
                  </a:cubicBezTo>
                  <a:cubicBezTo>
                    <a:pt x="3644" y="230"/>
                    <a:pt x="3632" y="170"/>
                    <a:pt x="3573" y="111"/>
                  </a:cubicBezTo>
                  <a:cubicBezTo>
                    <a:pt x="3525" y="63"/>
                    <a:pt x="3454" y="51"/>
                    <a:pt x="3418" y="51"/>
                  </a:cubicBezTo>
                  <a:cubicBezTo>
                    <a:pt x="3193" y="15"/>
                    <a:pt x="2967" y="0"/>
                    <a:pt x="274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640" name="Google Shape;1640;p39"/>
            <p:cNvSpPr/>
            <p:nvPr/>
          </p:nvSpPr>
          <p:spPr>
            <a:xfrm>
              <a:off x="5851505" y="4184955"/>
              <a:ext cx="258705" cy="69507"/>
            </a:xfrm>
            <a:custGeom>
              <a:avLst/>
              <a:gdLst/>
              <a:ahLst/>
              <a:cxnLst/>
              <a:rect l="l" t="t" r="r" b="b"/>
              <a:pathLst>
                <a:path w="3454" h="928" extrusionOk="0">
                  <a:moveTo>
                    <a:pt x="2599" y="1"/>
                  </a:moveTo>
                  <a:cubicBezTo>
                    <a:pt x="2181" y="1"/>
                    <a:pt x="1755" y="47"/>
                    <a:pt x="1334" y="94"/>
                  </a:cubicBezTo>
                  <a:cubicBezTo>
                    <a:pt x="989" y="142"/>
                    <a:pt x="501" y="94"/>
                    <a:pt x="191" y="225"/>
                  </a:cubicBezTo>
                  <a:cubicBezTo>
                    <a:pt x="60" y="285"/>
                    <a:pt x="60" y="309"/>
                    <a:pt x="25" y="440"/>
                  </a:cubicBezTo>
                  <a:cubicBezTo>
                    <a:pt x="37" y="487"/>
                    <a:pt x="13" y="928"/>
                    <a:pt x="1" y="928"/>
                  </a:cubicBezTo>
                  <a:cubicBezTo>
                    <a:pt x="1156" y="892"/>
                    <a:pt x="2299" y="832"/>
                    <a:pt x="3454" y="749"/>
                  </a:cubicBezTo>
                  <a:cubicBezTo>
                    <a:pt x="3454" y="559"/>
                    <a:pt x="3430" y="368"/>
                    <a:pt x="3394" y="178"/>
                  </a:cubicBezTo>
                  <a:cubicBezTo>
                    <a:pt x="3394" y="142"/>
                    <a:pt x="3370" y="94"/>
                    <a:pt x="3347" y="82"/>
                  </a:cubicBezTo>
                  <a:cubicBezTo>
                    <a:pt x="3311" y="70"/>
                    <a:pt x="3287" y="47"/>
                    <a:pt x="3251" y="47"/>
                  </a:cubicBezTo>
                  <a:cubicBezTo>
                    <a:pt x="3038" y="14"/>
                    <a:pt x="2819" y="1"/>
                    <a:pt x="2599"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641" name="Google Shape;1641;p39"/>
            <p:cNvSpPr/>
            <p:nvPr/>
          </p:nvSpPr>
          <p:spPr>
            <a:xfrm>
              <a:off x="5841679" y="4175143"/>
              <a:ext cx="278328" cy="90030"/>
            </a:xfrm>
            <a:custGeom>
              <a:avLst/>
              <a:gdLst/>
              <a:ahLst/>
              <a:cxnLst/>
              <a:rect l="l" t="t" r="r" b="b"/>
              <a:pathLst>
                <a:path w="3716" h="1202" extrusionOk="0">
                  <a:moveTo>
                    <a:pt x="2704" y="261"/>
                  </a:moveTo>
                  <a:cubicBezTo>
                    <a:pt x="2930" y="261"/>
                    <a:pt x="3156" y="273"/>
                    <a:pt x="3370" y="332"/>
                  </a:cubicBezTo>
                  <a:lnTo>
                    <a:pt x="3394" y="332"/>
                  </a:lnTo>
                  <a:lnTo>
                    <a:pt x="3394" y="344"/>
                  </a:lnTo>
                  <a:cubicBezTo>
                    <a:pt x="3418" y="487"/>
                    <a:pt x="3454" y="618"/>
                    <a:pt x="3454" y="761"/>
                  </a:cubicBezTo>
                  <a:cubicBezTo>
                    <a:pt x="2394" y="844"/>
                    <a:pt x="1334" y="904"/>
                    <a:pt x="275" y="928"/>
                  </a:cubicBezTo>
                  <a:cubicBezTo>
                    <a:pt x="275" y="868"/>
                    <a:pt x="299" y="809"/>
                    <a:pt x="299" y="749"/>
                  </a:cubicBezTo>
                  <a:cubicBezTo>
                    <a:pt x="310" y="678"/>
                    <a:pt x="310" y="618"/>
                    <a:pt x="310" y="606"/>
                  </a:cubicBezTo>
                  <a:lnTo>
                    <a:pt x="310" y="571"/>
                  </a:lnTo>
                  <a:cubicBezTo>
                    <a:pt x="322" y="547"/>
                    <a:pt x="322" y="511"/>
                    <a:pt x="322" y="511"/>
                  </a:cubicBezTo>
                  <a:cubicBezTo>
                    <a:pt x="322" y="511"/>
                    <a:pt x="334" y="499"/>
                    <a:pt x="382" y="487"/>
                  </a:cubicBezTo>
                  <a:cubicBezTo>
                    <a:pt x="572" y="404"/>
                    <a:pt x="870" y="392"/>
                    <a:pt x="1132" y="380"/>
                  </a:cubicBezTo>
                  <a:cubicBezTo>
                    <a:pt x="1263" y="368"/>
                    <a:pt x="1382" y="368"/>
                    <a:pt x="1501" y="344"/>
                  </a:cubicBezTo>
                  <a:cubicBezTo>
                    <a:pt x="1906" y="309"/>
                    <a:pt x="2299" y="261"/>
                    <a:pt x="2704" y="261"/>
                  </a:cubicBezTo>
                  <a:close/>
                  <a:moveTo>
                    <a:pt x="2740" y="1"/>
                  </a:moveTo>
                  <a:cubicBezTo>
                    <a:pt x="2312" y="1"/>
                    <a:pt x="1886" y="48"/>
                    <a:pt x="1465" y="94"/>
                  </a:cubicBezTo>
                  <a:cubicBezTo>
                    <a:pt x="1370" y="106"/>
                    <a:pt x="1251" y="130"/>
                    <a:pt x="1108" y="130"/>
                  </a:cubicBezTo>
                  <a:cubicBezTo>
                    <a:pt x="834" y="130"/>
                    <a:pt x="513" y="142"/>
                    <a:pt x="275" y="249"/>
                  </a:cubicBezTo>
                  <a:cubicBezTo>
                    <a:pt x="120" y="309"/>
                    <a:pt x="84" y="344"/>
                    <a:pt x="37" y="511"/>
                  </a:cubicBezTo>
                  <a:lnTo>
                    <a:pt x="37" y="547"/>
                  </a:lnTo>
                  <a:cubicBezTo>
                    <a:pt x="37" y="571"/>
                    <a:pt x="37" y="606"/>
                    <a:pt x="25" y="737"/>
                  </a:cubicBezTo>
                  <a:cubicBezTo>
                    <a:pt x="13" y="821"/>
                    <a:pt x="13" y="987"/>
                    <a:pt x="1" y="1023"/>
                  </a:cubicBezTo>
                  <a:cubicBezTo>
                    <a:pt x="13" y="987"/>
                    <a:pt x="60" y="928"/>
                    <a:pt x="120" y="928"/>
                  </a:cubicBezTo>
                  <a:lnTo>
                    <a:pt x="120" y="1202"/>
                  </a:lnTo>
                  <a:lnTo>
                    <a:pt x="144" y="1202"/>
                  </a:lnTo>
                  <a:cubicBezTo>
                    <a:pt x="1287" y="1166"/>
                    <a:pt x="2454" y="1106"/>
                    <a:pt x="3597" y="1023"/>
                  </a:cubicBezTo>
                  <a:lnTo>
                    <a:pt x="3716" y="999"/>
                  </a:lnTo>
                  <a:lnTo>
                    <a:pt x="3716" y="880"/>
                  </a:lnTo>
                  <a:cubicBezTo>
                    <a:pt x="3716" y="678"/>
                    <a:pt x="3704" y="463"/>
                    <a:pt x="3656" y="273"/>
                  </a:cubicBezTo>
                  <a:cubicBezTo>
                    <a:pt x="3644" y="225"/>
                    <a:pt x="3632" y="166"/>
                    <a:pt x="3573" y="106"/>
                  </a:cubicBezTo>
                  <a:cubicBezTo>
                    <a:pt x="3525" y="70"/>
                    <a:pt x="3454" y="47"/>
                    <a:pt x="3418" y="47"/>
                  </a:cubicBezTo>
                  <a:cubicBezTo>
                    <a:pt x="3192" y="14"/>
                    <a:pt x="2966" y="1"/>
                    <a:pt x="274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1642" name="Google Shape;1642;p39"/>
          <p:cNvGrpSpPr/>
          <p:nvPr/>
        </p:nvGrpSpPr>
        <p:grpSpPr>
          <a:xfrm rot="3273994">
            <a:off x="11379794" y="985263"/>
            <a:ext cx="666870" cy="626660"/>
            <a:chOff x="6276222" y="5478184"/>
            <a:chExt cx="335402" cy="315179"/>
          </a:xfrm>
        </p:grpSpPr>
        <p:sp>
          <p:nvSpPr>
            <p:cNvPr id="1643" name="Google Shape;1643;p39"/>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1644" name="Google Shape;1644;p39"/>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nvGrpSpPr>
          <p:cNvPr id="37" name="Google Shape;1698;p42">
            <a:extLst>
              <a:ext uri="{FF2B5EF4-FFF2-40B4-BE49-F238E27FC236}">
                <a16:creationId xmlns:a16="http://schemas.microsoft.com/office/drawing/2014/main" xmlns="" id="{72BCDD27-BDA0-43EA-B42F-2DE1989F9BDC}"/>
              </a:ext>
            </a:extLst>
          </p:cNvPr>
          <p:cNvGrpSpPr/>
          <p:nvPr/>
        </p:nvGrpSpPr>
        <p:grpSpPr>
          <a:xfrm flipH="1">
            <a:off x="4185666" y="585653"/>
            <a:ext cx="726062" cy="682749"/>
            <a:chOff x="3187875" y="1320975"/>
            <a:chExt cx="545897" cy="513332"/>
          </a:xfrm>
        </p:grpSpPr>
        <p:sp>
          <p:nvSpPr>
            <p:cNvPr id="38" name="Google Shape;1699;p42">
              <a:extLst>
                <a:ext uri="{FF2B5EF4-FFF2-40B4-BE49-F238E27FC236}">
                  <a16:creationId xmlns:a16="http://schemas.microsoft.com/office/drawing/2014/main" xmlns="" id="{9B5C9A61-FD31-4AF3-9AB0-3EA1A35D7847}"/>
                </a:ext>
              </a:extLst>
            </p:cNvPr>
            <p:cNvSpPr/>
            <p:nvPr/>
          </p:nvSpPr>
          <p:spPr>
            <a:xfrm>
              <a:off x="3202421" y="1354900"/>
              <a:ext cx="485554" cy="448532"/>
            </a:xfrm>
            <a:custGeom>
              <a:avLst/>
              <a:gdLst/>
              <a:ahLst/>
              <a:cxnLst/>
              <a:rect l="l" t="t" r="r" b="b"/>
              <a:pathLst>
                <a:path w="10348" h="9559" extrusionOk="0">
                  <a:moveTo>
                    <a:pt x="5227" y="0"/>
                  </a:moveTo>
                  <a:cubicBezTo>
                    <a:pt x="4871" y="0"/>
                    <a:pt x="4515" y="44"/>
                    <a:pt x="4156" y="141"/>
                  </a:cubicBezTo>
                  <a:cubicBezTo>
                    <a:pt x="4120" y="141"/>
                    <a:pt x="4108" y="153"/>
                    <a:pt x="4096" y="153"/>
                  </a:cubicBezTo>
                  <a:cubicBezTo>
                    <a:pt x="3822" y="236"/>
                    <a:pt x="3703" y="415"/>
                    <a:pt x="3680" y="712"/>
                  </a:cubicBezTo>
                  <a:cubicBezTo>
                    <a:pt x="3608" y="1367"/>
                    <a:pt x="3632" y="2046"/>
                    <a:pt x="3620" y="2701"/>
                  </a:cubicBezTo>
                  <a:cubicBezTo>
                    <a:pt x="3608" y="2915"/>
                    <a:pt x="3644" y="3153"/>
                    <a:pt x="3572" y="3391"/>
                  </a:cubicBezTo>
                  <a:cubicBezTo>
                    <a:pt x="3203" y="3439"/>
                    <a:pt x="2846" y="3474"/>
                    <a:pt x="2501" y="3510"/>
                  </a:cubicBezTo>
                  <a:cubicBezTo>
                    <a:pt x="1894" y="3593"/>
                    <a:pt x="1298" y="3677"/>
                    <a:pt x="715" y="3867"/>
                  </a:cubicBezTo>
                  <a:cubicBezTo>
                    <a:pt x="274" y="4022"/>
                    <a:pt x="60" y="4308"/>
                    <a:pt x="36" y="4784"/>
                  </a:cubicBezTo>
                  <a:cubicBezTo>
                    <a:pt x="1" y="5201"/>
                    <a:pt x="72" y="5594"/>
                    <a:pt x="167" y="5987"/>
                  </a:cubicBezTo>
                  <a:cubicBezTo>
                    <a:pt x="251" y="6296"/>
                    <a:pt x="370" y="6403"/>
                    <a:pt x="703" y="6415"/>
                  </a:cubicBezTo>
                  <a:cubicBezTo>
                    <a:pt x="814" y="6425"/>
                    <a:pt x="927" y="6429"/>
                    <a:pt x="1039" y="6429"/>
                  </a:cubicBezTo>
                  <a:cubicBezTo>
                    <a:pt x="1335" y="6429"/>
                    <a:pt x="1633" y="6399"/>
                    <a:pt x="1917" y="6356"/>
                  </a:cubicBezTo>
                  <a:cubicBezTo>
                    <a:pt x="2310" y="6308"/>
                    <a:pt x="2715" y="6237"/>
                    <a:pt x="3096" y="6177"/>
                  </a:cubicBezTo>
                  <a:cubicBezTo>
                    <a:pt x="3158" y="6166"/>
                    <a:pt x="3207" y="6161"/>
                    <a:pt x="3248" y="6161"/>
                  </a:cubicBezTo>
                  <a:cubicBezTo>
                    <a:pt x="3389" y="6161"/>
                    <a:pt x="3427" y="6231"/>
                    <a:pt x="3501" y="6415"/>
                  </a:cubicBezTo>
                  <a:cubicBezTo>
                    <a:pt x="3513" y="6463"/>
                    <a:pt x="3525" y="6510"/>
                    <a:pt x="3525" y="6546"/>
                  </a:cubicBezTo>
                  <a:cubicBezTo>
                    <a:pt x="3572" y="6891"/>
                    <a:pt x="3608" y="7237"/>
                    <a:pt x="3608" y="7582"/>
                  </a:cubicBezTo>
                  <a:cubicBezTo>
                    <a:pt x="3584" y="8094"/>
                    <a:pt x="3608" y="8606"/>
                    <a:pt x="3680" y="9106"/>
                  </a:cubicBezTo>
                  <a:cubicBezTo>
                    <a:pt x="3680" y="9142"/>
                    <a:pt x="3691" y="9166"/>
                    <a:pt x="3691" y="9201"/>
                  </a:cubicBezTo>
                  <a:cubicBezTo>
                    <a:pt x="3739" y="9404"/>
                    <a:pt x="3811" y="9463"/>
                    <a:pt x="4049" y="9499"/>
                  </a:cubicBezTo>
                  <a:cubicBezTo>
                    <a:pt x="4377" y="9538"/>
                    <a:pt x="4703" y="9559"/>
                    <a:pt x="5030" y="9559"/>
                  </a:cubicBezTo>
                  <a:cubicBezTo>
                    <a:pt x="5307" y="9559"/>
                    <a:pt x="5586" y="9544"/>
                    <a:pt x="5870" y="9511"/>
                  </a:cubicBezTo>
                  <a:cubicBezTo>
                    <a:pt x="6323" y="9451"/>
                    <a:pt x="6478" y="9285"/>
                    <a:pt x="6549" y="8832"/>
                  </a:cubicBezTo>
                  <a:cubicBezTo>
                    <a:pt x="6585" y="8618"/>
                    <a:pt x="6561" y="8392"/>
                    <a:pt x="6561" y="8189"/>
                  </a:cubicBezTo>
                  <a:cubicBezTo>
                    <a:pt x="6549" y="7737"/>
                    <a:pt x="6537" y="7284"/>
                    <a:pt x="6537" y="6820"/>
                  </a:cubicBezTo>
                  <a:cubicBezTo>
                    <a:pt x="6537" y="6475"/>
                    <a:pt x="6597" y="6403"/>
                    <a:pt x="6942" y="6356"/>
                  </a:cubicBezTo>
                  <a:cubicBezTo>
                    <a:pt x="7751" y="6249"/>
                    <a:pt x="8573" y="6165"/>
                    <a:pt x="9395" y="6058"/>
                  </a:cubicBezTo>
                  <a:cubicBezTo>
                    <a:pt x="10073" y="5987"/>
                    <a:pt x="10109" y="5999"/>
                    <a:pt x="10276" y="5225"/>
                  </a:cubicBezTo>
                  <a:lnTo>
                    <a:pt x="10276" y="5165"/>
                  </a:lnTo>
                  <a:cubicBezTo>
                    <a:pt x="10347" y="4677"/>
                    <a:pt x="10288" y="4189"/>
                    <a:pt x="10228" y="3689"/>
                  </a:cubicBezTo>
                  <a:cubicBezTo>
                    <a:pt x="10192" y="3427"/>
                    <a:pt x="10133" y="3379"/>
                    <a:pt x="9918" y="3343"/>
                  </a:cubicBezTo>
                  <a:cubicBezTo>
                    <a:pt x="9526" y="3289"/>
                    <a:pt x="9136" y="3266"/>
                    <a:pt x="8747" y="3266"/>
                  </a:cubicBezTo>
                  <a:cubicBezTo>
                    <a:pt x="8191" y="3266"/>
                    <a:pt x="7638" y="3314"/>
                    <a:pt x="7085" y="3391"/>
                  </a:cubicBezTo>
                  <a:cubicBezTo>
                    <a:pt x="7003" y="3399"/>
                    <a:pt x="6915" y="3413"/>
                    <a:pt x="6817" y="3413"/>
                  </a:cubicBezTo>
                  <a:cubicBezTo>
                    <a:pt x="6774" y="3413"/>
                    <a:pt x="6728" y="3410"/>
                    <a:pt x="6680" y="3403"/>
                  </a:cubicBezTo>
                  <a:cubicBezTo>
                    <a:pt x="6597" y="3093"/>
                    <a:pt x="6585" y="2772"/>
                    <a:pt x="6585" y="2439"/>
                  </a:cubicBezTo>
                  <a:cubicBezTo>
                    <a:pt x="6597" y="1879"/>
                    <a:pt x="6597" y="1307"/>
                    <a:pt x="6585" y="748"/>
                  </a:cubicBezTo>
                  <a:cubicBezTo>
                    <a:pt x="6561" y="355"/>
                    <a:pt x="6442" y="153"/>
                    <a:pt x="6144" y="93"/>
                  </a:cubicBezTo>
                  <a:cubicBezTo>
                    <a:pt x="5837" y="33"/>
                    <a:pt x="5532" y="0"/>
                    <a:pt x="5227"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39" name="Google Shape;1700;p42">
              <a:extLst>
                <a:ext uri="{FF2B5EF4-FFF2-40B4-BE49-F238E27FC236}">
                  <a16:creationId xmlns:a16="http://schemas.microsoft.com/office/drawing/2014/main" xmlns="" id="{296F153F-F103-4436-A35C-67F25D8349FA}"/>
                </a:ext>
              </a:extLst>
            </p:cNvPr>
            <p:cNvSpPr/>
            <p:nvPr/>
          </p:nvSpPr>
          <p:spPr>
            <a:xfrm>
              <a:off x="3187875" y="1341902"/>
              <a:ext cx="531913" cy="492405"/>
            </a:xfrm>
            <a:custGeom>
              <a:avLst/>
              <a:gdLst/>
              <a:ahLst/>
              <a:cxnLst/>
              <a:rect l="l" t="t" r="r" b="b"/>
              <a:pathLst>
                <a:path w="11336" h="10494" extrusionOk="0">
                  <a:moveTo>
                    <a:pt x="5537" y="277"/>
                  </a:moveTo>
                  <a:cubicBezTo>
                    <a:pt x="5842" y="277"/>
                    <a:pt x="6147" y="310"/>
                    <a:pt x="6454" y="370"/>
                  </a:cubicBezTo>
                  <a:cubicBezTo>
                    <a:pt x="6752" y="430"/>
                    <a:pt x="6871" y="632"/>
                    <a:pt x="6895" y="1025"/>
                  </a:cubicBezTo>
                  <a:cubicBezTo>
                    <a:pt x="6907" y="1584"/>
                    <a:pt x="6907" y="2156"/>
                    <a:pt x="6895" y="2716"/>
                  </a:cubicBezTo>
                  <a:cubicBezTo>
                    <a:pt x="6895" y="3049"/>
                    <a:pt x="6907" y="3370"/>
                    <a:pt x="6990" y="3680"/>
                  </a:cubicBezTo>
                  <a:cubicBezTo>
                    <a:pt x="7038" y="3687"/>
                    <a:pt x="7084" y="3690"/>
                    <a:pt x="7127" y="3690"/>
                  </a:cubicBezTo>
                  <a:cubicBezTo>
                    <a:pt x="7225" y="3690"/>
                    <a:pt x="7313" y="3676"/>
                    <a:pt x="7395" y="3668"/>
                  </a:cubicBezTo>
                  <a:cubicBezTo>
                    <a:pt x="7948" y="3591"/>
                    <a:pt x="8501" y="3543"/>
                    <a:pt x="9054" y="3543"/>
                  </a:cubicBezTo>
                  <a:cubicBezTo>
                    <a:pt x="9442" y="3543"/>
                    <a:pt x="9829" y="3566"/>
                    <a:pt x="10217" y="3620"/>
                  </a:cubicBezTo>
                  <a:cubicBezTo>
                    <a:pt x="10490" y="3656"/>
                    <a:pt x="10538" y="3704"/>
                    <a:pt x="10562" y="3966"/>
                  </a:cubicBezTo>
                  <a:cubicBezTo>
                    <a:pt x="10598" y="4466"/>
                    <a:pt x="10645" y="4954"/>
                    <a:pt x="10586" y="5442"/>
                  </a:cubicBezTo>
                  <a:lnTo>
                    <a:pt x="10586" y="5502"/>
                  </a:lnTo>
                  <a:cubicBezTo>
                    <a:pt x="10419" y="6276"/>
                    <a:pt x="10383" y="6264"/>
                    <a:pt x="9705" y="6335"/>
                  </a:cubicBezTo>
                  <a:cubicBezTo>
                    <a:pt x="8883" y="6442"/>
                    <a:pt x="8061" y="6526"/>
                    <a:pt x="7252" y="6633"/>
                  </a:cubicBezTo>
                  <a:cubicBezTo>
                    <a:pt x="6907" y="6680"/>
                    <a:pt x="6847" y="6752"/>
                    <a:pt x="6847" y="7097"/>
                  </a:cubicBezTo>
                  <a:cubicBezTo>
                    <a:pt x="6847" y="7561"/>
                    <a:pt x="6859" y="8014"/>
                    <a:pt x="6871" y="8466"/>
                  </a:cubicBezTo>
                  <a:cubicBezTo>
                    <a:pt x="6871" y="8669"/>
                    <a:pt x="6895" y="8895"/>
                    <a:pt x="6859" y="9109"/>
                  </a:cubicBezTo>
                  <a:cubicBezTo>
                    <a:pt x="6788" y="9562"/>
                    <a:pt x="6633" y="9728"/>
                    <a:pt x="6168" y="9788"/>
                  </a:cubicBezTo>
                  <a:cubicBezTo>
                    <a:pt x="5890" y="9821"/>
                    <a:pt x="5614" y="9836"/>
                    <a:pt x="5338" y="9836"/>
                  </a:cubicBezTo>
                  <a:cubicBezTo>
                    <a:pt x="5013" y="9836"/>
                    <a:pt x="4687" y="9815"/>
                    <a:pt x="4359" y="9776"/>
                  </a:cubicBezTo>
                  <a:cubicBezTo>
                    <a:pt x="4121" y="9740"/>
                    <a:pt x="4049" y="9681"/>
                    <a:pt x="4001" y="9478"/>
                  </a:cubicBezTo>
                  <a:cubicBezTo>
                    <a:pt x="4001" y="9443"/>
                    <a:pt x="3990" y="9419"/>
                    <a:pt x="3990" y="9383"/>
                  </a:cubicBezTo>
                  <a:cubicBezTo>
                    <a:pt x="3918" y="8883"/>
                    <a:pt x="3894" y="8371"/>
                    <a:pt x="3918" y="7859"/>
                  </a:cubicBezTo>
                  <a:cubicBezTo>
                    <a:pt x="3918" y="7514"/>
                    <a:pt x="3882" y="7168"/>
                    <a:pt x="3835" y="6823"/>
                  </a:cubicBezTo>
                  <a:cubicBezTo>
                    <a:pt x="3835" y="6787"/>
                    <a:pt x="3823" y="6740"/>
                    <a:pt x="3811" y="6692"/>
                  </a:cubicBezTo>
                  <a:cubicBezTo>
                    <a:pt x="3737" y="6508"/>
                    <a:pt x="3699" y="6438"/>
                    <a:pt x="3558" y="6438"/>
                  </a:cubicBezTo>
                  <a:cubicBezTo>
                    <a:pt x="3517" y="6438"/>
                    <a:pt x="3468" y="6443"/>
                    <a:pt x="3406" y="6454"/>
                  </a:cubicBezTo>
                  <a:cubicBezTo>
                    <a:pt x="3025" y="6514"/>
                    <a:pt x="2620" y="6585"/>
                    <a:pt x="2227" y="6633"/>
                  </a:cubicBezTo>
                  <a:cubicBezTo>
                    <a:pt x="1943" y="6676"/>
                    <a:pt x="1645" y="6706"/>
                    <a:pt x="1349" y="6706"/>
                  </a:cubicBezTo>
                  <a:cubicBezTo>
                    <a:pt x="1237" y="6706"/>
                    <a:pt x="1124" y="6702"/>
                    <a:pt x="1013" y="6692"/>
                  </a:cubicBezTo>
                  <a:cubicBezTo>
                    <a:pt x="680" y="6680"/>
                    <a:pt x="561" y="6573"/>
                    <a:pt x="477" y="6264"/>
                  </a:cubicBezTo>
                  <a:cubicBezTo>
                    <a:pt x="382" y="5871"/>
                    <a:pt x="311" y="5478"/>
                    <a:pt x="346" y="5061"/>
                  </a:cubicBezTo>
                  <a:cubicBezTo>
                    <a:pt x="370" y="4585"/>
                    <a:pt x="584" y="4299"/>
                    <a:pt x="1025" y="4144"/>
                  </a:cubicBezTo>
                  <a:cubicBezTo>
                    <a:pt x="1608" y="3954"/>
                    <a:pt x="2204" y="3870"/>
                    <a:pt x="2811" y="3787"/>
                  </a:cubicBezTo>
                  <a:cubicBezTo>
                    <a:pt x="3156" y="3751"/>
                    <a:pt x="3513" y="3716"/>
                    <a:pt x="3882" y="3668"/>
                  </a:cubicBezTo>
                  <a:cubicBezTo>
                    <a:pt x="3954" y="3430"/>
                    <a:pt x="3918" y="3192"/>
                    <a:pt x="3930" y="2978"/>
                  </a:cubicBezTo>
                  <a:cubicBezTo>
                    <a:pt x="3942" y="2323"/>
                    <a:pt x="3918" y="1644"/>
                    <a:pt x="3990" y="989"/>
                  </a:cubicBezTo>
                  <a:cubicBezTo>
                    <a:pt x="4013" y="692"/>
                    <a:pt x="4132" y="513"/>
                    <a:pt x="4406" y="430"/>
                  </a:cubicBezTo>
                  <a:cubicBezTo>
                    <a:pt x="4418" y="430"/>
                    <a:pt x="4430" y="418"/>
                    <a:pt x="4466" y="418"/>
                  </a:cubicBezTo>
                  <a:cubicBezTo>
                    <a:pt x="4825" y="321"/>
                    <a:pt x="5181" y="277"/>
                    <a:pt x="5537" y="277"/>
                  </a:cubicBezTo>
                  <a:close/>
                  <a:moveTo>
                    <a:pt x="5591" y="1"/>
                  </a:moveTo>
                  <a:cubicBezTo>
                    <a:pt x="5168" y="1"/>
                    <a:pt x="4746" y="74"/>
                    <a:pt x="4335" y="215"/>
                  </a:cubicBezTo>
                  <a:cubicBezTo>
                    <a:pt x="4311" y="215"/>
                    <a:pt x="4299" y="239"/>
                    <a:pt x="4287" y="239"/>
                  </a:cubicBezTo>
                  <a:cubicBezTo>
                    <a:pt x="3990" y="334"/>
                    <a:pt x="3811" y="572"/>
                    <a:pt x="3751" y="882"/>
                  </a:cubicBezTo>
                  <a:cubicBezTo>
                    <a:pt x="3632" y="1442"/>
                    <a:pt x="3644" y="1989"/>
                    <a:pt x="3656" y="2537"/>
                  </a:cubicBezTo>
                  <a:cubicBezTo>
                    <a:pt x="3656" y="2835"/>
                    <a:pt x="3692" y="3132"/>
                    <a:pt x="3704" y="3418"/>
                  </a:cubicBezTo>
                  <a:cubicBezTo>
                    <a:pt x="3668" y="3442"/>
                    <a:pt x="3632" y="3448"/>
                    <a:pt x="3598" y="3448"/>
                  </a:cubicBezTo>
                  <a:cubicBezTo>
                    <a:pt x="3564" y="3448"/>
                    <a:pt x="3531" y="3442"/>
                    <a:pt x="3501" y="3442"/>
                  </a:cubicBezTo>
                  <a:cubicBezTo>
                    <a:pt x="2549" y="3478"/>
                    <a:pt x="1620" y="3620"/>
                    <a:pt x="739" y="3966"/>
                  </a:cubicBezTo>
                  <a:cubicBezTo>
                    <a:pt x="382" y="4097"/>
                    <a:pt x="168" y="4382"/>
                    <a:pt x="84" y="4752"/>
                  </a:cubicBezTo>
                  <a:cubicBezTo>
                    <a:pt x="1" y="5204"/>
                    <a:pt x="1" y="5644"/>
                    <a:pt x="84" y="6085"/>
                  </a:cubicBezTo>
                  <a:cubicBezTo>
                    <a:pt x="227" y="6799"/>
                    <a:pt x="549" y="7133"/>
                    <a:pt x="1275" y="7252"/>
                  </a:cubicBezTo>
                  <a:cubicBezTo>
                    <a:pt x="1502" y="7288"/>
                    <a:pt x="1730" y="7304"/>
                    <a:pt x="1957" y="7304"/>
                  </a:cubicBezTo>
                  <a:cubicBezTo>
                    <a:pt x="2027" y="7304"/>
                    <a:pt x="2098" y="7302"/>
                    <a:pt x="2168" y="7299"/>
                  </a:cubicBezTo>
                  <a:cubicBezTo>
                    <a:pt x="2632" y="7276"/>
                    <a:pt x="3108" y="7216"/>
                    <a:pt x="3585" y="7121"/>
                  </a:cubicBezTo>
                  <a:cubicBezTo>
                    <a:pt x="3620" y="7490"/>
                    <a:pt x="3644" y="7847"/>
                    <a:pt x="3644" y="8192"/>
                  </a:cubicBezTo>
                  <a:cubicBezTo>
                    <a:pt x="3644" y="8645"/>
                    <a:pt x="3680" y="9073"/>
                    <a:pt x="3763" y="9502"/>
                  </a:cubicBezTo>
                  <a:cubicBezTo>
                    <a:pt x="3775" y="9609"/>
                    <a:pt x="3811" y="9716"/>
                    <a:pt x="3835" y="9812"/>
                  </a:cubicBezTo>
                  <a:cubicBezTo>
                    <a:pt x="3930" y="10169"/>
                    <a:pt x="4132" y="10383"/>
                    <a:pt x="4490" y="10443"/>
                  </a:cubicBezTo>
                  <a:cubicBezTo>
                    <a:pt x="4702" y="10478"/>
                    <a:pt x="4911" y="10494"/>
                    <a:pt x="5117" y="10494"/>
                  </a:cubicBezTo>
                  <a:cubicBezTo>
                    <a:pt x="5687" y="10494"/>
                    <a:pt x="6237" y="10370"/>
                    <a:pt x="6788" y="10169"/>
                  </a:cubicBezTo>
                  <a:cubicBezTo>
                    <a:pt x="6978" y="10097"/>
                    <a:pt x="7097" y="9955"/>
                    <a:pt x="7204" y="9776"/>
                  </a:cubicBezTo>
                  <a:cubicBezTo>
                    <a:pt x="7454" y="9276"/>
                    <a:pt x="7490" y="8764"/>
                    <a:pt x="7466" y="8228"/>
                  </a:cubicBezTo>
                  <a:cubicBezTo>
                    <a:pt x="7454" y="7907"/>
                    <a:pt x="7466" y="7585"/>
                    <a:pt x="7466" y="7252"/>
                  </a:cubicBezTo>
                  <a:cubicBezTo>
                    <a:pt x="7883" y="7252"/>
                    <a:pt x="8335" y="7228"/>
                    <a:pt x="8764" y="7192"/>
                  </a:cubicBezTo>
                  <a:cubicBezTo>
                    <a:pt x="9252" y="7168"/>
                    <a:pt x="9764" y="7157"/>
                    <a:pt x="10252" y="7049"/>
                  </a:cubicBezTo>
                  <a:cubicBezTo>
                    <a:pt x="10895" y="6895"/>
                    <a:pt x="11205" y="6597"/>
                    <a:pt x="11300" y="5990"/>
                  </a:cubicBezTo>
                  <a:cubicBezTo>
                    <a:pt x="11336" y="5383"/>
                    <a:pt x="11252" y="4740"/>
                    <a:pt x="11098" y="4121"/>
                  </a:cubicBezTo>
                  <a:cubicBezTo>
                    <a:pt x="10979" y="3632"/>
                    <a:pt x="10657" y="3347"/>
                    <a:pt x="10145" y="3251"/>
                  </a:cubicBezTo>
                  <a:cubicBezTo>
                    <a:pt x="9782" y="3204"/>
                    <a:pt x="9422" y="3183"/>
                    <a:pt x="9062" y="3183"/>
                  </a:cubicBezTo>
                  <a:cubicBezTo>
                    <a:pt x="8701" y="3183"/>
                    <a:pt x="8341" y="3204"/>
                    <a:pt x="7978" y="3239"/>
                  </a:cubicBezTo>
                  <a:cubicBezTo>
                    <a:pt x="7839" y="3249"/>
                    <a:pt x="7699" y="3293"/>
                    <a:pt x="7553" y="3293"/>
                  </a:cubicBezTo>
                  <a:cubicBezTo>
                    <a:pt x="7524" y="3293"/>
                    <a:pt x="7495" y="3291"/>
                    <a:pt x="7466" y="3287"/>
                  </a:cubicBezTo>
                  <a:cubicBezTo>
                    <a:pt x="7466" y="3168"/>
                    <a:pt x="7466" y="3049"/>
                    <a:pt x="7490" y="2942"/>
                  </a:cubicBezTo>
                  <a:cubicBezTo>
                    <a:pt x="7561" y="2370"/>
                    <a:pt x="7550" y="1811"/>
                    <a:pt x="7454" y="1263"/>
                  </a:cubicBezTo>
                  <a:cubicBezTo>
                    <a:pt x="7371" y="727"/>
                    <a:pt x="7109" y="275"/>
                    <a:pt x="6561" y="132"/>
                  </a:cubicBezTo>
                  <a:cubicBezTo>
                    <a:pt x="6241" y="44"/>
                    <a:pt x="5915" y="1"/>
                    <a:pt x="559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0" name="Google Shape;1701;p42">
              <a:extLst>
                <a:ext uri="{FF2B5EF4-FFF2-40B4-BE49-F238E27FC236}">
                  <a16:creationId xmlns:a16="http://schemas.microsoft.com/office/drawing/2014/main" xmlns="" id="{26000AF7-EFB2-43F1-9150-017E03C27671}"/>
                </a:ext>
              </a:extLst>
            </p:cNvPr>
            <p:cNvSpPr/>
            <p:nvPr/>
          </p:nvSpPr>
          <p:spPr>
            <a:xfrm>
              <a:off x="3384529" y="1382725"/>
              <a:ext cx="25197" cy="97223"/>
            </a:xfrm>
            <a:custGeom>
              <a:avLst/>
              <a:gdLst/>
              <a:ahLst/>
              <a:cxnLst/>
              <a:rect l="l" t="t" r="r" b="b"/>
              <a:pathLst>
                <a:path w="537" h="2072" extrusionOk="0">
                  <a:moveTo>
                    <a:pt x="239" y="0"/>
                  </a:moveTo>
                  <a:cubicBezTo>
                    <a:pt x="120" y="0"/>
                    <a:pt x="37" y="143"/>
                    <a:pt x="25" y="322"/>
                  </a:cubicBezTo>
                  <a:cubicBezTo>
                    <a:pt x="1" y="584"/>
                    <a:pt x="37" y="857"/>
                    <a:pt x="60" y="1119"/>
                  </a:cubicBezTo>
                  <a:cubicBezTo>
                    <a:pt x="108" y="1429"/>
                    <a:pt x="144" y="1762"/>
                    <a:pt x="263" y="2072"/>
                  </a:cubicBezTo>
                  <a:cubicBezTo>
                    <a:pt x="322" y="2060"/>
                    <a:pt x="346" y="2024"/>
                    <a:pt x="346" y="2000"/>
                  </a:cubicBezTo>
                  <a:cubicBezTo>
                    <a:pt x="477" y="1429"/>
                    <a:pt x="537" y="869"/>
                    <a:pt x="489" y="298"/>
                  </a:cubicBezTo>
                  <a:cubicBezTo>
                    <a:pt x="477" y="107"/>
                    <a:pt x="370" y="0"/>
                    <a:pt x="239"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1" name="Google Shape;1702;p42">
              <a:extLst>
                <a:ext uri="{FF2B5EF4-FFF2-40B4-BE49-F238E27FC236}">
                  <a16:creationId xmlns:a16="http://schemas.microsoft.com/office/drawing/2014/main" xmlns="" id="{05B5B1E0-057E-4F03-AD92-36D8DA4079F8}"/>
                </a:ext>
              </a:extLst>
            </p:cNvPr>
            <p:cNvSpPr/>
            <p:nvPr/>
          </p:nvSpPr>
          <p:spPr>
            <a:xfrm>
              <a:off x="3574521" y="1525322"/>
              <a:ext cx="75451" cy="23790"/>
            </a:xfrm>
            <a:custGeom>
              <a:avLst/>
              <a:gdLst/>
              <a:ahLst/>
              <a:cxnLst/>
              <a:rect l="l" t="t" r="r" b="b"/>
              <a:pathLst>
                <a:path w="1608" h="507" extrusionOk="0">
                  <a:moveTo>
                    <a:pt x="736" y="0"/>
                  </a:moveTo>
                  <a:cubicBezTo>
                    <a:pt x="562" y="0"/>
                    <a:pt x="387" y="19"/>
                    <a:pt x="214" y="57"/>
                  </a:cubicBezTo>
                  <a:cubicBezTo>
                    <a:pt x="95" y="92"/>
                    <a:pt x="0" y="164"/>
                    <a:pt x="12" y="295"/>
                  </a:cubicBezTo>
                  <a:cubicBezTo>
                    <a:pt x="36" y="438"/>
                    <a:pt x="143" y="473"/>
                    <a:pt x="262" y="497"/>
                  </a:cubicBezTo>
                  <a:cubicBezTo>
                    <a:pt x="312" y="504"/>
                    <a:pt x="362" y="507"/>
                    <a:pt x="412" y="507"/>
                  </a:cubicBezTo>
                  <a:cubicBezTo>
                    <a:pt x="540" y="507"/>
                    <a:pt x="669" y="487"/>
                    <a:pt x="798" y="462"/>
                  </a:cubicBezTo>
                  <a:cubicBezTo>
                    <a:pt x="1072" y="414"/>
                    <a:pt x="1357" y="378"/>
                    <a:pt x="1607" y="223"/>
                  </a:cubicBezTo>
                  <a:cubicBezTo>
                    <a:pt x="1596" y="164"/>
                    <a:pt x="1572" y="152"/>
                    <a:pt x="1536" y="140"/>
                  </a:cubicBezTo>
                  <a:cubicBezTo>
                    <a:pt x="1275" y="46"/>
                    <a:pt x="1006" y="0"/>
                    <a:pt x="736" y="0"/>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2" name="Google Shape;1703;p42">
              <a:extLst>
                <a:ext uri="{FF2B5EF4-FFF2-40B4-BE49-F238E27FC236}">
                  <a16:creationId xmlns:a16="http://schemas.microsoft.com/office/drawing/2014/main" xmlns="" id="{5F8D4A37-6A88-4620-8585-4E70125FA64F}"/>
                </a:ext>
              </a:extLst>
            </p:cNvPr>
            <p:cNvSpPr/>
            <p:nvPr/>
          </p:nvSpPr>
          <p:spPr>
            <a:xfrm>
              <a:off x="3226446" y="1548502"/>
              <a:ext cx="60389" cy="30218"/>
            </a:xfrm>
            <a:custGeom>
              <a:avLst/>
              <a:gdLst/>
              <a:ahLst/>
              <a:cxnLst/>
              <a:rect l="l" t="t" r="r" b="b"/>
              <a:pathLst>
                <a:path w="1287" h="644" extrusionOk="0">
                  <a:moveTo>
                    <a:pt x="751" y="1"/>
                  </a:moveTo>
                  <a:cubicBezTo>
                    <a:pt x="515" y="1"/>
                    <a:pt x="272" y="55"/>
                    <a:pt x="143" y="158"/>
                  </a:cubicBezTo>
                  <a:cubicBezTo>
                    <a:pt x="24" y="253"/>
                    <a:pt x="0" y="432"/>
                    <a:pt x="84" y="539"/>
                  </a:cubicBezTo>
                  <a:cubicBezTo>
                    <a:pt x="145" y="616"/>
                    <a:pt x="222" y="643"/>
                    <a:pt x="304" y="643"/>
                  </a:cubicBezTo>
                  <a:cubicBezTo>
                    <a:pt x="348" y="643"/>
                    <a:pt x="395" y="635"/>
                    <a:pt x="441" y="622"/>
                  </a:cubicBezTo>
                  <a:cubicBezTo>
                    <a:pt x="691" y="551"/>
                    <a:pt x="929" y="456"/>
                    <a:pt x="1155" y="313"/>
                  </a:cubicBezTo>
                  <a:cubicBezTo>
                    <a:pt x="1215" y="265"/>
                    <a:pt x="1274" y="241"/>
                    <a:pt x="1286" y="146"/>
                  </a:cubicBezTo>
                  <a:cubicBezTo>
                    <a:pt x="1286" y="137"/>
                    <a:pt x="1279" y="114"/>
                    <a:pt x="1271" y="114"/>
                  </a:cubicBezTo>
                  <a:cubicBezTo>
                    <a:pt x="1268" y="114"/>
                    <a:pt x="1265" y="117"/>
                    <a:pt x="1263" y="122"/>
                  </a:cubicBezTo>
                  <a:cubicBezTo>
                    <a:pt x="1148" y="40"/>
                    <a:pt x="952" y="1"/>
                    <a:pt x="751" y="1"/>
                  </a:cubicBezTo>
                  <a:close/>
                </a:path>
              </a:pathLst>
            </a:custGeom>
            <a:solidFill>
              <a:srgbClr val="1C0D3F"/>
            </a:solidFill>
            <a:ln>
              <a:noFill/>
            </a:ln>
          </p:spPr>
          <p:txBody>
            <a:bodyPr spcFirstLastPara="1" wrap="square" lIns="121598" tIns="121598" rIns="121598" bIns="121598" anchor="ctr" anchorCtr="0">
              <a:noAutofit/>
            </a:bodyPr>
            <a:lstStyle/>
            <a:p>
              <a:endParaRPr sz="2479"/>
            </a:p>
          </p:txBody>
        </p:sp>
        <p:sp>
          <p:nvSpPr>
            <p:cNvPr id="43" name="Google Shape;1704;p42">
              <a:extLst>
                <a:ext uri="{FF2B5EF4-FFF2-40B4-BE49-F238E27FC236}">
                  <a16:creationId xmlns:a16="http://schemas.microsoft.com/office/drawing/2014/main" xmlns="" id="{D34AE4F7-ABDA-4D04-A95C-5FE7DD2CC8B3}"/>
                </a:ext>
              </a:extLst>
            </p:cNvPr>
            <p:cNvSpPr/>
            <p:nvPr/>
          </p:nvSpPr>
          <p:spPr>
            <a:xfrm>
              <a:off x="3216404" y="1333644"/>
              <a:ext cx="485507" cy="449095"/>
            </a:xfrm>
            <a:custGeom>
              <a:avLst/>
              <a:gdLst/>
              <a:ahLst/>
              <a:cxnLst/>
              <a:rect l="l" t="t" r="r" b="b"/>
              <a:pathLst>
                <a:path w="10347" h="9571" extrusionOk="0">
                  <a:moveTo>
                    <a:pt x="5226" y="1"/>
                  </a:moveTo>
                  <a:cubicBezTo>
                    <a:pt x="4870" y="1"/>
                    <a:pt x="4515" y="45"/>
                    <a:pt x="4155" y="141"/>
                  </a:cubicBezTo>
                  <a:cubicBezTo>
                    <a:pt x="4120" y="141"/>
                    <a:pt x="4108" y="153"/>
                    <a:pt x="4096" y="153"/>
                  </a:cubicBezTo>
                  <a:cubicBezTo>
                    <a:pt x="3822" y="248"/>
                    <a:pt x="3703" y="427"/>
                    <a:pt x="3679" y="725"/>
                  </a:cubicBezTo>
                  <a:cubicBezTo>
                    <a:pt x="3608" y="1379"/>
                    <a:pt x="3632" y="2046"/>
                    <a:pt x="3620" y="2701"/>
                  </a:cubicBezTo>
                  <a:cubicBezTo>
                    <a:pt x="3608" y="2927"/>
                    <a:pt x="3643" y="3165"/>
                    <a:pt x="3572" y="3404"/>
                  </a:cubicBezTo>
                  <a:cubicBezTo>
                    <a:pt x="3203" y="3451"/>
                    <a:pt x="2846" y="3475"/>
                    <a:pt x="2500" y="3523"/>
                  </a:cubicBezTo>
                  <a:cubicBezTo>
                    <a:pt x="1893" y="3594"/>
                    <a:pt x="1298" y="3689"/>
                    <a:pt x="715" y="3880"/>
                  </a:cubicBezTo>
                  <a:cubicBezTo>
                    <a:pt x="274" y="4023"/>
                    <a:pt x="60" y="4308"/>
                    <a:pt x="36" y="4785"/>
                  </a:cubicBezTo>
                  <a:cubicBezTo>
                    <a:pt x="0" y="5201"/>
                    <a:pt x="72" y="5606"/>
                    <a:pt x="167" y="5987"/>
                  </a:cubicBezTo>
                  <a:cubicBezTo>
                    <a:pt x="250" y="6309"/>
                    <a:pt x="369" y="6404"/>
                    <a:pt x="703" y="6428"/>
                  </a:cubicBezTo>
                  <a:cubicBezTo>
                    <a:pt x="807" y="6434"/>
                    <a:pt x="913" y="6437"/>
                    <a:pt x="1018" y="6437"/>
                  </a:cubicBezTo>
                  <a:cubicBezTo>
                    <a:pt x="1321" y="6437"/>
                    <a:pt x="1626" y="6412"/>
                    <a:pt x="1917" y="6368"/>
                  </a:cubicBezTo>
                  <a:cubicBezTo>
                    <a:pt x="2310" y="6321"/>
                    <a:pt x="2715" y="6249"/>
                    <a:pt x="3096" y="6190"/>
                  </a:cubicBezTo>
                  <a:cubicBezTo>
                    <a:pt x="3157" y="6179"/>
                    <a:pt x="3207" y="6173"/>
                    <a:pt x="3248" y="6173"/>
                  </a:cubicBezTo>
                  <a:cubicBezTo>
                    <a:pt x="3389" y="6173"/>
                    <a:pt x="3427" y="6243"/>
                    <a:pt x="3501" y="6428"/>
                  </a:cubicBezTo>
                  <a:cubicBezTo>
                    <a:pt x="3513" y="6463"/>
                    <a:pt x="3524" y="6511"/>
                    <a:pt x="3524" y="6559"/>
                  </a:cubicBezTo>
                  <a:cubicBezTo>
                    <a:pt x="3572" y="6904"/>
                    <a:pt x="3608" y="7237"/>
                    <a:pt x="3608" y="7583"/>
                  </a:cubicBezTo>
                  <a:cubicBezTo>
                    <a:pt x="3584" y="8106"/>
                    <a:pt x="3608" y="8607"/>
                    <a:pt x="3679" y="9119"/>
                  </a:cubicBezTo>
                  <a:cubicBezTo>
                    <a:pt x="3679" y="9142"/>
                    <a:pt x="3691" y="9178"/>
                    <a:pt x="3691" y="9202"/>
                  </a:cubicBezTo>
                  <a:cubicBezTo>
                    <a:pt x="3739" y="9416"/>
                    <a:pt x="3810" y="9476"/>
                    <a:pt x="4048" y="9500"/>
                  </a:cubicBezTo>
                  <a:cubicBezTo>
                    <a:pt x="4387" y="9546"/>
                    <a:pt x="4722" y="9570"/>
                    <a:pt x="5059" y="9570"/>
                  </a:cubicBezTo>
                  <a:cubicBezTo>
                    <a:pt x="5327" y="9570"/>
                    <a:pt x="5596" y="9555"/>
                    <a:pt x="5870" y="9523"/>
                  </a:cubicBezTo>
                  <a:cubicBezTo>
                    <a:pt x="6322" y="9464"/>
                    <a:pt x="6477" y="9297"/>
                    <a:pt x="6549" y="8833"/>
                  </a:cubicBezTo>
                  <a:cubicBezTo>
                    <a:pt x="6584" y="8630"/>
                    <a:pt x="6561" y="8404"/>
                    <a:pt x="6561" y="8190"/>
                  </a:cubicBezTo>
                  <a:cubicBezTo>
                    <a:pt x="6549" y="7749"/>
                    <a:pt x="6537" y="7285"/>
                    <a:pt x="6537" y="6821"/>
                  </a:cubicBezTo>
                  <a:cubicBezTo>
                    <a:pt x="6537" y="6487"/>
                    <a:pt x="6596" y="6404"/>
                    <a:pt x="6942" y="6368"/>
                  </a:cubicBezTo>
                  <a:cubicBezTo>
                    <a:pt x="7751" y="6261"/>
                    <a:pt x="8573" y="6166"/>
                    <a:pt x="9394" y="6071"/>
                  </a:cubicBezTo>
                  <a:cubicBezTo>
                    <a:pt x="10073" y="5987"/>
                    <a:pt x="10109" y="5999"/>
                    <a:pt x="10275" y="5225"/>
                  </a:cubicBezTo>
                  <a:lnTo>
                    <a:pt x="10275" y="5178"/>
                  </a:lnTo>
                  <a:cubicBezTo>
                    <a:pt x="10347" y="4678"/>
                    <a:pt x="10287" y="4189"/>
                    <a:pt x="10228" y="3701"/>
                  </a:cubicBezTo>
                  <a:cubicBezTo>
                    <a:pt x="10192" y="3427"/>
                    <a:pt x="10132" y="3392"/>
                    <a:pt x="9918" y="3356"/>
                  </a:cubicBezTo>
                  <a:cubicBezTo>
                    <a:pt x="9513" y="3300"/>
                    <a:pt x="9110" y="3275"/>
                    <a:pt x="8709" y="3275"/>
                  </a:cubicBezTo>
                  <a:cubicBezTo>
                    <a:pt x="8166" y="3275"/>
                    <a:pt x="7625" y="3321"/>
                    <a:pt x="7084" y="3404"/>
                  </a:cubicBezTo>
                  <a:cubicBezTo>
                    <a:pt x="7000" y="3412"/>
                    <a:pt x="6910" y="3420"/>
                    <a:pt x="6810" y="3420"/>
                  </a:cubicBezTo>
                  <a:cubicBezTo>
                    <a:pt x="6768" y="3420"/>
                    <a:pt x="6725" y="3419"/>
                    <a:pt x="6680" y="3415"/>
                  </a:cubicBezTo>
                  <a:cubicBezTo>
                    <a:pt x="6596" y="3106"/>
                    <a:pt x="6584" y="2773"/>
                    <a:pt x="6584" y="2451"/>
                  </a:cubicBezTo>
                  <a:cubicBezTo>
                    <a:pt x="6596" y="1880"/>
                    <a:pt x="6596" y="1320"/>
                    <a:pt x="6584" y="748"/>
                  </a:cubicBezTo>
                  <a:cubicBezTo>
                    <a:pt x="6561" y="367"/>
                    <a:pt x="6441" y="153"/>
                    <a:pt x="6144" y="94"/>
                  </a:cubicBezTo>
                  <a:cubicBezTo>
                    <a:pt x="5836" y="33"/>
                    <a:pt x="5531" y="1"/>
                    <a:pt x="522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4" name="Google Shape;1705;p42">
              <a:extLst>
                <a:ext uri="{FF2B5EF4-FFF2-40B4-BE49-F238E27FC236}">
                  <a16:creationId xmlns:a16="http://schemas.microsoft.com/office/drawing/2014/main" xmlns="" id="{EB5029CE-AD9D-4263-9EC3-614D7AF8F4E5}"/>
                </a:ext>
              </a:extLst>
            </p:cNvPr>
            <p:cNvSpPr/>
            <p:nvPr/>
          </p:nvSpPr>
          <p:spPr>
            <a:xfrm>
              <a:off x="3201858" y="1320975"/>
              <a:ext cx="531913" cy="492686"/>
            </a:xfrm>
            <a:custGeom>
              <a:avLst/>
              <a:gdLst/>
              <a:ahLst/>
              <a:cxnLst/>
              <a:rect l="l" t="t" r="r" b="b"/>
              <a:pathLst>
                <a:path w="11336" h="10500" extrusionOk="0">
                  <a:moveTo>
                    <a:pt x="5536" y="271"/>
                  </a:moveTo>
                  <a:cubicBezTo>
                    <a:pt x="5841" y="271"/>
                    <a:pt x="6146" y="303"/>
                    <a:pt x="6454" y="364"/>
                  </a:cubicBezTo>
                  <a:cubicBezTo>
                    <a:pt x="6751" y="423"/>
                    <a:pt x="6871" y="637"/>
                    <a:pt x="6894" y="1018"/>
                  </a:cubicBezTo>
                  <a:cubicBezTo>
                    <a:pt x="6906" y="1590"/>
                    <a:pt x="6906" y="2150"/>
                    <a:pt x="6894" y="2721"/>
                  </a:cubicBezTo>
                  <a:cubicBezTo>
                    <a:pt x="6894" y="3043"/>
                    <a:pt x="6906" y="3376"/>
                    <a:pt x="6990" y="3685"/>
                  </a:cubicBezTo>
                  <a:cubicBezTo>
                    <a:pt x="7035" y="3689"/>
                    <a:pt x="7078" y="3690"/>
                    <a:pt x="7120" y="3690"/>
                  </a:cubicBezTo>
                  <a:cubicBezTo>
                    <a:pt x="7220" y="3690"/>
                    <a:pt x="7310" y="3682"/>
                    <a:pt x="7394" y="3674"/>
                  </a:cubicBezTo>
                  <a:cubicBezTo>
                    <a:pt x="7935" y="3591"/>
                    <a:pt x="8476" y="3545"/>
                    <a:pt x="9017" y="3545"/>
                  </a:cubicBezTo>
                  <a:cubicBezTo>
                    <a:pt x="9416" y="3545"/>
                    <a:pt x="9816" y="3570"/>
                    <a:pt x="10216" y="3626"/>
                  </a:cubicBezTo>
                  <a:cubicBezTo>
                    <a:pt x="10490" y="3650"/>
                    <a:pt x="10538" y="3697"/>
                    <a:pt x="10561" y="3971"/>
                  </a:cubicBezTo>
                  <a:cubicBezTo>
                    <a:pt x="10597" y="4459"/>
                    <a:pt x="10645" y="4948"/>
                    <a:pt x="10585" y="5448"/>
                  </a:cubicBezTo>
                  <a:lnTo>
                    <a:pt x="10585" y="5495"/>
                  </a:lnTo>
                  <a:cubicBezTo>
                    <a:pt x="10419" y="6269"/>
                    <a:pt x="10383" y="6257"/>
                    <a:pt x="9704" y="6341"/>
                  </a:cubicBezTo>
                  <a:cubicBezTo>
                    <a:pt x="8883" y="6436"/>
                    <a:pt x="8061" y="6531"/>
                    <a:pt x="7252" y="6638"/>
                  </a:cubicBezTo>
                  <a:cubicBezTo>
                    <a:pt x="6906" y="6674"/>
                    <a:pt x="6847" y="6757"/>
                    <a:pt x="6847" y="7091"/>
                  </a:cubicBezTo>
                  <a:cubicBezTo>
                    <a:pt x="6847" y="7555"/>
                    <a:pt x="6859" y="8019"/>
                    <a:pt x="6871" y="8460"/>
                  </a:cubicBezTo>
                  <a:cubicBezTo>
                    <a:pt x="6871" y="8674"/>
                    <a:pt x="6894" y="8900"/>
                    <a:pt x="6859" y="9103"/>
                  </a:cubicBezTo>
                  <a:cubicBezTo>
                    <a:pt x="6787" y="9567"/>
                    <a:pt x="6632" y="9734"/>
                    <a:pt x="6168" y="9793"/>
                  </a:cubicBezTo>
                  <a:cubicBezTo>
                    <a:pt x="5899" y="9825"/>
                    <a:pt x="5633" y="9840"/>
                    <a:pt x="5367" y="9840"/>
                  </a:cubicBezTo>
                  <a:cubicBezTo>
                    <a:pt x="5032" y="9840"/>
                    <a:pt x="4697" y="9816"/>
                    <a:pt x="4358" y="9770"/>
                  </a:cubicBezTo>
                  <a:cubicBezTo>
                    <a:pt x="4120" y="9746"/>
                    <a:pt x="4049" y="9686"/>
                    <a:pt x="4001" y="9472"/>
                  </a:cubicBezTo>
                  <a:cubicBezTo>
                    <a:pt x="4001" y="9448"/>
                    <a:pt x="3989" y="9412"/>
                    <a:pt x="3989" y="9389"/>
                  </a:cubicBezTo>
                  <a:cubicBezTo>
                    <a:pt x="3918" y="8877"/>
                    <a:pt x="3894" y="8376"/>
                    <a:pt x="3918" y="7853"/>
                  </a:cubicBezTo>
                  <a:cubicBezTo>
                    <a:pt x="3918" y="7507"/>
                    <a:pt x="3882" y="7174"/>
                    <a:pt x="3834" y="6829"/>
                  </a:cubicBezTo>
                  <a:cubicBezTo>
                    <a:pt x="3834" y="6781"/>
                    <a:pt x="3823" y="6733"/>
                    <a:pt x="3811" y="6698"/>
                  </a:cubicBezTo>
                  <a:cubicBezTo>
                    <a:pt x="3737" y="6513"/>
                    <a:pt x="3699" y="6443"/>
                    <a:pt x="3558" y="6443"/>
                  </a:cubicBezTo>
                  <a:cubicBezTo>
                    <a:pt x="3517" y="6443"/>
                    <a:pt x="3467" y="6449"/>
                    <a:pt x="3406" y="6460"/>
                  </a:cubicBezTo>
                  <a:cubicBezTo>
                    <a:pt x="3025" y="6519"/>
                    <a:pt x="2620" y="6591"/>
                    <a:pt x="2227" y="6638"/>
                  </a:cubicBezTo>
                  <a:cubicBezTo>
                    <a:pt x="1936" y="6682"/>
                    <a:pt x="1631" y="6707"/>
                    <a:pt x="1328" y="6707"/>
                  </a:cubicBezTo>
                  <a:cubicBezTo>
                    <a:pt x="1223" y="6707"/>
                    <a:pt x="1117" y="6704"/>
                    <a:pt x="1013" y="6698"/>
                  </a:cubicBezTo>
                  <a:cubicBezTo>
                    <a:pt x="679" y="6674"/>
                    <a:pt x="560" y="6579"/>
                    <a:pt x="477" y="6257"/>
                  </a:cubicBezTo>
                  <a:cubicBezTo>
                    <a:pt x="382" y="5876"/>
                    <a:pt x="310" y="5471"/>
                    <a:pt x="346" y="5055"/>
                  </a:cubicBezTo>
                  <a:cubicBezTo>
                    <a:pt x="370" y="4578"/>
                    <a:pt x="584" y="4293"/>
                    <a:pt x="1025" y="4150"/>
                  </a:cubicBezTo>
                  <a:cubicBezTo>
                    <a:pt x="1608" y="3959"/>
                    <a:pt x="2203" y="3864"/>
                    <a:pt x="2810" y="3793"/>
                  </a:cubicBezTo>
                  <a:cubicBezTo>
                    <a:pt x="3156" y="3745"/>
                    <a:pt x="3513" y="3721"/>
                    <a:pt x="3882" y="3674"/>
                  </a:cubicBezTo>
                  <a:cubicBezTo>
                    <a:pt x="3953" y="3435"/>
                    <a:pt x="3918" y="3197"/>
                    <a:pt x="3930" y="2971"/>
                  </a:cubicBezTo>
                  <a:cubicBezTo>
                    <a:pt x="3942" y="2316"/>
                    <a:pt x="3918" y="1649"/>
                    <a:pt x="3989" y="995"/>
                  </a:cubicBezTo>
                  <a:cubicBezTo>
                    <a:pt x="4013" y="697"/>
                    <a:pt x="4132" y="518"/>
                    <a:pt x="4406" y="423"/>
                  </a:cubicBezTo>
                  <a:cubicBezTo>
                    <a:pt x="4418" y="423"/>
                    <a:pt x="4430" y="411"/>
                    <a:pt x="4465" y="411"/>
                  </a:cubicBezTo>
                  <a:cubicBezTo>
                    <a:pt x="4825" y="315"/>
                    <a:pt x="5180" y="271"/>
                    <a:pt x="5536" y="271"/>
                  </a:cubicBezTo>
                  <a:close/>
                  <a:moveTo>
                    <a:pt x="5591" y="0"/>
                  </a:moveTo>
                  <a:cubicBezTo>
                    <a:pt x="5168" y="0"/>
                    <a:pt x="4746" y="72"/>
                    <a:pt x="4334" y="221"/>
                  </a:cubicBezTo>
                  <a:cubicBezTo>
                    <a:pt x="4311" y="221"/>
                    <a:pt x="4299" y="233"/>
                    <a:pt x="4287" y="233"/>
                  </a:cubicBezTo>
                  <a:cubicBezTo>
                    <a:pt x="3989" y="340"/>
                    <a:pt x="3811" y="578"/>
                    <a:pt x="3751" y="887"/>
                  </a:cubicBezTo>
                  <a:cubicBezTo>
                    <a:pt x="3632" y="1435"/>
                    <a:pt x="3644" y="1983"/>
                    <a:pt x="3656" y="2542"/>
                  </a:cubicBezTo>
                  <a:cubicBezTo>
                    <a:pt x="3656" y="2840"/>
                    <a:pt x="3692" y="3138"/>
                    <a:pt x="3703" y="3412"/>
                  </a:cubicBezTo>
                  <a:cubicBezTo>
                    <a:pt x="3656" y="3443"/>
                    <a:pt x="3608" y="3449"/>
                    <a:pt x="3564" y="3449"/>
                  </a:cubicBezTo>
                  <a:cubicBezTo>
                    <a:pt x="3542" y="3449"/>
                    <a:pt x="3521" y="3447"/>
                    <a:pt x="3501" y="3447"/>
                  </a:cubicBezTo>
                  <a:cubicBezTo>
                    <a:pt x="2549" y="3471"/>
                    <a:pt x="1620" y="3626"/>
                    <a:pt x="739" y="3971"/>
                  </a:cubicBezTo>
                  <a:cubicBezTo>
                    <a:pt x="382" y="4102"/>
                    <a:pt x="167" y="4388"/>
                    <a:pt x="84" y="4757"/>
                  </a:cubicBezTo>
                  <a:cubicBezTo>
                    <a:pt x="1" y="5198"/>
                    <a:pt x="1" y="5650"/>
                    <a:pt x="84" y="6079"/>
                  </a:cubicBezTo>
                  <a:cubicBezTo>
                    <a:pt x="227" y="6793"/>
                    <a:pt x="548" y="7138"/>
                    <a:pt x="1275" y="7257"/>
                  </a:cubicBezTo>
                  <a:cubicBezTo>
                    <a:pt x="1502" y="7294"/>
                    <a:pt x="1729" y="7309"/>
                    <a:pt x="1957" y="7309"/>
                  </a:cubicBezTo>
                  <a:cubicBezTo>
                    <a:pt x="2027" y="7309"/>
                    <a:pt x="2097" y="7308"/>
                    <a:pt x="2168" y="7305"/>
                  </a:cubicBezTo>
                  <a:cubicBezTo>
                    <a:pt x="2632" y="7269"/>
                    <a:pt x="3108" y="7210"/>
                    <a:pt x="3584" y="7126"/>
                  </a:cubicBezTo>
                  <a:cubicBezTo>
                    <a:pt x="3620" y="7495"/>
                    <a:pt x="3644" y="7853"/>
                    <a:pt x="3644" y="8198"/>
                  </a:cubicBezTo>
                  <a:cubicBezTo>
                    <a:pt x="3644" y="8638"/>
                    <a:pt x="3680" y="9067"/>
                    <a:pt x="3763" y="9508"/>
                  </a:cubicBezTo>
                  <a:cubicBezTo>
                    <a:pt x="3775" y="9615"/>
                    <a:pt x="3811" y="9710"/>
                    <a:pt x="3834" y="9817"/>
                  </a:cubicBezTo>
                  <a:cubicBezTo>
                    <a:pt x="3930" y="10174"/>
                    <a:pt x="4132" y="10377"/>
                    <a:pt x="4489" y="10448"/>
                  </a:cubicBezTo>
                  <a:cubicBezTo>
                    <a:pt x="4702" y="10483"/>
                    <a:pt x="4910" y="10499"/>
                    <a:pt x="5117" y="10499"/>
                  </a:cubicBezTo>
                  <a:cubicBezTo>
                    <a:pt x="5686" y="10499"/>
                    <a:pt x="6237" y="10375"/>
                    <a:pt x="6787" y="10174"/>
                  </a:cubicBezTo>
                  <a:cubicBezTo>
                    <a:pt x="6978" y="10103"/>
                    <a:pt x="7097" y="9948"/>
                    <a:pt x="7204" y="9770"/>
                  </a:cubicBezTo>
                  <a:cubicBezTo>
                    <a:pt x="7454" y="9281"/>
                    <a:pt x="7490" y="8757"/>
                    <a:pt x="7466" y="8222"/>
                  </a:cubicBezTo>
                  <a:cubicBezTo>
                    <a:pt x="7454" y="7912"/>
                    <a:pt x="7466" y="7591"/>
                    <a:pt x="7466" y="7257"/>
                  </a:cubicBezTo>
                  <a:cubicBezTo>
                    <a:pt x="7883" y="7257"/>
                    <a:pt x="8335" y="7233"/>
                    <a:pt x="8764" y="7198"/>
                  </a:cubicBezTo>
                  <a:cubicBezTo>
                    <a:pt x="9252" y="7174"/>
                    <a:pt x="9764" y="7150"/>
                    <a:pt x="10252" y="7055"/>
                  </a:cubicBezTo>
                  <a:cubicBezTo>
                    <a:pt x="10895" y="6900"/>
                    <a:pt x="11204" y="6602"/>
                    <a:pt x="11300" y="5995"/>
                  </a:cubicBezTo>
                  <a:cubicBezTo>
                    <a:pt x="11335" y="5388"/>
                    <a:pt x="11252" y="4745"/>
                    <a:pt x="11097" y="4114"/>
                  </a:cubicBezTo>
                  <a:cubicBezTo>
                    <a:pt x="10978" y="3626"/>
                    <a:pt x="10657" y="3340"/>
                    <a:pt x="10145" y="3257"/>
                  </a:cubicBezTo>
                  <a:cubicBezTo>
                    <a:pt x="9782" y="3203"/>
                    <a:pt x="9421" y="3179"/>
                    <a:pt x="9061" y="3179"/>
                  </a:cubicBezTo>
                  <a:cubicBezTo>
                    <a:pt x="8701" y="3179"/>
                    <a:pt x="8341" y="3203"/>
                    <a:pt x="7978" y="3245"/>
                  </a:cubicBezTo>
                  <a:cubicBezTo>
                    <a:pt x="7849" y="3254"/>
                    <a:pt x="7720" y="3292"/>
                    <a:pt x="7585" y="3292"/>
                  </a:cubicBezTo>
                  <a:cubicBezTo>
                    <a:pt x="7546" y="3292"/>
                    <a:pt x="7506" y="3289"/>
                    <a:pt x="7466" y="3281"/>
                  </a:cubicBezTo>
                  <a:cubicBezTo>
                    <a:pt x="7466" y="3162"/>
                    <a:pt x="7466" y="3043"/>
                    <a:pt x="7490" y="2947"/>
                  </a:cubicBezTo>
                  <a:cubicBezTo>
                    <a:pt x="7561" y="2376"/>
                    <a:pt x="7549" y="1804"/>
                    <a:pt x="7454" y="1257"/>
                  </a:cubicBezTo>
                  <a:cubicBezTo>
                    <a:pt x="7371" y="721"/>
                    <a:pt x="7109" y="280"/>
                    <a:pt x="6561" y="125"/>
                  </a:cubicBezTo>
                  <a:cubicBezTo>
                    <a:pt x="6241" y="43"/>
                    <a:pt x="5916" y="0"/>
                    <a:pt x="559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sp>
        <p:nvSpPr>
          <p:cNvPr id="29" name="Google Shape;1613;p39">
            <a:extLst>
              <a:ext uri="{FF2B5EF4-FFF2-40B4-BE49-F238E27FC236}">
                <a16:creationId xmlns:a16="http://schemas.microsoft.com/office/drawing/2014/main" xmlns="" id="{96871D56-5693-4A87-B939-A2014683A64E}"/>
              </a:ext>
            </a:extLst>
          </p:cNvPr>
          <p:cNvSpPr txBox="1">
            <a:spLocks/>
          </p:cNvSpPr>
          <p:nvPr/>
        </p:nvSpPr>
        <p:spPr>
          <a:xfrm>
            <a:off x="1535979" y="3276259"/>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BÀI 56: GIỚI THIỆU TIỀN VIỆT NAM</a:t>
            </a:r>
            <a:endParaRPr lang="vi-VN" sz="6600">
              <a:solidFill>
                <a:srgbClr val="C00000"/>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xmlns="" id="{FB9AFF58-B4DF-4AE5-AD22-28B1FBD3EA75}"/>
              </a:ext>
            </a:extLst>
          </p:cNvPr>
          <p:cNvSpPr>
            <a:spLocks noGrp="1"/>
          </p:cNvSpPr>
          <p:nvPr>
            <p:ph type="subTitle" idx="1"/>
          </p:nvPr>
        </p:nvSpPr>
        <p:spPr/>
        <p:txBody>
          <a:bodyPr/>
          <a:lstStyle/>
          <a:p>
            <a:endParaRPr lang="en-US"/>
          </a:p>
        </p:txBody>
      </p:sp>
      <p:sp>
        <p:nvSpPr>
          <p:cNvPr id="30" name="Google Shape;1615;p39">
            <a:extLst>
              <a:ext uri="{FF2B5EF4-FFF2-40B4-BE49-F238E27FC236}">
                <a16:creationId xmlns:a16="http://schemas.microsoft.com/office/drawing/2014/main" xmlns="" id="{A015F37A-D83E-4EFE-B19B-0E920AADDDA6}"/>
              </a:ext>
            </a:extLst>
          </p:cNvPr>
          <p:cNvSpPr/>
          <p:nvPr/>
        </p:nvSpPr>
        <p:spPr>
          <a:xfrm>
            <a:off x="9173082" y="5229174"/>
            <a:ext cx="2194775" cy="635225"/>
          </a:xfrm>
          <a:prstGeom prst="roundRect">
            <a:avLst>
              <a:gd name="adj" fmla="val 50000"/>
            </a:avLst>
          </a:prstGeom>
          <a:solidFill>
            <a:srgbClr val="4D3B60"/>
          </a:solidFill>
          <a:ln w="9525" cap="flat"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endParaRPr sz="2479"/>
          </a:p>
        </p:txBody>
      </p:sp>
      <p:sp>
        <p:nvSpPr>
          <p:cNvPr id="31" name="Google Shape;1616;p39">
            <a:extLst>
              <a:ext uri="{FF2B5EF4-FFF2-40B4-BE49-F238E27FC236}">
                <a16:creationId xmlns:a16="http://schemas.microsoft.com/office/drawing/2014/main" xmlns="" id="{49CA01C5-1FEA-4115-860B-98403CBC7AE9}"/>
              </a:ext>
            </a:extLst>
          </p:cNvPr>
          <p:cNvSpPr txBox="1">
            <a:spLocks/>
          </p:cNvSpPr>
          <p:nvPr/>
        </p:nvSpPr>
        <p:spPr>
          <a:xfrm>
            <a:off x="9490483" y="5371434"/>
            <a:ext cx="1559972" cy="39541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a:lstStyle>
          <a:p>
            <a:pPr algn="ctr"/>
            <a:r>
              <a:rPr lang="en-US" sz="2800">
                <a:solidFill>
                  <a:schemeClr val="bg1"/>
                </a:solidFill>
                <a:latin typeface="Arial" panose="020B0604020202020204" pitchFamily="34" charset="0"/>
                <a:cs typeface="Arial" panose="020B0604020202020204" pitchFamily="34" charset="0"/>
              </a:rPr>
              <a:t>S/71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13"/>
                                        </p:tgtEl>
                                        <p:attrNameLst>
                                          <p:attrName>style.visibility</p:attrName>
                                        </p:attrNameLst>
                                      </p:cBhvr>
                                      <p:to>
                                        <p:strVal val="visible"/>
                                      </p:to>
                                    </p:set>
                                    <p:animEffect transition="in" filter="fade">
                                      <p:cBhvr>
                                        <p:cTn id="7" dur="500"/>
                                        <p:tgtEl>
                                          <p:spTgt spid="16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fade">
                                      <p:cBhvr>
                                        <p:cTn id="20"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3" grpId="0"/>
      <p:bldP spid="29" grpId="0"/>
      <p:bldP spid="30" grpId="0" animBg="1"/>
      <p:bldP spid="3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1400" y="1270000"/>
            <a:ext cx="10134600" cy="4441857"/>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YÊU CẦU CẦN ĐẠT :</a:t>
            </a:r>
            <a:endParaRPr lang="vi-VN"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HS nhận biết được các tờ tiền Việt Nam 100 đồng, 200 đồng, 500 đồng, 1000 đồng và biết được còn có những tờ tiền Việt nam khác sẽ được học sau. </a:t>
            </a:r>
          </a:p>
          <a:p>
            <a:r>
              <a:rPr lang="vi-VN" sz="2400" dirty="0">
                <a:latin typeface="Times New Roman" panose="02020603050405020304" pitchFamily="18" charset="0"/>
                <a:cs typeface="Times New Roman" panose="02020603050405020304" pitchFamily="18" charset="0"/>
              </a:rPr>
              <a:t>- Bước đầu có hiểu biết về tài chính thông qua ý nghĩa của đồng tiền và có kĩ năng dùng tiền để mua hàng hóa, bỏ tiền vào lợn đất để tiết kiệm.</a:t>
            </a: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Thông qua hoạt động </a:t>
            </a:r>
            <a:r>
              <a:rPr lang="en-US" sz="2400" dirty="0" err="1">
                <a:latin typeface="Times New Roman" panose="02020603050405020304" pitchFamily="18" charset="0"/>
                <a:cs typeface="Times New Roman" panose="02020603050405020304" pitchFamily="18" charset="0"/>
              </a:rPr>
              <a:t>khám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quan sát, tư duy, ghi nhớ</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Thông qua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nâng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HS </a:t>
            </a:r>
            <a:r>
              <a:rPr lang="en-US" sz="2400" dirty="0" err="1">
                <a:latin typeface="Times New Roman" panose="02020603050405020304" pitchFamily="18" charset="0"/>
                <a:cs typeface="Times New Roman" panose="02020603050405020304" pitchFamily="18" charset="0"/>
              </a:rPr>
              <a:t>phát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triển</a:t>
            </a:r>
            <a:r>
              <a:rPr lang="vi-VN" sz="2400" dirty="0">
                <a:latin typeface="Times New Roman" panose="02020603050405020304" pitchFamily="18" charset="0"/>
                <a:cs typeface="Times New Roman" panose="02020603050405020304" pitchFamily="18" charset="0"/>
              </a:rPr>
              <a:t> năng lực tư duy, lập luận toán 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niềm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thú</a:t>
            </a:r>
            <a:r>
              <a:rPr lang="en-US" sz="2400" dirty="0">
                <a:latin typeface="Times New Roman" panose="02020603050405020304" pitchFamily="18" charset="0"/>
                <a:cs typeface="Times New Roman" panose="02020603050405020304" pitchFamily="18" charset="0"/>
              </a:rPr>
              <a:t>, say </a:t>
            </a:r>
            <a:r>
              <a:rPr lang="en-US" sz="2400" dirty="0" err="1">
                <a:latin typeface="Times New Roman" panose="02020603050405020304" pitchFamily="18" charset="0"/>
                <a:cs typeface="Times New Roman" panose="02020603050405020304" pitchFamily="18" charset="0"/>
              </a:rPr>
              <a:t>mê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toán</a:t>
            </a:r>
            <a:endParaRPr lang="vi-VN"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Rèn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a:p>
            <a:endParaRPr lang="vi-VN" dirty="0"/>
          </a:p>
        </p:txBody>
      </p:sp>
    </p:spTree>
    <p:extLst>
      <p:ext uri="{BB962C8B-B14F-4D97-AF65-F5344CB8AC3E}">
        <p14:creationId xmlns:p14="http://schemas.microsoft.com/office/powerpoint/2010/main" val="576401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2"/>
        <p:cNvGrpSpPr/>
        <p:nvPr/>
      </p:nvGrpSpPr>
      <p:grpSpPr>
        <a:xfrm>
          <a:off x="0" y="0"/>
          <a:ext cx="0" cy="0"/>
          <a:chOff x="0" y="0"/>
          <a:chExt cx="0" cy="0"/>
        </a:xfrm>
      </p:grpSpPr>
      <p:pic>
        <p:nvPicPr>
          <p:cNvPr id="33" name="Picture 32">
            <a:extLst>
              <a:ext uri="{FF2B5EF4-FFF2-40B4-BE49-F238E27FC236}">
                <a16:creationId xmlns:a16="http://schemas.microsoft.com/office/drawing/2014/main" xmlns="" id="{953C6BDB-5C9C-4913-836B-F0EABF9D1271}"/>
              </a:ext>
            </a:extLst>
          </p:cNvPr>
          <p:cNvPicPr>
            <a:picLocks noChangeAspect="1"/>
          </p:cNvPicPr>
          <p:nvPr/>
        </p:nvPicPr>
        <p:blipFill>
          <a:blip r:embed="rId3" cstate="print"/>
          <a:stretch>
            <a:fillRect/>
          </a:stretch>
        </p:blipFill>
        <p:spPr>
          <a:xfrm>
            <a:off x="2704649" y="1537324"/>
            <a:ext cx="6468433" cy="32342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pic>
        <p:nvPicPr>
          <p:cNvPr id="260" name="Picture 259">
            <a:extLst>
              <a:ext uri="{FF2B5EF4-FFF2-40B4-BE49-F238E27FC236}">
                <a16:creationId xmlns:a16="http://schemas.microsoft.com/office/drawing/2014/main" xmlns="" id="{2FFBD179-D53B-4E65-81AA-918E0A661EA4}"/>
              </a:ext>
            </a:extLst>
          </p:cNvPr>
          <p:cNvPicPr>
            <a:picLocks noChangeAspect="1"/>
          </p:cNvPicPr>
          <p:nvPr/>
        </p:nvPicPr>
        <p:blipFill>
          <a:blip r:embed="rId4" cstate="print"/>
          <a:stretch>
            <a:fillRect/>
          </a:stretch>
        </p:blipFill>
        <p:spPr>
          <a:xfrm>
            <a:off x="167299" y="179881"/>
            <a:ext cx="1474755" cy="737377"/>
          </a:xfrm>
          <a:prstGeom prst="rect">
            <a:avLst/>
          </a:prstGeom>
        </p:spPr>
      </p:pic>
      <p:pic>
        <p:nvPicPr>
          <p:cNvPr id="6" name="Picture 2" descr="100 đồng (tiền Việt) – Wikipedia tiếng Việt">
            <a:extLst>
              <a:ext uri="{FF2B5EF4-FFF2-40B4-BE49-F238E27FC236}">
                <a16:creationId xmlns:a16="http://schemas.microsoft.com/office/drawing/2014/main" xmlns="" id="{89599385-2621-4B79-A2F6-53A85BFF94A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1000"/>
                    </a14:imgEffect>
                  </a14:imgLayer>
                </a14:imgProps>
              </a:ext>
              <a:ext uri="{28A0092B-C50C-407E-A947-70E740481C1C}">
                <a14:useLocalDpi xmlns:a14="http://schemas.microsoft.com/office/drawing/2010/main" val="0"/>
              </a:ext>
            </a:extLst>
          </a:blip>
          <a:srcRect/>
          <a:stretch>
            <a:fillRect/>
          </a:stretch>
        </p:blipFill>
        <p:spPr bwMode="auto">
          <a:xfrm>
            <a:off x="6200930" y="1426495"/>
            <a:ext cx="4793284" cy="236468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100 đồng (tiền Việt) – Wikipedia tiếng Việt">
            <a:extLst>
              <a:ext uri="{FF2B5EF4-FFF2-40B4-BE49-F238E27FC236}">
                <a16:creationId xmlns:a16="http://schemas.microsoft.com/office/drawing/2014/main" xmlns="" id="{60246FD0-443F-4681-B8DB-6F67E2629F6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2000"/>
                    </a14:imgEffect>
                  </a14:imgLayer>
                </a14:imgProps>
              </a:ext>
              <a:ext uri="{28A0092B-C50C-407E-A947-70E740481C1C}">
                <a14:useLocalDpi xmlns:a14="http://schemas.microsoft.com/office/drawing/2010/main" val="0"/>
              </a:ext>
            </a:extLst>
          </a:blip>
          <a:srcRect/>
          <a:stretch>
            <a:fillRect/>
          </a:stretch>
        </p:blipFill>
        <p:spPr bwMode="auto">
          <a:xfrm>
            <a:off x="1073118" y="1426495"/>
            <a:ext cx="4793284" cy="2364687"/>
          </a:xfrm>
          <a:prstGeom prst="rect">
            <a:avLst/>
          </a:prstGeom>
          <a:noFill/>
          <a:extLst>
            <a:ext uri="{909E8E84-426E-40DD-AFC4-6F175D3DCCD1}">
              <a14:hiddenFill xmlns:a14="http://schemas.microsoft.com/office/drawing/2010/main">
                <a:solidFill>
                  <a:srgbClr val="FFFFFF"/>
                </a:solidFill>
              </a14:hiddenFill>
            </a:ext>
          </a:extLst>
        </p:spPr>
      </p:pic>
      <p:sp>
        <p:nvSpPr>
          <p:cNvPr id="8" name="Google Shape;1613;p39">
            <a:extLst>
              <a:ext uri="{FF2B5EF4-FFF2-40B4-BE49-F238E27FC236}">
                <a16:creationId xmlns:a16="http://schemas.microsoft.com/office/drawing/2014/main" xmlns="" id="{D6066420-F55C-43EB-A57A-33DF7A941BE5}"/>
              </a:ext>
            </a:extLst>
          </p:cNvPr>
          <p:cNvSpPr txBox="1">
            <a:spLocks/>
          </p:cNvSpPr>
          <p:nvPr/>
        </p:nvSpPr>
        <p:spPr>
          <a:xfrm>
            <a:off x="1535979" y="4062486"/>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Một trăm đồng</a:t>
            </a:r>
            <a:endParaRPr lang="vi-VN" sz="6600">
              <a:solidFill>
                <a:srgbClr val="C0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pic>
        <p:nvPicPr>
          <p:cNvPr id="260" name="Picture 259">
            <a:extLst>
              <a:ext uri="{FF2B5EF4-FFF2-40B4-BE49-F238E27FC236}">
                <a16:creationId xmlns:a16="http://schemas.microsoft.com/office/drawing/2014/main" xmlns="" id="{2FFBD179-D53B-4E65-81AA-918E0A661EA4}"/>
              </a:ext>
            </a:extLst>
          </p:cNvPr>
          <p:cNvPicPr>
            <a:picLocks noChangeAspect="1"/>
          </p:cNvPicPr>
          <p:nvPr/>
        </p:nvPicPr>
        <p:blipFill>
          <a:blip r:embed="rId4" cstate="print"/>
          <a:stretch>
            <a:fillRect/>
          </a:stretch>
        </p:blipFill>
        <p:spPr>
          <a:xfrm>
            <a:off x="167299" y="179881"/>
            <a:ext cx="1474755" cy="737377"/>
          </a:xfrm>
          <a:prstGeom prst="rect">
            <a:avLst/>
          </a:prstGeom>
        </p:spPr>
      </p:pic>
      <p:sp>
        <p:nvSpPr>
          <p:cNvPr id="8" name="Google Shape;1613;p39">
            <a:extLst>
              <a:ext uri="{FF2B5EF4-FFF2-40B4-BE49-F238E27FC236}">
                <a16:creationId xmlns:a16="http://schemas.microsoft.com/office/drawing/2014/main" xmlns="" id="{D6066420-F55C-43EB-A57A-33DF7A941BE5}"/>
              </a:ext>
            </a:extLst>
          </p:cNvPr>
          <p:cNvSpPr txBox="1">
            <a:spLocks/>
          </p:cNvSpPr>
          <p:nvPr/>
        </p:nvSpPr>
        <p:spPr>
          <a:xfrm>
            <a:off x="1535979" y="4242367"/>
            <a:ext cx="9089880" cy="136901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2"/>
              </a:buClr>
              <a:buSzPts val="5200"/>
              <a:buFont typeface="Annie Use Your Telescope"/>
              <a:buNone/>
              <a:defRPr sz="8246" b="1" i="0" u="none" strike="noStrike" cap="none">
                <a:solidFill>
                  <a:srgbClr val="46246A"/>
                </a:solidFill>
                <a:latin typeface="Annie Use Your Telescope"/>
                <a:ea typeface="Annie Use Your Telescope"/>
                <a:cs typeface="Annie Use Your Telescope"/>
                <a:sym typeface="Annie Use Your Telescope"/>
              </a:defRPr>
            </a:lvl1pPr>
            <a:lvl2pPr marR="0" lvl="1"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5200"/>
              <a:buFont typeface="Arial"/>
              <a:buNone/>
              <a:defRPr sz="6916" b="1" i="0" u="none" strike="noStrike" cap="none">
                <a:solidFill>
                  <a:schemeClr val="dk1"/>
                </a:solidFill>
                <a:latin typeface="Arial"/>
                <a:ea typeface="Arial"/>
                <a:cs typeface="Arial"/>
                <a:sym typeface="Arial"/>
              </a:defRPr>
            </a:lvl9pPr>
          </a:lstStyle>
          <a:p>
            <a:pPr>
              <a:lnSpc>
                <a:spcPct val="100000"/>
              </a:lnSpc>
              <a:spcBef>
                <a:spcPts val="1200"/>
              </a:spcBef>
              <a:spcAft>
                <a:spcPts val="1200"/>
              </a:spcAft>
            </a:pPr>
            <a:r>
              <a:rPr lang="en-US" sz="4000">
                <a:solidFill>
                  <a:srgbClr val="C00000"/>
                </a:solidFill>
                <a:latin typeface="Arial" panose="020B0604020202020204" pitchFamily="34" charset="0"/>
                <a:cs typeface="Arial" panose="020B0604020202020204" pitchFamily="34" charset="0"/>
              </a:rPr>
              <a:t>Hai trăm đồng</a:t>
            </a:r>
            <a:endParaRPr lang="vi-VN" sz="6600">
              <a:solidFill>
                <a:srgbClr val="C00000"/>
              </a:solidFill>
              <a:latin typeface="Arial" panose="020B0604020202020204" pitchFamily="34" charset="0"/>
              <a:cs typeface="Arial" panose="020B0604020202020204" pitchFamily="34" charset="0"/>
            </a:endParaRPr>
          </a:p>
        </p:txBody>
      </p:sp>
      <p:pic>
        <p:nvPicPr>
          <p:cNvPr id="9" name="Picture 6" descr="200 đồng (tiền Việt) – Wikipedia tiếng Việt">
            <a:extLst>
              <a:ext uri="{FF2B5EF4-FFF2-40B4-BE49-F238E27FC236}">
                <a16:creationId xmlns:a16="http://schemas.microsoft.com/office/drawing/2014/main" xmlns="" id="{4E723B33-BEBC-49B2-B0F2-AACD0311E71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37000"/>
                    </a14:imgEffect>
                  </a14:imgLayer>
                </a14:imgProps>
              </a:ext>
              <a:ext uri="{28A0092B-C50C-407E-A947-70E740481C1C}">
                <a14:useLocalDpi xmlns:a14="http://schemas.microsoft.com/office/drawing/2010/main" val="0"/>
              </a:ext>
            </a:extLst>
          </a:blip>
          <a:srcRect/>
          <a:stretch>
            <a:fillRect/>
          </a:stretch>
        </p:blipFill>
        <p:spPr bwMode="auto">
          <a:xfrm>
            <a:off x="1148535" y="1631038"/>
            <a:ext cx="4657906" cy="23289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200 đồng (tiền Việt) – Wikipedia tiếng Việt">
            <a:extLst>
              <a:ext uri="{FF2B5EF4-FFF2-40B4-BE49-F238E27FC236}">
                <a16:creationId xmlns:a16="http://schemas.microsoft.com/office/drawing/2014/main" xmlns="" id="{DB7B6356-EE2A-49F8-B211-070D06BA2769}"/>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9000"/>
                    </a14:imgEffect>
                  </a14:imgLayer>
                </a14:imgProps>
              </a:ext>
              <a:ext uri="{28A0092B-C50C-407E-A947-70E740481C1C}">
                <a14:useLocalDpi xmlns:a14="http://schemas.microsoft.com/office/drawing/2010/main" val="0"/>
              </a:ext>
            </a:extLst>
          </a:blip>
          <a:srcRect/>
          <a:stretch>
            <a:fillRect/>
          </a:stretch>
        </p:blipFill>
        <p:spPr bwMode="auto">
          <a:xfrm>
            <a:off x="6240490" y="1631038"/>
            <a:ext cx="4657904" cy="2328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9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Math Subject for Middle School - 7th Grade: Ratio, Proportion and Percent by Slidesgo">
  <a:themeElements>
    <a:clrScheme name="Simple Light">
      <a:dk1>
        <a:srgbClr val="000000"/>
      </a:dk1>
      <a:lt1>
        <a:srgbClr val="FFFFFF"/>
      </a:lt1>
      <a:dk2>
        <a:srgbClr val="46246A"/>
      </a:dk2>
      <a:lt2>
        <a:srgbClr val="EEEEEE"/>
      </a:lt2>
      <a:accent1>
        <a:srgbClr val="F5EF97"/>
      </a:accent1>
      <a:accent2>
        <a:srgbClr val="6E5D7F"/>
      </a:accent2>
      <a:accent3>
        <a:srgbClr val="FF7D7D"/>
      </a:accent3>
      <a:accent4>
        <a:srgbClr val="90EBC0"/>
      </a:accent4>
      <a:accent5>
        <a:srgbClr val="B2DCF3"/>
      </a:accent5>
      <a:accent6>
        <a:srgbClr val="FFCF4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646</TotalTime>
  <Words>372</Words>
  <Application>Microsoft Office PowerPoint</Application>
  <PresentationFormat>Custom</PresentationFormat>
  <Paragraphs>50</Paragraphs>
  <Slides>23</Slides>
  <Notes>19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23</vt:i4>
      </vt:variant>
    </vt:vector>
  </HeadingPairs>
  <TitlesOfParts>
    <vt:vector size="37" baseType="lpstr">
      <vt:lpstr>Anaheim</vt:lpstr>
      <vt:lpstr>Arial</vt:lpstr>
      <vt:lpstr>Boogaloo</vt:lpstr>
      <vt:lpstr>Calibri</vt:lpstr>
      <vt:lpstr>Open Sans</vt:lpstr>
      <vt:lpstr>RocknRoll One</vt:lpstr>
      <vt:lpstr>Barriecito</vt:lpstr>
      <vt:lpstr>Annie Use Your Telescope</vt:lpstr>
      <vt:lpstr>Times New Roman</vt:lpstr>
      <vt:lpstr>Lato</vt:lpstr>
      <vt:lpstr>Exo</vt:lpstr>
      <vt:lpstr>Barlow Condensed</vt:lpstr>
      <vt:lpstr>Dekko</vt:lpstr>
      <vt:lpstr>Math Subject for Middle School - 7th Grade: Ratio, Proportion and Percent by Slidesgo</vt:lpstr>
      <vt:lpstr>PowerPoint Presentation</vt:lpstr>
      <vt:lpstr>PowerPoint Presentation</vt:lpstr>
      <vt:lpstr>PowerPoint Presentation</vt:lpstr>
      <vt:lpstr>PowerPoint Presentation</vt:lpstr>
      <vt:lpstr>CHỦ ĐỀ 11:  ĐỘ DÀI VÀ ĐƠN VỊ ĐO ĐỘ DÀI    TIỀN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 và củng cố</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Middle School Ratio, Proportion and Percent</dc:title>
  <dc:creator>PC</dc:creator>
  <cp:lastModifiedBy>Windows 7</cp:lastModifiedBy>
  <cp:revision>138</cp:revision>
  <dcterms:modified xsi:type="dcterms:W3CDTF">2023-03-19T02:47:12Z</dcterms:modified>
</cp:coreProperties>
</file>