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audio3.wav" ContentType="audio/x-wav"/>
  <Override PartName="/ppt/media/audio4.wav" ContentType="audio/x-wav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25"/>
  </p:notesMasterIdLst>
  <p:sldIdLst>
    <p:sldId id="257" r:id="rId2"/>
    <p:sldId id="345" r:id="rId3"/>
    <p:sldId id="358" r:id="rId4"/>
    <p:sldId id="256" r:id="rId5"/>
    <p:sldId id="359" r:id="rId6"/>
    <p:sldId id="350" r:id="rId7"/>
    <p:sldId id="260" r:id="rId8"/>
    <p:sldId id="268" r:id="rId9"/>
    <p:sldId id="351" r:id="rId10"/>
    <p:sldId id="352" r:id="rId11"/>
    <p:sldId id="258" r:id="rId12"/>
    <p:sldId id="259" r:id="rId13"/>
    <p:sldId id="266" r:id="rId14"/>
    <p:sldId id="353" r:id="rId15"/>
    <p:sldId id="313" r:id="rId16"/>
    <p:sldId id="340" r:id="rId17"/>
    <p:sldId id="344" r:id="rId18"/>
    <p:sldId id="354" r:id="rId19"/>
    <p:sldId id="355" r:id="rId20"/>
    <p:sldId id="356" r:id="rId21"/>
    <p:sldId id="357" r:id="rId22"/>
    <p:sldId id="262" r:id="rId23"/>
    <p:sldId id="263" r:id="rId24"/>
  </p:sldIdLst>
  <p:sldSz cx="12161838" cy="6858000"/>
  <p:notesSz cx="6858000" cy="9144000"/>
  <p:embeddedFontLst>
    <p:embeddedFont>
      <p:font typeface="Cookie" panose="020B0604020202020204" charset="0"/>
      <p:regular r:id="rId26"/>
    </p:embeddedFont>
    <p:embeddedFont>
      <p:font typeface="Anaheim" panose="020B0604020202020204" charset="0"/>
      <p:regular r:id="rId27"/>
    </p:embeddedFont>
    <p:embeddedFont>
      <p:font typeface="Lato" panose="020F0502020204030203" pitchFamily="34" charset="0"/>
      <p:regular r:id="rId28"/>
      <p:bold r:id="rId29"/>
    </p:embeddedFont>
    <p:embeddedFont>
      <p:font typeface="HP001 4 hàng" panose="020B0603050302020204" pitchFamily="34" charset="-93"/>
      <p:regular r:id="rId30"/>
      <p:bold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Exo" panose="020B0604020202020204" charset="-93"/>
      <p:regular r:id="rId36"/>
      <p:bold r:id="rId37"/>
      <p:italic r:id="rId38"/>
      <p:boldItalic r:id="rId39"/>
    </p:embeddedFont>
    <p:embeddedFont>
      <p:font typeface="Barlow Condensed" panose="020B0604020202020204" charset="-93"/>
      <p:regular r:id="rId40"/>
      <p:bold r:id="rId41"/>
      <p:italic r:id="rId42"/>
      <p:boldItalic r:id="rId43"/>
    </p:embeddedFont>
    <p:embeddedFont>
      <p:font typeface="Open Sans" panose="020B0606030504020204" pitchFamily="34" charset="0"/>
      <p:regular r:id="rId44"/>
      <p:bold r:id="rId45"/>
      <p:italic r:id="rId46"/>
      <p:boldItalic r:id="rId47"/>
    </p:embeddedFont>
    <p:embeddedFont>
      <p:font typeface="Annie Use Your Telescope" panose="020B0604020202020204" charset="0"/>
      <p:regular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2668"/>
    <a:srgbClr val="E3B77A"/>
    <a:srgbClr val="FFFAC2"/>
    <a:srgbClr val="C3E3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E831022-6AAF-4C02-9ED9-483D0646D08C}">
  <a:tblStyle styleId="{9E831022-6AAF-4C02-9ED9-483D0646D08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21" autoAdjust="0"/>
    <p:restoredTop sz="87845" autoAdjust="0"/>
  </p:normalViewPr>
  <p:slideViewPr>
    <p:cSldViewPr snapToGrid="0">
      <p:cViewPr varScale="1">
        <p:scale>
          <a:sx n="60" d="100"/>
          <a:sy n="60" d="100"/>
        </p:scale>
        <p:origin x="96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0" Type="http://schemas.openxmlformats.org/officeDocument/2006/relationships/slide" Target="slides/slide19.xml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269013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6" name="Google Shape;1646;gf9ee62678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7" name="Google Shape;1647;gf9ee62678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762760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877471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F2043E91-0332-46B7-84BF-5D284560583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0529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481823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7142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gf9ee626784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9" name="Google Shape;1789;gf9ee626784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676414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" name="Google Shape;1831;gf72f9837cb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2" name="Google Shape;1832;gf72f9837cb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208771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9" name="Google Shape;16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0" name="Google Shape;16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803698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" name="Google Shape;1660;gf72f9837cb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1" name="Google Shape;1661;gf72f9837cb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609754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292408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2D367-7335-4C5D-8AD1-6C3D1E6F6D3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8141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386282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183536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F2043E91-0332-46B7-84BF-5D284560583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688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29392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Relationship Id="rId5" Type="http://schemas.openxmlformats.org/officeDocument/2006/relationships/slide" Target="../slides/slide22.xml"/><Relationship Id="rId4" Type="http://schemas.openxmlformats.org/officeDocument/2006/relationships/slide" Target="../slides/slide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" name="Google Shape;34;p2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" name="Google Shape;48;p2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9" name="Google Shape;49;p2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50" name="Google Shape;50;p2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2" name="Google Shape;52;p2"/>
          <p:cNvSpPr txBox="1">
            <a:spLocks noGrp="1"/>
          </p:cNvSpPr>
          <p:nvPr>
            <p:ph type="ctrTitle"/>
          </p:nvPr>
        </p:nvSpPr>
        <p:spPr>
          <a:xfrm>
            <a:off x="2419799" y="1470417"/>
            <a:ext cx="7322240" cy="30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246" b="1">
                <a:solidFill>
                  <a:srgbClr val="46246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1"/>
          </p:nvPr>
        </p:nvSpPr>
        <p:spPr>
          <a:xfrm>
            <a:off x="3388197" y="4893379"/>
            <a:ext cx="5385444" cy="39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1059906" y="5133934"/>
            <a:ext cx="2491" cy="2397"/>
          </a:xfrm>
          <a:custGeom>
            <a:avLst/>
            <a:gdLst/>
            <a:ahLst/>
            <a:cxnLst/>
            <a:rect l="l" t="t" r="r" b="b"/>
            <a:pathLst>
              <a:path w="25" h="24" extrusionOk="0">
                <a:moveTo>
                  <a:pt x="25" y="0"/>
                </a:moveTo>
                <a:cubicBezTo>
                  <a:pt x="1" y="0"/>
                  <a:pt x="1" y="12"/>
                  <a:pt x="1" y="24"/>
                </a:cubicBezTo>
                <a:cubicBezTo>
                  <a:pt x="1" y="24"/>
                  <a:pt x="1" y="12"/>
                  <a:pt x="25" y="0"/>
                </a:cubicBez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2"/>
          <p:cNvSpPr/>
          <p:nvPr/>
        </p:nvSpPr>
        <p:spPr>
          <a:xfrm>
            <a:off x="9503741" y="5883038"/>
            <a:ext cx="3686" cy="100"/>
          </a:xfrm>
          <a:custGeom>
            <a:avLst/>
            <a:gdLst/>
            <a:ahLst/>
            <a:cxnLst/>
            <a:rect l="l" t="t" r="r" b="b"/>
            <a:pathLst>
              <a:path w="37" h="1" extrusionOk="0">
                <a:moveTo>
                  <a:pt x="1" y="0"/>
                </a:moveTo>
                <a:lnTo>
                  <a:pt x="37" y="0"/>
                </a:lnTo>
                <a:lnTo>
                  <a:pt x="37" y="0"/>
                </a:ln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2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13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430" name="Google Shape;430;p1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431" name="Google Shape;431;p1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1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1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1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1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1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1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1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1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1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1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4" name="Google Shape;454;p1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8" name="Google Shape;468;p13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9" name="Google Shape;469;p13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470" name="Google Shape;470;p1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72" name="Google Shape;472;p13"/>
          <p:cNvSpPr txBox="1">
            <a:spLocks noGrp="1"/>
          </p:cNvSpPr>
          <p:nvPr>
            <p:ph type="title"/>
          </p:nvPr>
        </p:nvSpPr>
        <p:spPr>
          <a:xfrm>
            <a:off x="948614" y="966000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"/>
          </p:nvPr>
        </p:nvSpPr>
        <p:spPr>
          <a:xfrm>
            <a:off x="977982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subTitle" idx="2"/>
          </p:nvPr>
        </p:nvSpPr>
        <p:spPr>
          <a:xfrm>
            <a:off x="1188261" y="3479400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3" hasCustomPrompt="1"/>
          </p:nvPr>
        </p:nvSpPr>
        <p:spPr>
          <a:xfrm>
            <a:off x="1681431" y="2528300"/>
            <a:ext cx="837922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6" name="Google Shape;476;p13"/>
          <p:cNvSpPr txBox="1">
            <a:spLocks noGrp="1"/>
          </p:cNvSpPr>
          <p:nvPr>
            <p:ph type="subTitle" idx="4"/>
          </p:nvPr>
        </p:nvSpPr>
        <p:spPr>
          <a:xfrm>
            <a:off x="3634408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subTitle" idx="5"/>
          </p:nvPr>
        </p:nvSpPr>
        <p:spPr>
          <a:xfrm>
            <a:off x="3844686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6" hasCustomPrompt="1"/>
          </p:nvPr>
        </p:nvSpPr>
        <p:spPr>
          <a:xfrm>
            <a:off x="4337986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9" name="Google Shape;479;p13"/>
          <p:cNvSpPr txBox="1">
            <a:spLocks noGrp="1"/>
          </p:cNvSpPr>
          <p:nvPr>
            <p:ph type="subTitle" idx="7"/>
          </p:nvPr>
        </p:nvSpPr>
        <p:spPr>
          <a:xfrm>
            <a:off x="6290834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subTitle" idx="8"/>
          </p:nvPr>
        </p:nvSpPr>
        <p:spPr>
          <a:xfrm>
            <a:off x="6500536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9" hasCustomPrompt="1"/>
          </p:nvPr>
        </p:nvSpPr>
        <p:spPr>
          <a:xfrm>
            <a:off x="6994350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13"/>
          </p:nvPr>
        </p:nvSpPr>
        <p:spPr>
          <a:xfrm>
            <a:off x="8947260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subTitle" idx="14"/>
          </p:nvPr>
        </p:nvSpPr>
        <p:spPr>
          <a:xfrm>
            <a:off x="9157538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15" hasCustomPrompt="1"/>
          </p:nvPr>
        </p:nvSpPr>
        <p:spPr>
          <a:xfrm>
            <a:off x="9652278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" name="Google Shape;675;p18"/>
          <p:cNvGrpSpPr/>
          <p:nvPr/>
        </p:nvGrpSpPr>
        <p:grpSpPr>
          <a:xfrm flipH="1"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676" name="Google Shape;676;p1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677" name="Google Shape;677;p1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8" name="Google Shape;678;p1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1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1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1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1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1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1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1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1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1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1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9" name="Google Shape;689;p1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0" name="Google Shape;690;p1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1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1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1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4" name="Google Shape;694;p1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5" name="Google Shape;695;p1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6" name="Google Shape;696;p1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7" name="Google Shape;697;p1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8" name="Google Shape;698;p1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9" name="Google Shape;699;p1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00" name="Google Shape;700;p1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14" name="Google Shape;714;p18"/>
          <p:cNvSpPr/>
          <p:nvPr/>
        </p:nvSpPr>
        <p:spPr>
          <a:xfrm>
            <a:off x="433241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15" name="Google Shape;715;p18"/>
          <p:cNvGrpSpPr/>
          <p:nvPr/>
        </p:nvGrpSpPr>
        <p:grpSpPr>
          <a:xfrm>
            <a:off x="414350" y="289309"/>
            <a:ext cx="11190814" cy="6022417"/>
            <a:chOff x="418241" y="216981"/>
            <a:chExt cx="8413926" cy="4516813"/>
          </a:xfrm>
        </p:grpSpPr>
        <p:sp>
          <p:nvSpPr>
            <p:cNvPr id="716" name="Google Shape;716;p1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1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18" name="Google Shape;718;p18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9" name="Google Shape;719;p18"/>
          <p:cNvSpPr txBox="1">
            <a:spLocks noGrp="1"/>
          </p:cNvSpPr>
          <p:nvPr>
            <p:ph type="subTitle" idx="1"/>
          </p:nvPr>
        </p:nvSpPr>
        <p:spPr>
          <a:xfrm>
            <a:off x="1246473" y="4259000"/>
            <a:ext cx="2846939" cy="11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0" name="Google Shape;720;p18"/>
          <p:cNvSpPr txBox="1">
            <a:spLocks noGrp="1"/>
          </p:cNvSpPr>
          <p:nvPr>
            <p:ph type="subTitle" idx="2"/>
          </p:nvPr>
        </p:nvSpPr>
        <p:spPr>
          <a:xfrm>
            <a:off x="1690970" y="3528800"/>
            <a:ext cx="1957944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1" name="Google Shape;721;p18"/>
          <p:cNvSpPr txBox="1">
            <a:spLocks noGrp="1"/>
          </p:cNvSpPr>
          <p:nvPr>
            <p:ph type="subTitle" idx="3"/>
          </p:nvPr>
        </p:nvSpPr>
        <p:spPr>
          <a:xfrm>
            <a:off x="4656218" y="4259000"/>
            <a:ext cx="2846939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2" name="Google Shape;722;p18"/>
          <p:cNvSpPr txBox="1">
            <a:spLocks noGrp="1"/>
          </p:cNvSpPr>
          <p:nvPr>
            <p:ph type="subTitle" idx="4"/>
          </p:nvPr>
        </p:nvSpPr>
        <p:spPr>
          <a:xfrm>
            <a:off x="5100316" y="3528800"/>
            <a:ext cx="1958742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3" name="Google Shape;723;p18"/>
          <p:cNvSpPr txBox="1">
            <a:spLocks noGrp="1"/>
          </p:cNvSpPr>
          <p:nvPr>
            <p:ph type="subTitle" idx="5"/>
          </p:nvPr>
        </p:nvSpPr>
        <p:spPr>
          <a:xfrm>
            <a:off x="8065263" y="4259000"/>
            <a:ext cx="2846939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4" name="Google Shape;724;p18"/>
          <p:cNvSpPr txBox="1">
            <a:spLocks noGrp="1"/>
          </p:cNvSpPr>
          <p:nvPr>
            <p:ph type="subTitle" idx="6"/>
          </p:nvPr>
        </p:nvSpPr>
        <p:spPr>
          <a:xfrm>
            <a:off x="8509761" y="3528800"/>
            <a:ext cx="1957944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13"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2" name="Google Shape;1472;p34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473" name="Google Shape;1473;p3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474" name="Google Shape;1474;p3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5" name="Google Shape;1475;p3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6" name="Google Shape;1476;p3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7" name="Google Shape;1477;p3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8" name="Google Shape;1478;p3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9" name="Google Shape;1479;p3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0" name="Google Shape;1480;p3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1" name="Google Shape;1481;p3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2" name="Google Shape;1482;p3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3" name="Google Shape;1483;p3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4" name="Google Shape;1484;p3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5" name="Google Shape;1485;p3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6" name="Google Shape;1486;p3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7" name="Google Shape;1487;p3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8" name="Google Shape;1488;p3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9" name="Google Shape;1489;p3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0" name="Google Shape;1490;p3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1" name="Google Shape;1491;p3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2" name="Google Shape;1492;p3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3" name="Google Shape;1493;p3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4" name="Google Shape;1494;p3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5" name="Google Shape;1495;p3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6" name="Google Shape;1496;p3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497" name="Google Shape;1497;p3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3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3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0" name="Google Shape;1500;p3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1" name="Google Shape;1501;p3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2" name="Google Shape;1502;p3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3" name="Google Shape;1503;p3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4" name="Google Shape;1504;p3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5" name="Google Shape;1505;p3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6" name="Google Shape;1506;p3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7" name="Google Shape;1507;p3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8" name="Google Shape;1508;p3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9" name="Google Shape;1509;p3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1" name="Google Shape;1511;p34"/>
          <p:cNvSpPr/>
          <p:nvPr/>
        </p:nvSpPr>
        <p:spPr>
          <a:xfrm flipH="1">
            <a:off x="764680" y="3182437"/>
            <a:ext cx="6025935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2" name="Google Shape;1512;p34"/>
          <p:cNvGrpSpPr/>
          <p:nvPr/>
        </p:nvGrpSpPr>
        <p:grpSpPr>
          <a:xfrm flipH="1">
            <a:off x="676936" y="289314"/>
            <a:ext cx="6280285" cy="3379781"/>
            <a:chOff x="418241" y="216981"/>
            <a:chExt cx="8413926" cy="4516813"/>
          </a:xfrm>
        </p:grpSpPr>
        <p:sp>
          <p:nvSpPr>
            <p:cNvPr id="1513" name="Google Shape;1513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4" name="Google Shape;1514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15" name="Google Shape;1515;p34"/>
          <p:cNvSpPr/>
          <p:nvPr/>
        </p:nvSpPr>
        <p:spPr>
          <a:xfrm flipH="1">
            <a:off x="5020691" y="5624970"/>
            <a:ext cx="6025935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6" name="Google Shape;1516;p34"/>
          <p:cNvGrpSpPr/>
          <p:nvPr/>
        </p:nvGrpSpPr>
        <p:grpSpPr>
          <a:xfrm flipH="1">
            <a:off x="4932948" y="2731847"/>
            <a:ext cx="6280285" cy="3379781"/>
            <a:chOff x="418241" y="216981"/>
            <a:chExt cx="8413926" cy="4516813"/>
          </a:xfrm>
        </p:grpSpPr>
        <p:sp>
          <p:nvSpPr>
            <p:cNvPr id="1517" name="Google Shape;1517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8" name="Google Shape;1518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CUSTOM_13_1"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0" name="Google Shape;1520;p3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21" name="Google Shape;152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2" name="Google Shape;152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3" name="Google Shape;152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4" name="Google Shape;152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5" name="Google Shape;152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6" name="Google Shape;152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7" name="Google Shape;152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8" name="Google Shape;152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9" name="Google Shape;152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0" name="Google Shape;153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1" name="Google Shape;153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2" name="Google Shape;153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3" name="Google Shape;153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4" name="Google Shape;153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5" name="Google Shape;153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6" name="Google Shape;153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7" name="Google Shape;153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8" name="Google Shape;153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9" name="Google Shape;153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0" name="Google Shape;154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1" name="Google Shape;154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2" name="Google Shape;154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3" name="Google Shape;154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4" name="Google Shape;154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45" name="Google Shape;154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9" name="Google Shape;1559;p35"/>
          <p:cNvSpPr/>
          <p:nvPr/>
        </p:nvSpPr>
        <p:spPr>
          <a:xfrm flipH="1">
            <a:off x="1117687" y="5520398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60" name="Google Shape;1560;p3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61" name="Google Shape;156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62" name="Google Shape;156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8" name="Google Shape;156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9" name="Google Shape;156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2" name="Google Shape;157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3" name="Google Shape;157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4" name="Google Shape;157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5" name="Google Shape;157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6" name="Google Shape;157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7" name="Google Shape;157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8" name="Google Shape;157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9" name="Google Shape;157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0" name="Google Shape;158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1" name="Google Shape;158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2" name="Google Shape;158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3" name="Google Shape;158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4" name="Google Shape;158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85" name="Google Shape;158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99" name="Google Shape;1599;p35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600" name="Google Shape;1600;p3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our main point">
  <p:cSld name="Your main point">
    <p:bg>
      <p:bgPr>
        <a:solidFill>
          <a:schemeClr val="accent6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"/>
          <p:cNvSpPr/>
          <p:nvPr/>
        </p:nvSpPr>
        <p:spPr>
          <a:xfrm flipH="1">
            <a:off x="496424" y="179663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7"/>
          <p:cNvSpPr/>
          <p:nvPr/>
        </p:nvSpPr>
        <p:spPr>
          <a:xfrm flipH="1">
            <a:off x="579989" y="232599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7"/>
          <p:cNvSpPr/>
          <p:nvPr/>
        </p:nvSpPr>
        <p:spPr>
          <a:xfrm flipH="1">
            <a:off x="2366780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7"/>
          <p:cNvSpPr/>
          <p:nvPr/>
        </p:nvSpPr>
        <p:spPr>
          <a:xfrm flipH="1">
            <a:off x="2431467" y="245432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7"/>
          <p:cNvSpPr/>
          <p:nvPr/>
        </p:nvSpPr>
        <p:spPr>
          <a:xfrm flipH="1">
            <a:off x="4246740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7"/>
          <p:cNvSpPr/>
          <p:nvPr/>
        </p:nvSpPr>
        <p:spPr>
          <a:xfrm flipH="1">
            <a:off x="4330954" y="243828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7"/>
          <p:cNvSpPr/>
          <p:nvPr/>
        </p:nvSpPr>
        <p:spPr>
          <a:xfrm flipH="1">
            <a:off x="6126697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7"/>
          <p:cNvSpPr/>
          <p:nvPr/>
        </p:nvSpPr>
        <p:spPr>
          <a:xfrm flipH="1">
            <a:off x="6212838" y="243828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7"/>
          <p:cNvSpPr/>
          <p:nvPr/>
        </p:nvSpPr>
        <p:spPr>
          <a:xfrm flipH="1">
            <a:off x="8006656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7"/>
          <p:cNvSpPr/>
          <p:nvPr/>
        </p:nvSpPr>
        <p:spPr>
          <a:xfrm flipH="1">
            <a:off x="8085123" y="248640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68025" y="171638"/>
            <a:ext cx="11790583" cy="6481022"/>
          </a:xfrm>
          <a:custGeom>
            <a:avLst/>
            <a:gdLst/>
            <a:ahLst/>
            <a:cxnLst/>
            <a:rect l="l" t="t" r="r" b="b"/>
            <a:pathLst>
              <a:path w="11819824" h="6481022" extrusionOk="0">
                <a:moveTo>
                  <a:pt x="1633926" y="0"/>
                </a:moveTo>
                <a:lnTo>
                  <a:pt x="1183081" y="0"/>
                </a:lnTo>
                <a:lnTo>
                  <a:pt x="1162304" y="0"/>
                </a:lnTo>
                <a:lnTo>
                  <a:pt x="711459" y="0"/>
                </a:lnTo>
                <a:cubicBezTo>
                  <a:pt x="545719" y="0"/>
                  <a:pt x="411360" y="140055"/>
                  <a:pt x="411360" y="312821"/>
                </a:cubicBezTo>
                <a:lnTo>
                  <a:pt x="419753" y="478859"/>
                </a:lnTo>
                <a:cubicBezTo>
                  <a:pt x="419753" y="541653"/>
                  <a:pt x="383127" y="595530"/>
                  <a:pt x="330929" y="618544"/>
                </a:cubicBezTo>
                <a:lnTo>
                  <a:pt x="281899" y="628862"/>
                </a:lnTo>
                <a:lnTo>
                  <a:pt x="227591" y="628862"/>
                </a:lnTo>
                <a:cubicBezTo>
                  <a:pt x="101896" y="628862"/>
                  <a:pt x="0" y="730758"/>
                  <a:pt x="0" y="856453"/>
                </a:cubicBezTo>
                <a:lnTo>
                  <a:pt x="0" y="6253431"/>
                </a:lnTo>
                <a:cubicBezTo>
                  <a:pt x="0" y="6379126"/>
                  <a:pt x="101896" y="6481022"/>
                  <a:pt x="227591" y="6481022"/>
                </a:cubicBezTo>
                <a:lnTo>
                  <a:pt x="11592233" y="6481022"/>
                </a:lnTo>
                <a:cubicBezTo>
                  <a:pt x="11717928" y="6481022"/>
                  <a:pt x="11819824" y="6379126"/>
                  <a:pt x="11819824" y="6253431"/>
                </a:cubicBezTo>
                <a:lnTo>
                  <a:pt x="11819824" y="856453"/>
                </a:lnTo>
                <a:cubicBezTo>
                  <a:pt x="11819824" y="730758"/>
                  <a:pt x="11717928" y="628862"/>
                  <a:pt x="11592233" y="628862"/>
                </a:cubicBezTo>
                <a:lnTo>
                  <a:pt x="2063486" y="628862"/>
                </a:lnTo>
                <a:lnTo>
                  <a:pt x="2014456" y="618544"/>
                </a:lnTo>
                <a:cubicBezTo>
                  <a:pt x="1962258" y="595530"/>
                  <a:pt x="1925632" y="541653"/>
                  <a:pt x="1925632" y="478859"/>
                </a:cubicBezTo>
                <a:lnTo>
                  <a:pt x="1934025" y="312821"/>
                </a:lnTo>
                <a:cubicBezTo>
                  <a:pt x="1934025" y="140055"/>
                  <a:pt x="1799666" y="0"/>
                  <a:pt x="16339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>
            <a:off x="294447" y="250245"/>
            <a:ext cx="11557154" cy="6302794"/>
          </a:xfrm>
          <a:custGeom>
            <a:avLst/>
            <a:gdLst/>
            <a:ahLst/>
            <a:cxnLst/>
            <a:rect l="l" t="t" r="r" b="b"/>
            <a:pathLst>
              <a:path w="12873129" h="6481022" extrusionOk="0">
                <a:moveTo>
                  <a:pt x="12110335" y="0"/>
                </a:moveTo>
                <a:lnTo>
                  <a:pt x="11659489" y="0"/>
                </a:lnTo>
                <a:lnTo>
                  <a:pt x="11638713" y="0"/>
                </a:lnTo>
                <a:lnTo>
                  <a:pt x="11187868" y="0"/>
                </a:lnTo>
                <a:cubicBezTo>
                  <a:pt x="11022128" y="0"/>
                  <a:pt x="10887769" y="140055"/>
                  <a:pt x="10887769" y="312821"/>
                </a:cubicBezTo>
                <a:lnTo>
                  <a:pt x="10896162" y="478859"/>
                </a:lnTo>
                <a:cubicBezTo>
                  <a:pt x="10896162" y="541653"/>
                  <a:pt x="10859536" y="595530"/>
                  <a:pt x="10807338" y="618544"/>
                </a:cubicBezTo>
                <a:lnTo>
                  <a:pt x="10758308" y="628862"/>
                </a:lnTo>
                <a:lnTo>
                  <a:pt x="227592" y="628862"/>
                </a:lnTo>
                <a:cubicBezTo>
                  <a:pt x="101897" y="628862"/>
                  <a:pt x="0" y="701097"/>
                  <a:pt x="0" y="826792"/>
                </a:cubicBezTo>
                <a:cubicBezTo>
                  <a:pt x="5347" y="2610954"/>
                  <a:pt x="10693" y="4395115"/>
                  <a:pt x="16040" y="6179277"/>
                </a:cubicBezTo>
                <a:cubicBezTo>
                  <a:pt x="16040" y="6304972"/>
                  <a:pt x="80509" y="6476078"/>
                  <a:pt x="206204" y="6476078"/>
                </a:cubicBezTo>
                <a:lnTo>
                  <a:pt x="12645538" y="6481022"/>
                </a:lnTo>
                <a:cubicBezTo>
                  <a:pt x="12771233" y="6481022"/>
                  <a:pt x="12873129" y="6379126"/>
                  <a:pt x="12873129" y="6253431"/>
                </a:cubicBezTo>
                <a:lnTo>
                  <a:pt x="12873129" y="856453"/>
                </a:lnTo>
                <a:cubicBezTo>
                  <a:pt x="12873129" y="730758"/>
                  <a:pt x="12771233" y="628862"/>
                  <a:pt x="12645538" y="628862"/>
                </a:cubicBezTo>
                <a:lnTo>
                  <a:pt x="12539895" y="628862"/>
                </a:lnTo>
                <a:lnTo>
                  <a:pt x="12490865" y="618544"/>
                </a:lnTo>
                <a:cubicBezTo>
                  <a:pt x="12438667" y="595530"/>
                  <a:pt x="12402041" y="541653"/>
                  <a:pt x="12402041" y="478859"/>
                </a:cubicBezTo>
                <a:lnTo>
                  <a:pt x="12410433" y="312821"/>
                </a:lnTo>
                <a:cubicBezTo>
                  <a:pt x="12410433" y="140055"/>
                  <a:pt x="12276074" y="0"/>
                  <a:pt x="12110335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7"/>
          <p:cNvSpPr txBox="1">
            <a:spLocks noGrp="1"/>
          </p:cNvSpPr>
          <p:nvPr>
            <p:ph type="sldNum" idx="12"/>
          </p:nvPr>
        </p:nvSpPr>
        <p:spPr>
          <a:xfrm>
            <a:off x="11268663" y="6217622"/>
            <a:ext cx="72989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297">
                <a:solidFill>
                  <a:schemeClr val="dk2"/>
                </a:solidFill>
              </a:defRPr>
            </a:lvl1pPr>
            <a:lvl2pPr lvl="1" algn="r" rtl="0">
              <a:buNone/>
              <a:defRPr sz="1297">
                <a:solidFill>
                  <a:schemeClr val="dk2"/>
                </a:solidFill>
              </a:defRPr>
            </a:lvl2pPr>
            <a:lvl3pPr lvl="2" algn="r" rtl="0">
              <a:buNone/>
              <a:defRPr sz="1297">
                <a:solidFill>
                  <a:schemeClr val="dk2"/>
                </a:solidFill>
              </a:defRPr>
            </a:lvl3pPr>
            <a:lvl4pPr lvl="3" algn="r" rtl="0">
              <a:buNone/>
              <a:defRPr sz="1297">
                <a:solidFill>
                  <a:schemeClr val="dk2"/>
                </a:solidFill>
              </a:defRPr>
            </a:lvl4pPr>
            <a:lvl5pPr lvl="4" algn="r" rtl="0">
              <a:buNone/>
              <a:defRPr sz="1297">
                <a:solidFill>
                  <a:schemeClr val="dk2"/>
                </a:solidFill>
              </a:defRPr>
            </a:lvl5pPr>
            <a:lvl6pPr lvl="5" algn="r" rtl="0">
              <a:buNone/>
              <a:defRPr sz="1297">
                <a:solidFill>
                  <a:schemeClr val="dk2"/>
                </a:solidFill>
              </a:defRPr>
            </a:lvl6pPr>
            <a:lvl7pPr lvl="6" algn="r" rtl="0">
              <a:buNone/>
              <a:defRPr sz="1297">
                <a:solidFill>
                  <a:schemeClr val="dk2"/>
                </a:solidFill>
              </a:defRPr>
            </a:lvl7pPr>
            <a:lvl8pPr lvl="7" algn="r" rtl="0">
              <a:buNone/>
              <a:defRPr sz="1297">
                <a:solidFill>
                  <a:schemeClr val="dk2"/>
                </a:solidFill>
              </a:defRPr>
            </a:lvl8pPr>
            <a:lvl9pPr lvl="8" algn="r" rtl="0">
              <a:buNone/>
              <a:defRPr sz="1297">
                <a:solidFill>
                  <a:schemeClr val="dk2"/>
                </a:solidFill>
              </a:defRPr>
            </a:lvl9pPr>
          </a:lstStyle>
          <a:p>
            <a:pPr defTabSz="912114">
              <a:defRPr/>
            </a:pPr>
            <a:fld id="{00000000-1234-1234-1234-123412341234}" type="slidenum">
              <a:rPr lang="en" smtClean="0">
                <a:solidFill>
                  <a:srgbClr val="1E4E79"/>
                </a:solidFill>
                <a:ea typeface="+mn-ea"/>
              </a:rPr>
              <a:pPr defTabSz="912114">
                <a:defRPr/>
              </a:pPr>
              <a:t>‹#›</a:t>
            </a:fld>
            <a:endParaRPr lang="en">
              <a:solidFill>
                <a:srgbClr val="1E4E79"/>
              </a:solidFill>
              <a:ea typeface="+mn-ea"/>
            </a:endParaRPr>
          </a:p>
        </p:txBody>
      </p:sp>
      <p:sp>
        <p:nvSpPr>
          <p:cNvPr id="142" name="Google Shape;142;p7"/>
          <p:cNvSpPr txBox="1">
            <a:spLocks noGrp="1"/>
          </p:cNvSpPr>
          <p:nvPr>
            <p:ph type="title"/>
          </p:nvPr>
        </p:nvSpPr>
        <p:spPr>
          <a:xfrm>
            <a:off x="6093587" y="1198525"/>
            <a:ext cx="5506045" cy="665100"/>
          </a:xfrm>
          <a:prstGeom prst="rect">
            <a:avLst/>
          </a:prstGeom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143" name="Google Shape;143;p7"/>
          <p:cNvSpPr txBox="1">
            <a:spLocks noGrp="1"/>
          </p:cNvSpPr>
          <p:nvPr>
            <p:ph type="body" idx="1"/>
          </p:nvPr>
        </p:nvSpPr>
        <p:spPr>
          <a:xfrm>
            <a:off x="6093587" y="2063905"/>
            <a:ext cx="5506045" cy="42615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8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6057" lvl="0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1pPr>
            <a:lvl2pPr marL="912114" lvl="1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2pPr>
            <a:lvl3pPr marL="1368171" lvl="2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3pPr>
            <a:lvl4pPr marL="1824228" lvl="3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4pPr>
            <a:lvl5pPr marL="2280285" lvl="4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5pPr>
            <a:lvl6pPr marL="2736342" lvl="5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6pPr>
            <a:lvl7pPr marL="3192399" lvl="6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7pPr>
            <a:lvl8pPr marL="3648456" lvl="7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8pPr>
            <a:lvl9pPr marL="4104513" lvl="8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>
            <a:endParaRPr/>
          </a:p>
        </p:txBody>
      </p:sp>
      <p:sp>
        <p:nvSpPr>
          <p:cNvPr id="144" name="Google Shape;144;p7">
            <a:hlinkClick r:id="rId2" action="ppaction://hlinksldjump"/>
          </p:cNvPr>
          <p:cNvSpPr txBox="1"/>
          <p:nvPr/>
        </p:nvSpPr>
        <p:spPr>
          <a:xfrm>
            <a:off x="723306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Welcome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5" name="Google Shape;145;p7">
            <a:hlinkClick r:id="rId3" action="ppaction://hlinksldjump"/>
          </p:cNvPr>
          <p:cNvSpPr txBox="1"/>
          <p:nvPr/>
        </p:nvSpPr>
        <p:spPr>
          <a:xfrm>
            <a:off x="2614835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Monday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6" name="Google Shape;146;p7">
            <a:hlinkClick r:id="rId4" action="ppaction://hlinksldjump"/>
          </p:cNvPr>
          <p:cNvSpPr txBox="1"/>
          <p:nvPr/>
        </p:nvSpPr>
        <p:spPr>
          <a:xfrm>
            <a:off x="4506364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Tuesday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7" name="Google Shape;147;p7">
            <a:hlinkClick r:id="rId2" action="ppaction://hlinksldjump"/>
          </p:cNvPr>
          <p:cNvSpPr txBox="1"/>
          <p:nvPr/>
        </p:nvSpPr>
        <p:spPr>
          <a:xfrm>
            <a:off x="6212741" y="211888"/>
            <a:ext cx="1634845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Wednesday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8" name="Google Shape;148;p7">
            <a:hlinkClick r:id="rId5" action="ppaction://hlinksldjump"/>
          </p:cNvPr>
          <p:cNvSpPr txBox="1"/>
          <p:nvPr/>
        </p:nvSpPr>
        <p:spPr>
          <a:xfrm>
            <a:off x="8289422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Thursday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9" name="Google Shape;149;p7">
            <a:hlinkClick r:id="" action="ppaction://noaction"/>
          </p:cNvPr>
          <p:cNvSpPr txBox="1"/>
          <p:nvPr/>
        </p:nvSpPr>
        <p:spPr>
          <a:xfrm>
            <a:off x="10180951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Friday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50" name="Google Shape;150;p7"/>
          <p:cNvSpPr txBox="1"/>
          <p:nvPr/>
        </p:nvSpPr>
        <p:spPr>
          <a:xfrm rot="5400000" flipH="1">
            <a:off x="-753939" y="557551"/>
            <a:ext cx="1579800" cy="343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91199" rIns="91199" bIns="91199" anchor="b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97" b="0" i="0" u="none" strike="noStrike" kern="0" cap="none" spc="0" normalizeH="0" baseline="0" noProof="0">
                <a:ln>
                  <a:noFill/>
                </a:ln>
                <a:solidFill>
                  <a:srgbClr val="96A5E0"/>
                </a:solidFill>
                <a:effectLst/>
                <a:uLnTx/>
                <a:uFillTx/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kumimoji="0" sz="1297" b="0" i="0" u="none" strike="noStrike" kern="0" cap="none" spc="0" normalizeH="0" baseline="0" noProof="0">
              <a:ln>
                <a:noFill/>
              </a:ln>
              <a:solidFill>
                <a:srgbClr val="96A5E0"/>
              </a:solidFill>
              <a:effectLst/>
              <a:uLnTx/>
              <a:uFillTx/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0269506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754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3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58" name="Google Shape;58;p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59" name="Google Shape;59;p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82" name="Google Shape;82;p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6" name="Google Shape;96;p3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97" name="Google Shape;97;p3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98" name="Google Shape;98;p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4701207" y="2114500"/>
            <a:ext cx="4312106" cy="144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130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701207" y="3657767"/>
            <a:ext cx="4970872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2128438" y="2114500"/>
            <a:ext cx="2275956" cy="208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130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4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05" name="Google Shape;105;p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06" name="Google Shape;106;p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" name="Google Shape;124;p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" name="Google Shape;125;p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" name="Google Shape;126;p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" name="Google Shape;127;p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9" name="Google Shape;129;p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3" name="Google Shape;143;p4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4" name="Google Shape;144;p4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45" name="Google Shape;145;p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47" name="Google Shape;147;p4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4"/>
          <p:cNvSpPr txBox="1">
            <a:spLocks noGrp="1"/>
          </p:cNvSpPr>
          <p:nvPr>
            <p:ph type="subTitle" idx="1"/>
          </p:nvPr>
        </p:nvSpPr>
        <p:spPr>
          <a:xfrm>
            <a:off x="1208603" y="1761600"/>
            <a:ext cx="9744633" cy="4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aheim"/>
              <a:buAutoNum type="arabicPeriod"/>
              <a:defRPr sz="159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1" name="Google Shape;151;p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" name="Google Shape;152;p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75" name="Google Shape;175;p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5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" name="Google Shape;190;p5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91" name="Google Shape;191;p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3" name="Google Shape;193;p5"/>
          <p:cNvSpPr txBox="1">
            <a:spLocks noGrp="1"/>
          </p:cNvSpPr>
          <p:nvPr>
            <p:ph type="subTitle" idx="1"/>
          </p:nvPr>
        </p:nvSpPr>
        <p:spPr>
          <a:xfrm>
            <a:off x="1786170" y="3995829"/>
            <a:ext cx="3851648" cy="136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R="121615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2"/>
          </p:nvPr>
        </p:nvSpPr>
        <p:spPr>
          <a:xfrm>
            <a:off x="2827987" y="3259433"/>
            <a:ext cx="1768015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subTitle" idx="3"/>
          </p:nvPr>
        </p:nvSpPr>
        <p:spPr>
          <a:xfrm>
            <a:off x="6525741" y="3991664"/>
            <a:ext cx="3855239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subTitle" idx="4"/>
          </p:nvPr>
        </p:nvSpPr>
        <p:spPr>
          <a:xfrm>
            <a:off x="7569353" y="3255267"/>
            <a:ext cx="1768015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84" name="Google Shape;284;p7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285" name="Google Shape;285;p7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87" name="Google Shape;287;p7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8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290" name="Google Shape;290;p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91" name="Google Shape;291;p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14" name="Google Shape;314;p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Google Shape;320;p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28" name="Google Shape;328;p8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29" name="Google Shape;329;p8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330" name="Google Shape;330;p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2" name="Google Shape;332;p8"/>
          <p:cNvSpPr txBox="1">
            <a:spLocks noGrp="1"/>
          </p:cNvSpPr>
          <p:nvPr>
            <p:ph type="title"/>
          </p:nvPr>
        </p:nvSpPr>
        <p:spPr>
          <a:xfrm>
            <a:off x="2102985" y="2351000"/>
            <a:ext cx="7955869" cy="1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64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accent2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9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335" name="Google Shape;335;p9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336" name="Google Shape;336;p9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9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9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9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9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9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9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9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9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9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9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9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9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9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9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9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9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9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9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9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9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9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9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59" name="Google Shape;359;p9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9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9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9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9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9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9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9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9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9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9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9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9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9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3" name="Google Shape;373;p9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74" name="Google Shape;374;p9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375" name="Google Shape;375;p9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77" name="Google Shape;377;p9"/>
          <p:cNvSpPr txBox="1">
            <a:spLocks noGrp="1"/>
          </p:cNvSpPr>
          <p:nvPr>
            <p:ph type="subTitle" idx="1"/>
          </p:nvPr>
        </p:nvSpPr>
        <p:spPr>
          <a:xfrm>
            <a:off x="2905395" y="3731233"/>
            <a:ext cx="6351049" cy="59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8" name="Google Shape;378;p9"/>
          <p:cNvSpPr txBox="1">
            <a:spLocks noGrp="1"/>
          </p:cNvSpPr>
          <p:nvPr>
            <p:ph type="title"/>
          </p:nvPr>
        </p:nvSpPr>
        <p:spPr>
          <a:xfrm>
            <a:off x="3295627" y="2184667"/>
            <a:ext cx="5570585" cy="126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1210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0"/>
          <p:cNvSpPr txBox="1">
            <a:spLocks noGrp="1"/>
          </p:cNvSpPr>
          <p:nvPr>
            <p:ph type="body" idx="1"/>
          </p:nvPr>
        </p:nvSpPr>
        <p:spPr>
          <a:xfrm>
            <a:off x="2206228" y="954400"/>
            <a:ext cx="6216184" cy="150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8076" lvl="0" indent="-30403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532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48614" y="593367"/>
            <a:ext cx="10264543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nie Use Your Telescope"/>
              <a:buNone/>
              <a:defRPr sz="280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48614" y="1536633"/>
            <a:ext cx="10264543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  <p:sldLayoutId id="2147483664" r:id="rId11"/>
    <p:sldLayoutId id="2147483680" r:id="rId12"/>
    <p:sldLayoutId id="2147483681" r:id="rId13"/>
    <p:sldLayoutId id="2147483685" r:id="rId14"/>
    <p:sldLayoutId id="2147483686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slide" Target="slide1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0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12" Type="http://schemas.openxmlformats.org/officeDocument/2006/relationships/slide" Target="slide1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audio" Target="../media/audio4.wav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4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10.xml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7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787280E3-5F4B-4E66-B931-45E5724039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4" r="1868"/>
          <a:stretch/>
        </p:blipFill>
        <p:spPr bwMode="auto">
          <a:xfrm>
            <a:off x="923168" y="1247826"/>
            <a:ext cx="10315501" cy="2831805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xmlns="" id="{ED7C2BA5-C3E9-44F6-93C0-B61F07D59E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10701802" y="0"/>
            <a:ext cx="1347870" cy="124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A6D1538C-C9A7-4AA4-AEFB-F84C3D91483C}"/>
              </a:ext>
            </a:extLst>
          </p:cNvPr>
          <p:cNvGrpSpPr/>
          <p:nvPr/>
        </p:nvGrpSpPr>
        <p:grpSpPr>
          <a:xfrm>
            <a:off x="2835529" y="1696195"/>
            <a:ext cx="7866273" cy="2215991"/>
            <a:chOff x="2544762" y="859312"/>
            <a:chExt cx="7924800" cy="221599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BBC06A1B-63E6-47E0-A321-1B2383F6019C}"/>
                </a:ext>
              </a:extLst>
            </p:cNvPr>
            <p:cNvSpPr txBox="1"/>
            <p:nvPr/>
          </p:nvSpPr>
          <p:spPr>
            <a:xfrm>
              <a:off x="2544762" y="859312"/>
              <a:ext cx="787703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r>
                <a:rPr lang="en-US" sz="13700" b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TOÁN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610FB492-560B-4BE1-8156-E2465E297602}"/>
                </a:ext>
              </a:extLst>
            </p:cNvPr>
            <p:cNvSpPr txBox="1"/>
            <p:nvPr/>
          </p:nvSpPr>
          <p:spPr>
            <a:xfrm>
              <a:off x="7926526" y="859312"/>
              <a:ext cx="254303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r>
                <a:rPr lang="en-US" sz="13700" b="1" spc="149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38E1BAF-9972-467C-8464-EDF6F1A7988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617245" y="4226850"/>
            <a:ext cx="4664076" cy="243420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3505200"/>
            <a:ext cx="12161838" cy="10415761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57120" y="5187633"/>
            <a:ext cx="2533716" cy="2736413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97579" y="5288982"/>
            <a:ext cx="2533716" cy="2558314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16660" y="5288982"/>
            <a:ext cx="2533716" cy="2558314"/>
          </a:xfrm>
          <a:prstGeom prst="rect">
            <a:avLst/>
          </a:prstGeom>
        </p:spPr>
      </p:pic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59817" y="4680890"/>
            <a:ext cx="2331019" cy="22296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-5464" y="226102"/>
            <a:ext cx="12161838" cy="162157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dk1"/>
                </a:solidFill>
                <a:ea typeface="Arial"/>
                <a:cs typeface="Arial"/>
              </a:rPr>
              <a:t>65 m – 30 m =         m	</a:t>
            </a:r>
            <a:endParaRPr lang="en-US" sz="4256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61163" y="5515326"/>
            <a:ext cx="19440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FF00"/>
                </a:solidFill>
              </a:rPr>
              <a:t> B. 20</a:t>
            </a:r>
            <a:endParaRPr lang="en-US" sz="4400" dirty="0">
              <a:solidFill>
                <a:srgbClr val="FFFF00"/>
              </a:solidFill>
            </a:endParaRPr>
          </a:p>
        </p:txBody>
      </p:sp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 rotWithShape="1">
          <a:blip r:embed="rId8" cstate="print"/>
          <a:srcRect r="8333" b="27551"/>
          <a:stretch/>
        </p:blipFill>
        <p:spPr>
          <a:xfrm>
            <a:off x="-4155294" y="1184363"/>
            <a:ext cx="5016760" cy="3597876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516660" y="4680890"/>
            <a:ext cx="2635065" cy="2533716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869595" y="5708478"/>
            <a:ext cx="15655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FF00"/>
                </a:solidFill>
              </a:rPr>
              <a:t>A. 30</a:t>
            </a:r>
            <a:endParaRPr lang="en-US" sz="4400" dirty="0">
              <a:solidFill>
                <a:srgbClr val="FFFF00"/>
              </a:solidFill>
            </a:endParaRPr>
          </a:p>
        </p:txBody>
      </p:sp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509717" y="5897074"/>
            <a:ext cx="709441" cy="629999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901625" y="4782239"/>
            <a:ext cx="2229670" cy="222967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922499" y="5603189"/>
            <a:ext cx="1883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FF00"/>
                </a:solidFill>
              </a:rPr>
              <a:t> C. 25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759255" y="5606051"/>
            <a:ext cx="1719357" cy="91213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94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Rất tiếc</a:t>
            </a:r>
            <a:endParaRPr lang="en-US" sz="2394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013189" y="5372629"/>
            <a:ext cx="1418881" cy="91213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94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Rất tiếc</a:t>
            </a:r>
            <a:endParaRPr lang="en-US" sz="2394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ight Arrow 36">
            <a:hlinkClick r:id="rId12" action="ppaction://hlinksldjump"/>
          </p:cNvPr>
          <p:cNvSpPr/>
          <p:nvPr/>
        </p:nvSpPr>
        <p:spPr>
          <a:xfrm>
            <a:off x="11553746" y="6403817"/>
            <a:ext cx="608092" cy="506743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FE8DBDE-7986-4AE7-9421-76EF5952A2D8}"/>
              </a:ext>
            </a:extLst>
          </p:cNvPr>
          <p:cNvSpPr/>
          <p:nvPr/>
        </p:nvSpPr>
        <p:spPr>
          <a:xfrm>
            <a:off x="7148784" y="716851"/>
            <a:ext cx="937142" cy="64008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0F8F1824-63A1-41CD-8B00-4714D5464A12}"/>
              </a:ext>
            </a:extLst>
          </p:cNvPr>
          <p:cNvSpPr/>
          <p:nvPr/>
        </p:nvSpPr>
        <p:spPr>
          <a:xfrm>
            <a:off x="7146493" y="606900"/>
            <a:ext cx="994082" cy="785413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25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1894E-7 -3.7037E-6 L 0.56664 0.005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25" y="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2.96296E-6 C 0.04686 -0.03473 0.09372 -0.06945 0.10938 -0.10996 C 0.12504 -0.15047 0.12465 -0.20672 0.09372 -0.24422 C 0.06265 -0.28172 -0.0389 -0.34306 -0.07689 -0.33496 C -0.11435 -0.32709 -0.19058 -0.3125 -0.19959 -0.27292 " pathEditMode="relative" rAng="0" ptsTypes="AAAAA">
                                      <p:cBhvr>
                                        <p:cTn id="4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4" y="-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32" grpId="0"/>
      <p:bldP spid="20" grpId="0"/>
      <p:bldP spid="25" grpId="0" animBg="1"/>
      <p:bldP spid="26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5029200"/>
            <a:ext cx="12161838" cy="13018889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21544" y="5383543"/>
            <a:ext cx="2533716" cy="2736413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62003" y="5484892"/>
            <a:ext cx="2533716" cy="2558314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81084" y="5484892"/>
            <a:ext cx="2533716" cy="2558314"/>
          </a:xfrm>
          <a:prstGeom prst="rect">
            <a:avLst/>
          </a:prstGeom>
        </p:spPr>
      </p:pic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4155296" y="1719491"/>
            <a:ext cx="5472827" cy="4966084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81084" y="4876800"/>
            <a:ext cx="2635065" cy="2533716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995928" y="5852194"/>
            <a:ext cx="16999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FF00"/>
                </a:solidFill>
              </a:rPr>
              <a:t>A. 70</a:t>
            </a:r>
            <a:endParaRPr lang="en-US" sz="4400" dirty="0">
              <a:solidFill>
                <a:srgbClr val="FFFF00"/>
              </a:solidFill>
            </a:endParaRPr>
          </a:p>
        </p:txBody>
      </p:sp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635030" y="5991636"/>
            <a:ext cx="709441" cy="629999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966049" y="4876800"/>
            <a:ext cx="2229670" cy="233101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977527" y="5707704"/>
            <a:ext cx="1925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FF00"/>
                </a:solidFill>
              </a:rPr>
              <a:t> C. 72</a:t>
            </a:r>
            <a:endParaRPr lang="en-US" sz="4400" dirty="0">
              <a:solidFill>
                <a:srgbClr val="FFFF00"/>
              </a:solidFill>
            </a:endParaRPr>
          </a:p>
        </p:txBody>
      </p:sp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824241" y="4876800"/>
            <a:ext cx="2331019" cy="222967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976263" y="5657588"/>
            <a:ext cx="20269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FF00"/>
                </a:solidFill>
              </a:rPr>
              <a:t> B. 71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986478" y="5636915"/>
            <a:ext cx="1520230" cy="10134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94"/>
              <a:t>Rất tiếc</a:t>
            </a:r>
            <a:endParaRPr lang="en-US" sz="2394" dirty="0"/>
          </a:p>
        </p:txBody>
      </p:sp>
      <p:sp>
        <p:nvSpPr>
          <p:cNvPr id="25" name="Rectangle 24"/>
          <p:cNvSpPr/>
          <p:nvPr/>
        </p:nvSpPr>
        <p:spPr>
          <a:xfrm>
            <a:off x="8180224" y="5535565"/>
            <a:ext cx="1520230" cy="10134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94"/>
              <a:t>Rất tiếc</a:t>
            </a:r>
            <a:endParaRPr lang="en-US" sz="2394" dirty="0"/>
          </a:p>
        </p:txBody>
      </p:sp>
      <p:sp>
        <p:nvSpPr>
          <p:cNvPr id="26" name="Right Arrow 25">
            <a:hlinkClick r:id="rId12" action="ppaction://hlinksldjump"/>
          </p:cNvPr>
          <p:cNvSpPr/>
          <p:nvPr/>
        </p:nvSpPr>
        <p:spPr>
          <a:xfrm>
            <a:off x="11536207" y="6825299"/>
            <a:ext cx="608092" cy="506743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2C2F950-EB90-41C9-AFC7-78FF0BFC3929}"/>
              </a:ext>
            </a:extLst>
          </p:cNvPr>
          <p:cNvGrpSpPr/>
          <p:nvPr/>
        </p:nvGrpSpPr>
        <p:grpSpPr>
          <a:xfrm>
            <a:off x="22740" y="83376"/>
            <a:ext cx="12161838" cy="1621578"/>
            <a:chOff x="22740" y="83376"/>
            <a:chExt cx="12161838" cy="1621578"/>
          </a:xfrm>
        </p:grpSpPr>
        <p:sp>
          <p:nvSpPr>
            <p:cNvPr id="17" name="Rectangle 16"/>
            <p:cNvSpPr/>
            <p:nvPr/>
          </p:nvSpPr>
          <p:spPr>
            <a:xfrm>
              <a:off x="22740" y="83376"/>
              <a:ext cx="12161838" cy="1621578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200000"/>
                </a:lnSpc>
              </a:pPr>
              <a:r>
                <a:rPr lang="en-US" sz="4400">
                  <a:solidFill>
                    <a:schemeClr val="dk1"/>
                  </a:solidFill>
                  <a:ea typeface="Arial"/>
                  <a:cs typeface="Arial"/>
                </a:rPr>
                <a:t>26 dm + 45 dm =        dm</a:t>
              </a:r>
              <a:endParaRPr lang="en-US" sz="3600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C144BC3D-400C-4A88-B273-994875A0F675}"/>
                </a:ext>
              </a:extLst>
            </p:cNvPr>
            <p:cNvSpPr/>
            <p:nvPr/>
          </p:nvSpPr>
          <p:spPr>
            <a:xfrm>
              <a:off x="7448276" y="771593"/>
              <a:ext cx="878385" cy="703246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021DB2D8-05C3-45C7-949D-483721641F83}"/>
              </a:ext>
            </a:extLst>
          </p:cNvPr>
          <p:cNvSpPr/>
          <p:nvPr/>
        </p:nvSpPr>
        <p:spPr>
          <a:xfrm>
            <a:off x="7361705" y="692364"/>
            <a:ext cx="994082" cy="785413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71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1.11111E-6 L 0.56667 0.00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00" y="3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069 C 0.05078 0.00371 0.10169 0.00764 0.14176 -0.01944 C 0.18197 -0.04629 0.22439 -0.1199 0.24018 -0.16296 C 0.25611 -0.20578 0.26015 -0.25 0.23718 -0.27731 C 0.21434 -0.30463 0.12858 -0.32361 0.10247 -0.32685 C 0.06501 -0.32523 -0.05221 -0.27013 -0.04568 -0.25694 " pathEditMode="relative" rAng="0" ptsTypes="AAAAAA">
                                      <p:cBhvr>
                                        <p:cTn id="2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03" y="-1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2" grpId="0"/>
      <p:bldP spid="20" grpId="0"/>
      <p:bldP spid="19" grpId="0"/>
      <p:bldP spid="22" grpId="0" animBg="1"/>
      <p:bldP spid="25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4724400"/>
            <a:ext cx="12161838" cy="12714089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87012" y="5506647"/>
            <a:ext cx="2533716" cy="2736413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702499" y="5662441"/>
            <a:ext cx="2408981" cy="2432369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46552" y="5607996"/>
            <a:ext cx="2533716" cy="2558314"/>
          </a:xfrm>
          <a:prstGeom prst="rect">
            <a:avLst/>
          </a:prstGeom>
        </p:spPr>
      </p:pic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889709" y="4999904"/>
            <a:ext cx="2331019" cy="222967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991058" y="5852479"/>
            <a:ext cx="18915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B. 34</a:t>
            </a:r>
            <a:endParaRPr lang="en-US" sz="4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 rotWithShape="1">
          <a:blip r:embed="rId9" cstate="print"/>
          <a:srcRect b="29508"/>
          <a:stretch/>
        </p:blipFill>
        <p:spPr>
          <a:xfrm>
            <a:off x="-4155295" y="1752600"/>
            <a:ext cx="5472827" cy="3500676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646552" y="4999904"/>
            <a:ext cx="2635065" cy="2533716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079159" y="5928394"/>
            <a:ext cx="18242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33</a:t>
            </a:r>
            <a:endParaRPr lang="en-US" sz="4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614636" y="6067836"/>
            <a:ext cx="709441" cy="629999"/>
          </a:xfrm>
          <a:prstGeom prst="rect">
            <a:avLst/>
          </a:prstGeom>
        </p:spPr>
      </p:pic>
      <p:pic>
        <p:nvPicPr>
          <p:cNvPr id="13" name="Picture 12" descr="e86f050d219b5585368f7ef298c00175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905195" y="5155697"/>
            <a:ext cx="2331019" cy="233101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057218" y="6117712"/>
            <a:ext cx="16995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C. 35</a:t>
            </a:r>
            <a:endParaRPr lang="en-US" sz="4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963085" y="5679781"/>
            <a:ext cx="1722927" cy="111483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94">
                <a:latin typeface="Arial" panose="020B0604020202020204" pitchFamily="34" charset="0"/>
                <a:cs typeface="Arial" panose="020B0604020202020204" pitchFamily="34" charset="0"/>
              </a:rPr>
              <a:t>Rất tiếc</a:t>
            </a:r>
            <a:endParaRPr lang="en-US" sz="239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75366" y="5645632"/>
            <a:ext cx="1722927" cy="111483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94">
                <a:latin typeface="Arial" panose="020B0604020202020204" pitchFamily="34" charset="0"/>
                <a:cs typeface="Arial" panose="020B0604020202020204" pitchFamily="34" charset="0"/>
              </a:rPr>
              <a:t>Rất tiếc</a:t>
            </a:r>
            <a:endParaRPr lang="en-US" sz="239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19C527E-CEC1-448F-B2F5-8E458A40ACD7}"/>
              </a:ext>
            </a:extLst>
          </p:cNvPr>
          <p:cNvGrpSpPr/>
          <p:nvPr/>
        </p:nvGrpSpPr>
        <p:grpSpPr>
          <a:xfrm>
            <a:off x="423225" y="382130"/>
            <a:ext cx="11061290" cy="1370469"/>
            <a:chOff x="423225" y="382130"/>
            <a:chExt cx="11061290" cy="1370469"/>
          </a:xfrm>
        </p:grpSpPr>
        <p:sp>
          <p:nvSpPr>
            <p:cNvPr id="17" name="Rectangle 16"/>
            <p:cNvSpPr/>
            <p:nvPr/>
          </p:nvSpPr>
          <p:spPr>
            <a:xfrm>
              <a:off x="423225" y="382130"/>
              <a:ext cx="11061290" cy="1370469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dk1"/>
                  </a:solidFill>
                  <a:ea typeface="Arial"/>
                  <a:cs typeface="Arial"/>
                </a:rPr>
                <a:t>51 m – 16 m =        m</a:t>
              </a:r>
              <a:endParaRPr lang="en-US" sz="4256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D29655BE-402D-470E-9703-D655E9097FBF}"/>
                </a:ext>
              </a:extLst>
            </p:cNvPr>
            <p:cNvSpPr/>
            <p:nvPr/>
          </p:nvSpPr>
          <p:spPr>
            <a:xfrm>
              <a:off x="7188724" y="712366"/>
              <a:ext cx="704088" cy="640080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91F01ADB-3EF6-4B7E-9E32-C5312D788834}"/>
              </a:ext>
            </a:extLst>
          </p:cNvPr>
          <p:cNvSpPr/>
          <p:nvPr/>
        </p:nvSpPr>
        <p:spPr>
          <a:xfrm>
            <a:off x="7043727" y="674657"/>
            <a:ext cx="994082" cy="785413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35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94844E-6 1.85185E-6 L 0.56663 0.00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25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859 4.44444E-6 C 0.0466 -0.02084 0.06475 -0.04144 0.0701 -0.075 C 0.07545 -0.10857 0.07075 -0.17014 0.0607 -0.20209 C 0.05065 -0.23403 0.03211 -0.25579 0.00979 -0.26667 C -0.01253 -0.27755 -0.0432 -0.26667 -0.0731 -0.26667 C -0.10312 -0.26667 -0.14698 -0.27917 -0.17021 -0.26667 C -0.19345 -0.25417 -0.20311 -0.22292 -0.2125 -0.19167 " pathEditMode="relative" rAng="0" ptsTypes="AAAAAAA">
                                      <p:cBhvr>
                                        <p:cTn id="4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68" y="-1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9" grpId="0"/>
      <p:bldP spid="32" grpId="0"/>
      <p:bldP spid="21" grpId="0"/>
      <p:bldP spid="22" grpId="0" animBg="1"/>
      <p:bldP spid="25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2bf70f5ebf1a718aef076b27dd45a5b3.png">
            <a:extLst>
              <a:ext uri="{FF2B5EF4-FFF2-40B4-BE49-F238E27FC236}">
                <a16:creationId xmlns:a16="http://schemas.microsoft.com/office/drawing/2014/main" xmlns="" id="{B3DE62C2-1CF5-4147-8EBC-54161AAC9C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38630"/>
          <a:stretch/>
        </p:blipFill>
        <p:spPr>
          <a:xfrm>
            <a:off x="0" y="0"/>
            <a:ext cx="12161838" cy="7989689"/>
          </a:xfrm>
          <a:prstGeom prst="rect">
            <a:avLst/>
          </a:prstGeom>
        </p:spPr>
      </p:pic>
      <p:pic>
        <p:nvPicPr>
          <p:cNvPr id="4" name="Picture 3" descr="4f942a9486ec68153575dc78a42d480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31019" y="2668885"/>
            <a:ext cx="7499800" cy="5574176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6587662" y="1503376"/>
            <a:ext cx="3851249" cy="2939111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94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239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94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39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94" dirty="0" err="1"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239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94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39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94" err="1">
                <a:latin typeface="Arial" panose="020B0604020202020204" pitchFamily="34" charset="0"/>
                <a:cs typeface="Arial" panose="020B0604020202020204" pitchFamily="34" charset="0"/>
              </a:rPr>
              <a:t>cháu</a:t>
            </a:r>
            <a:r>
              <a:rPr lang="en-US" sz="2394">
                <a:latin typeface="Arial" panose="020B0604020202020204" pitchFamily="34" charset="0"/>
                <a:cs typeface="Arial" panose="020B0604020202020204" pitchFamily="34" charset="0"/>
              </a:rPr>
              <a:t> đã giúp ông </a:t>
            </a:r>
            <a:r>
              <a:rPr lang="en-US" sz="2394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394">
                <a:latin typeface="Arial" panose="020B0604020202020204" pitchFamily="34" charset="0"/>
                <a:cs typeface="Arial" panose="020B0604020202020204" pitchFamily="34" charset="0"/>
              </a:rPr>
              <a:t> cá nhé!</a:t>
            </a:r>
            <a:endParaRPr lang="en-US" sz="239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5559889" y="4239789"/>
            <a:ext cx="304046" cy="304046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/>
          </a:p>
        </p:txBody>
      </p:sp>
      <p:sp>
        <p:nvSpPr>
          <p:cNvPr id="7" name="Oval 6"/>
          <p:cNvSpPr/>
          <p:nvPr/>
        </p:nvSpPr>
        <p:spPr>
          <a:xfrm>
            <a:off x="6080919" y="3747235"/>
            <a:ext cx="506743" cy="405395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/>
          </a:p>
        </p:txBody>
      </p:sp>
      <p:sp>
        <p:nvSpPr>
          <p:cNvPr id="8" name="Oval 7"/>
          <p:cNvSpPr/>
          <p:nvPr/>
        </p:nvSpPr>
        <p:spPr>
          <a:xfrm>
            <a:off x="5103820" y="4543835"/>
            <a:ext cx="304046" cy="202697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4386;p6">
            <a:extLst>
              <a:ext uri="{FF2B5EF4-FFF2-40B4-BE49-F238E27FC236}">
                <a16:creationId xmlns:a16="http://schemas.microsoft.com/office/drawing/2014/main" xmlns="" id="{FF7D3205-6661-450B-B5E0-47F8CA89B9E2}"/>
              </a:ext>
            </a:extLst>
          </p:cNvPr>
          <p:cNvGrpSpPr/>
          <p:nvPr/>
        </p:nvGrpSpPr>
        <p:grpSpPr>
          <a:xfrm>
            <a:off x="376617" y="319678"/>
            <a:ext cx="1890378" cy="614083"/>
            <a:chOff x="1183343" y="1464304"/>
            <a:chExt cx="1890378" cy="614083"/>
          </a:xfrm>
        </p:grpSpPr>
        <p:sp>
          <p:nvSpPr>
            <p:cNvPr id="18" name="Google Shape;4387;p6">
              <a:extLst>
                <a:ext uri="{FF2B5EF4-FFF2-40B4-BE49-F238E27FC236}">
                  <a16:creationId xmlns:a16="http://schemas.microsoft.com/office/drawing/2014/main" xmlns="" id="{D8834DB1-2435-4DE1-97CD-64F40B28AA34}"/>
                </a:ext>
              </a:extLst>
            </p:cNvPr>
            <p:cNvSpPr txBox="1"/>
            <p:nvPr/>
          </p:nvSpPr>
          <p:spPr>
            <a:xfrm>
              <a:off x="1804763" y="1493652"/>
              <a:ext cx="1268958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Số ?</a:t>
              </a:r>
              <a:endParaRPr sz="2000"/>
            </a:p>
          </p:txBody>
        </p:sp>
        <p:sp>
          <p:nvSpPr>
            <p:cNvPr id="19" name="Google Shape;4388;p6">
              <a:extLst>
                <a:ext uri="{FF2B5EF4-FFF2-40B4-BE49-F238E27FC236}">
                  <a16:creationId xmlns:a16="http://schemas.microsoft.com/office/drawing/2014/main" xmlns="" id="{ED2FB827-EE65-4A08-8B14-DB7328B5F12D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/>
            </a:p>
          </p:txBody>
        </p:sp>
      </p:grpSp>
      <p:sp>
        <p:nvSpPr>
          <p:cNvPr id="22" name="Google Shape;4391;p6">
            <a:extLst>
              <a:ext uri="{FF2B5EF4-FFF2-40B4-BE49-F238E27FC236}">
                <a16:creationId xmlns:a16="http://schemas.microsoft.com/office/drawing/2014/main" xmlns="" id="{2D17E096-7B50-4003-B53C-8A3012A26DA6}"/>
              </a:ext>
            </a:extLst>
          </p:cNvPr>
          <p:cNvSpPr txBox="1"/>
          <p:nvPr/>
        </p:nvSpPr>
        <p:spPr>
          <a:xfrm>
            <a:off x="1234227" y="1077407"/>
            <a:ext cx="10053366" cy="1569620"/>
          </a:xfrm>
          <a:prstGeom prst="rect">
            <a:avLst/>
          </a:prstGeom>
          <a:solidFill>
            <a:srgbClr val="FFFAC2"/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Mẫu:      	2 dm + 3 dm = 5 dm		4 m + 6 m = 10 m </a:t>
            </a:r>
            <a:endParaRPr lang="en-US" sz="200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		5 dm – 3 dm = 2 dm		10 m – 6 m = 4 m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CAA461A5-2019-4608-9858-EC3E9F09B38F}"/>
              </a:ext>
            </a:extLst>
          </p:cNvPr>
          <p:cNvGrpSpPr/>
          <p:nvPr/>
        </p:nvGrpSpPr>
        <p:grpSpPr>
          <a:xfrm>
            <a:off x="998038" y="3184970"/>
            <a:ext cx="11021898" cy="2062063"/>
            <a:chOff x="998038" y="3184970"/>
            <a:chExt cx="11021898" cy="2062063"/>
          </a:xfrm>
        </p:grpSpPr>
        <p:sp>
          <p:nvSpPr>
            <p:cNvPr id="30" name="Google Shape;4461;p10">
              <a:extLst>
                <a:ext uri="{FF2B5EF4-FFF2-40B4-BE49-F238E27FC236}">
                  <a16:creationId xmlns:a16="http://schemas.microsoft.com/office/drawing/2014/main" xmlns="" id="{19A0502C-4541-4746-B2BD-47A53CE76614}"/>
                </a:ext>
              </a:extLst>
            </p:cNvPr>
            <p:cNvSpPr txBox="1"/>
            <p:nvPr/>
          </p:nvSpPr>
          <p:spPr>
            <a:xfrm>
              <a:off x="998038" y="3184970"/>
              <a:ext cx="11021898" cy="20620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5 dm + 8 dm =          dm		26 dm + 45 dm =           dm</a:t>
              </a:r>
              <a:endParaRPr sz="2400"/>
            </a:p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65 m – 30 m =           m		51 m – 16 m =            m</a:t>
              </a:r>
              <a:endParaRPr sz="2400"/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B7A2B816-B64F-4ADF-89AA-1203BF866B05}"/>
                </a:ext>
              </a:extLst>
            </p:cNvPr>
            <p:cNvSpPr/>
            <p:nvPr/>
          </p:nvSpPr>
          <p:spPr>
            <a:xfrm>
              <a:off x="3764466" y="3480716"/>
              <a:ext cx="1014011" cy="640080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13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1C4A0708-09A3-4ED7-BCCD-C64974D3F6E7}"/>
                </a:ext>
              </a:extLst>
            </p:cNvPr>
            <p:cNvSpPr/>
            <p:nvPr/>
          </p:nvSpPr>
          <p:spPr>
            <a:xfrm>
              <a:off x="3817897" y="4458514"/>
              <a:ext cx="1014011" cy="640080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25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DAEE740B-D806-4589-A8BC-E1DF9E65838B}"/>
                </a:ext>
              </a:extLst>
            </p:cNvPr>
            <p:cNvSpPr/>
            <p:nvPr/>
          </p:nvSpPr>
          <p:spPr>
            <a:xfrm>
              <a:off x="9834781" y="3485217"/>
              <a:ext cx="1014011" cy="640080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71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xmlns="" id="{FB81DE9C-BB9A-4151-92FF-7FC3A4012B03}"/>
                </a:ext>
              </a:extLst>
            </p:cNvPr>
            <p:cNvSpPr/>
            <p:nvPr/>
          </p:nvSpPr>
          <p:spPr>
            <a:xfrm>
              <a:off x="9339198" y="4425544"/>
              <a:ext cx="1014011" cy="640080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35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07242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386;p6">
            <a:extLst>
              <a:ext uri="{FF2B5EF4-FFF2-40B4-BE49-F238E27FC236}">
                <a16:creationId xmlns:a16="http://schemas.microsoft.com/office/drawing/2014/main" xmlns="" id="{35BB1D4E-B570-4CB9-A44C-77B6DE29CA38}"/>
              </a:ext>
            </a:extLst>
          </p:cNvPr>
          <p:cNvGrpSpPr/>
          <p:nvPr/>
        </p:nvGrpSpPr>
        <p:grpSpPr>
          <a:xfrm>
            <a:off x="376617" y="319678"/>
            <a:ext cx="9034082" cy="614083"/>
            <a:chOff x="1183343" y="1464304"/>
            <a:chExt cx="9034082" cy="614083"/>
          </a:xfrm>
        </p:grpSpPr>
        <p:sp>
          <p:nvSpPr>
            <p:cNvPr id="47" name="Google Shape;4387;p6">
              <a:extLst>
                <a:ext uri="{FF2B5EF4-FFF2-40B4-BE49-F238E27FC236}">
                  <a16:creationId xmlns:a16="http://schemas.microsoft.com/office/drawing/2014/main" xmlns="" id="{8C03619D-F880-4578-958B-0A85B59E9B86}"/>
                </a:ext>
              </a:extLst>
            </p:cNvPr>
            <p:cNvSpPr txBox="1"/>
            <p:nvPr/>
          </p:nvSpPr>
          <p:spPr>
            <a:xfrm>
              <a:off x="1804762" y="1493652"/>
              <a:ext cx="8412663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Quan sát tranh rồi trả lời câu hỏi.</a:t>
              </a:r>
              <a:endParaRPr sz="2000"/>
            </a:p>
          </p:txBody>
        </p:sp>
        <p:sp>
          <p:nvSpPr>
            <p:cNvPr id="48" name="Google Shape;4388;p6">
              <a:extLst>
                <a:ext uri="{FF2B5EF4-FFF2-40B4-BE49-F238E27FC236}">
                  <a16:creationId xmlns:a16="http://schemas.microsoft.com/office/drawing/2014/main" xmlns="" id="{94070D94-FEA2-42E9-B930-AA30AF5C900A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/>
            </a:p>
          </p:txBody>
        </p:sp>
      </p:grpSp>
      <p:pic>
        <p:nvPicPr>
          <p:cNvPr id="15" name="Google Shape;4478;p11">
            <a:extLst>
              <a:ext uri="{FF2B5EF4-FFF2-40B4-BE49-F238E27FC236}">
                <a16:creationId xmlns:a16="http://schemas.microsoft.com/office/drawing/2014/main" xmlns="" id="{B00145CA-587C-428B-8B71-957F545DF82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60680" y="1212270"/>
            <a:ext cx="8969195" cy="2967468"/>
          </a:xfrm>
          <a:prstGeom prst="roundRect">
            <a:avLst>
              <a:gd name="adj" fmla="val 23762"/>
            </a:avLst>
          </a:prstGeom>
          <a:noFill/>
          <a:ln>
            <a:noFill/>
          </a:ln>
        </p:spPr>
      </p:pic>
      <p:sp>
        <p:nvSpPr>
          <p:cNvPr id="16" name="Google Shape;4479;p11">
            <a:extLst>
              <a:ext uri="{FF2B5EF4-FFF2-40B4-BE49-F238E27FC236}">
                <a16:creationId xmlns:a16="http://schemas.microsoft.com/office/drawing/2014/main" xmlns="" id="{C0580ECB-C4A6-42F0-BC09-9B24F7851CC9}"/>
              </a:ext>
            </a:extLst>
          </p:cNvPr>
          <p:cNvSpPr txBox="1"/>
          <p:nvPr/>
        </p:nvSpPr>
        <p:spPr>
          <a:xfrm>
            <a:off x="988142" y="4380271"/>
            <a:ext cx="945964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Để đi đến cầu trượt rồi ra bập bênh. Rô – bốt cần đi bao nhiêu mét?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4480;p11">
            <a:extLst>
              <a:ext uri="{FF2B5EF4-FFF2-40B4-BE49-F238E27FC236}">
                <a16:creationId xmlns:a16="http://schemas.microsoft.com/office/drawing/2014/main" xmlns="" id="{0A46244C-D675-4624-A5AC-A86CD60A117D}"/>
              </a:ext>
            </a:extLst>
          </p:cNvPr>
          <p:cNvSpPr txBox="1"/>
          <p:nvPr/>
        </p:nvSpPr>
        <p:spPr>
          <a:xfrm>
            <a:off x="3569110" y="5104859"/>
            <a:ext cx="350128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30 m + 15 m =  45 m</a:t>
            </a:r>
            <a:endParaRPr/>
          </a:p>
        </p:txBody>
      </p:sp>
      <p:sp>
        <p:nvSpPr>
          <p:cNvPr id="18" name="Google Shape;4481;p11">
            <a:extLst>
              <a:ext uri="{FF2B5EF4-FFF2-40B4-BE49-F238E27FC236}">
                <a16:creationId xmlns:a16="http://schemas.microsoft.com/office/drawing/2014/main" xmlns="" id="{1C2A3173-10A7-4061-9DD6-0D16CB31534A}"/>
              </a:ext>
            </a:extLst>
          </p:cNvPr>
          <p:cNvSpPr txBox="1"/>
          <p:nvPr/>
        </p:nvSpPr>
        <p:spPr>
          <a:xfrm>
            <a:off x="988142" y="5829447"/>
            <a:ext cx="462486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🡪 Rô- bốt phải đi </a:t>
            </a: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45 m</a:t>
            </a: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2723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98214" y="514350"/>
            <a:ext cx="10639901" cy="5810250"/>
            <a:chOff x="631064" y="0"/>
            <a:chExt cx="10639901" cy="5810250"/>
          </a:xfrm>
        </p:grpSpPr>
        <p:pic>
          <p:nvPicPr>
            <p:cNvPr id="3" name="Picture 2" descr="E:\DT\Phần mềm\LuyenChuTieuHoc-2.8 (1)\LuyenChuTieuHoc-2.8\LuyenChuTieuHoc\Ảnh dòng kẻ sẵn cho môn toán\Dòng kẻ đen - 11 dòng - 15 ô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76" b="27585"/>
            <a:stretch/>
          </p:blipFill>
          <p:spPr bwMode="auto">
            <a:xfrm>
              <a:off x="631064" y="0"/>
              <a:ext cx="10639901" cy="581024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" name="Straight Connector 3"/>
            <p:cNvCxnSpPr/>
            <p:nvPr/>
          </p:nvCxnSpPr>
          <p:spPr>
            <a:xfrm>
              <a:off x="631064" y="1"/>
              <a:ext cx="0" cy="581024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905608" y="3018268"/>
            <a:ext cx="11041402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vi-VN" altLang="en-US" sz="3800" b="1">
                <a:solidFill>
                  <a:srgbClr val="7030A0"/>
                </a:solidFill>
                <a:latin typeface="HP001 4 hàng" pitchFamily="34" charset="0"/>
              </a:rPr>
              <a:t>Rô-bō cần đi số </a:t>
            </a:r>
            <a:r>
              <a:rPr lang="el-GR" altLang="en-US" sz="3800" b="1">
                <a:solidFill>
                  <a:srgbClr val="7030A0"/>
                </a:solidFill>
                <a:latin typeface="HP001 4 hàng" pitchFamily="34" charset="0"/>
              </a:rPr>
              <a:t>Ε˛</a:t>
            </a:r>
            <a:r>
              <a:rPr lang="vi-VN" altLang="en-US" sz="3800" b="1">
                <a:solidFill>
                  <a:srgbClr val="7030A0"/>
                </a:solidFill>
                <a:latin typeface="HP001 4 hàng" pitchFamily="34" charset="0"/>
              </a:rPr>
              <a:t>t là: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3595815" y="3743215"/>
            <a:ext cx="86868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30 + 15 = 45 (</a:t>
            </a:r>
            <a:r>
              <a:rPr lang="el-GR" altLang="en-US" sz="3800" b="1">
                <a:solidFill>
                  <a:srgbClr val="7030A0"/>
                </a:solidFill>
                <a:latin typeface="HP001 4 hàng" pitchFamily="34" charset="0"/>
              </a:rPr>
              <a:t>Ε</a:t>
            </a: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)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4350108" y="4463063"/>
            <a:ext cx="86868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Đáp số: 45 </a:t>
            </a:r>
            <a:r>
              <a:rPr lang="el-GR" altLang="en-US" sz="3800" b="1">
                <a:solidFill>
                  <a:srgbClr val="7030A0"/>
                </a:solidFill>
                <a:latin typeface="HP001 4 hàng" pitchFamily="34" charset="0"/>
              </a:rPr>
              <a:t>Ε˛</a:t>
            </a:r>
            <a:r>
              <a:rPr lang="vi-VN" altLang="en-US" sz="3800" b="1">
                <a:solidFill>
                  <a:srgbClr val="7030A0"/>
                </a:solidFill>
                <a:latin typeface="HP001 4 hàng" pitchFamily="34" charset="0"/>
              </a:rPr>
              <a:t>t</a:t>
            </a: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.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1255054" y="698335"/>
            <a:ext cx="10464444" cy="83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endParaRPr lang="en-US" altLang="en-US" sz="3800" b="1" i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              </a:t>
            </a:r>
          </a:p>
          <a:p>
            <a:pPr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                                                                                            </a:t>
            </a:r>
          </a:p>
          <a:p>
            <a:pPr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 </a:t>
            </a: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en-US" altLang="en-US" sz="3800" b="1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en-US" altLang="en-US" sz="3800" b="1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en-US" altLang="en-US" sz="3800" b="1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 Thứ … wgày … </a:t>
            </a:r>
            <a:r>
              <a:rPr lang="en-US" sz="3800" b="1">
                <a:solidFill>
                  <a:srgbClr val="7030A0"/>
                </a:solidFill>
                <a:latin typeface="HP001 4 hàng" pitchFamily="34" charset="0"/>
                <a:ea typeface="Calibri"/>
                <a:cs typeface="Arial"/>
              </a:rPr>
              <a:t>Ǉ</a:t>
            </a: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háng … wăm 2022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746919" y="1564927"/>
            <a:ext cx="102870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TǨn:     Đề-xi-</a:t>
            </a:r>
            <a:r>
              <a:rPr lang="el-GR" altLang="en-US" sz="3800" b="1">
                <a:solidFill>
                  <a:srgbClr val="7030A0"/>
                </a:solidFill>
                <a:latin typeface="HP001 4 hàng" pitchFamily="34" charset="0"/>
              </a:rPr>
              <a:t>Ε˛</a:t>
            </a: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t. Mét. Ki-lô-</a:t>
            </a:r>
            <a:r>
              <a:rPr lang="el-GR" altLang="en-US" sz="3800" b="1">
                <a:solidFill>
                  <a:srgbClr val="7030A0"/>
                </a:solidFill>
                <a:latin typeface="HP001 4 hàng" pitchFamily="34" charset="0"/>
              </a:rPr>
              <a:t>Ε˛</a:t>
            </a: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t 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746919" y="2309329"/>
            <a:ext cx="929148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2.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4357815" y="2295024"/>
            <a:ext cx="27432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Bài giải 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87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386;p6">
            <a:extLst>
              <a:ext uri="{FF2B5EF4-FFF2-40B4-BE49-F238E27FC236}">
                <a16:creationId xmlns:a16="http://schemas.microsoft.com/office/drawing/2014/main" xmlns="" id="{35BB1D4E-B570-4CB9-A44C-77B6DE29CA38}"/>
              </a:ext>
            </a:extLst>
          </p:cNvPr>
          <p:cNvGrpSpPr/>
          <p:nvPr/>
        </p:nvGrpSpPr>
        <p:grpSpPr>
          <a:xfrm>
            <a:off x="376617" y="319678"/>
            <a:ext cx="11583154" cy="2583853"/>
            <a:chOff x="1183343" y="1464304"/>
            <a:chExt cx="11583154" cy="2583853"/>
          </a:xfrm>
        </p:grpSpPr>
        <p:sp>
          <p:nvSpPr>
            <p:cNvPr id="47" name="Google Shape;4387;p6">
              <a:extLst>
                <a:ext uri="{FF2B5EF4-FFF2-40B4-BE49-F238E27FC236}">
                  <a16:creationId xmlns:a16="http://schemas.microsoft.com/office/drawing/2014/main" xmlns="" id="{8C03619D-F880-4578-958B-0A85B59E9B86}"/>
                </a:ext>
              </a:extLst>
            </p:cNvPr>
            <p:cNvSpPr txBox="1"/>
            <p:nvPr/>
          </p:nvSpPr>
          <p:spPr>
            <a:xfrm>
              <a:off x="1804762" y="1493652"/>
              <a:ext cx="10961735" cy="25545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Nam, Việt và Rô – bốt cùng chơi đá cầu. Nam đá quả cầu bay xa 4 m. Việt đá quả cầu bay ra xa 5 m. Rô – bốt đá quả c</a:t>
              </a:r>
              <a:r>
                <a:rPr lang="vi-VN" sz="3200">
                  <a:solidFill>
                    <a:schemeClr val="dk1"/>
                  </a:solidFill>
                </a:rPr>
                <a:t>ầ</a:t>
              </a:r>
              <a:r>
                <a:rPr lang="vi-VN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u bay xa 7 m. </a:t>
              </a:r>
              <a:endPara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algn="just"/>
              <a:r>
                <a:rPr lang="en-US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a) Bạn nào đá quả cầu bay xa nhất?</a:t>
              </a:r>
            </a:p>
            <a:p>
              <a:pPr algn="just"/>
              <a:r>
                <a:rPr lang="vi-VN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b) Việt đá quả cầu bay xa hơn Nam bao nhiêu mét?</a:t>
              </a:r>
              <a:endParaRPr lang="vi-VN" sz="3200"/>
            </a:p>
          </p:txBody>
        </p:sp>
        <p:sp>
          <p:nvSpPr>
            <p:cNvPr id="48" name="Google Shape;4388;p6">
              <a:extLst>
                <a:ext uri="{FF2B5EF4-FFF2-40B4-BE49-F238E27FC236}">
                  <a16:creationId xmlns:a16="http://schemas.microsoft.com/office/drawing/2014/main" xmlns="" id="{94070D94-FEA2-42E9-B930-AA30AF5C900A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/>
            </a:p>
          </p:txBody>
        </p:sp>
      </p:grpSp>
      <p:pic>
        <p:nvPicPr>
          <p:cNvPr id="16" name="Google Shape;4489;p12">
            <a:extLst>
              <a:ext uri="{FF2B5EF4-FFF2-40B4-BE49-F238E27FC236}">
                <a16:creationId xmlns:a16="http://schemas.microsoft.com/office/drawing/2014/main" xmlns="" id="{3529E008-BC41-475E-80DE-0A8E64E7B57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tretch/>
        </p:blipFill>
        <p:spPr>
          <a:xfrm>
            <a:off x="1318419" y="3189760"/>
            <a:ext cx="9525000" cy="349679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16829E1-5821-4BA0-98FB-0BB1194C6FE1}"/>
              </a:ext>
            </a:extLst>
          </p:cNvPr>
          <p:cNvSpPr txBox="1"/>
          <p:nvPr/>
        </p:nvSpPr>
        <p:spPr>
          <a:xfrm>
            <a:off x="7617848" y="5362575"/>
            <a:ext cx="975855" cy="584775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/>
              <a:t>4 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217120B-E566-4B0E-B20B-9A68849735E1}"/>
              </a:ext>
            </a:extLst>
          </p:cNvPr>
          <p:cNvSpPr txBox="1"/>
          <p:nvPr/>
        </p:nvSpPr>
        <p:spPr>
          <a:xfrm>
            <a:off x="6080919" y="5947350"/>
            <a:ext cx="975855" cy="584775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/>
              <a:t>5 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0CDFD9D-9599-43A9-8CF8-9391200EBD56}"/>
              </a:ext>
            </a:extLst>
          </p:cNvPr>
          <p:cNvSpPr txBox="1"/>
          <p:nvPr/>
        </p:nvSpPr>
        <p:spPr>
          <a:xfrm>
            <a:off x="8742705" y="4932029"/>
            <a:ext cx="975855" cy="584775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/>
              <a:t>7 m</a:t>
            </a:r>
          </a:p>
        </p:txBody>
      </p:sp>
    </p:spTree>
    <p:extLst>
      <p:ext uri="{BB962C8B-B14F-4D97-AF65-F5344CB8AC3E}">
        <p14:creationId xmlns:p14="http://schemas.microsoft.com/office/powerpoint/2010/main" val="373102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386;p6">
            <a:extLst>
              <a:ext uri="{FF2B5EF4-FFF2-40B4-BE49-F238E27FC236}">
                <a16:creationId xmlns:a16="http://schemas.microsoft.com/office/drawing/2014/main" xmlns="" id="{35BB1D4E-B570-4CB9-A44C-77B6DE29CA38}"/>
              </a:ext>
            </a:extLst>
          </p:cNvPr>
          <p:cNvGrpSpPr/>
          <p:nvPr/>
        </p:nvGrpSpPr>
        <p:grpSpPr>
          <a:xfrm>
            <a:off x="376617" y="319678"/>
            <a:ext cx="11583154" cy="2091411"/>
            <a:chOff x="1183343" y="1464304"/>
            <a:chExt cx="11583154" cy="2091411"/>
          </a:xfrm>
        </p:grpSpPr>
        <p:sp>
          <p:nvSpPr>
            <p:cNvPr id="47" name="Google Shape;4387;p6">
              <a:extLst>
                <a:ext uri="{FF2B5EF4-FFF2-40B4-BE49-F238E27FC236}">
                  <a16:creationId xmlns:a16="http://schemas.microsoft.com/office/drawing/2014/main" xmlns="" id="{8C03619D-F880-4578-958B-0A85B59E9B86}"/>
                </a:ext>
              </a:extLst>
            </p:cNvPr>
            <p:cNvSpPr txBox="1"/>
            <p:nvPr/>
          </p:nvSpPr>
          <p:spPr>
            <a:xfrm>
              <a:off x="1804762" y="1493652"/>
              <a:ext cx="10961735" cy="20620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514350" indent="-514350" algn="just">
                <a:buAutoNum type="alphaLcParenR"/>
              </a:pPr>
              <a:r>
                <a:rPr lang="en-US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Bạn nào đá quả cầu bay xa nhất?</a:t>
              </a:r>
            </a:p>
            <a:p>
              <a:pPr marL="514350" indent="-514350" algn="just">
                <a:buAutoNum type="alphaLcParenR"/>
              </a:pPr>
              <a:endParaRPr lang="en-US" sz="3200">
                <a:solidFill>
                  <a:schemeClr val="dk1"/>
                </a:solidFill>
              </a:endParaRPr>
            </a:p>
            <a:p>
              <a:pPr marL="514350" indent="-514350" algn="just">
                <a:buAutoNum type="alphaLcParenR"/>
              </a:pPr>
              <a:endPara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algn="just"/>
              <a:r>
                <a:rPr lang="vi-VN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b) Việt đá quả cầu bay xa hơn Nam bao nhiêu mét?</a:t>
              </a:r>
              <a:endParaRPr lang="vi-VN" sz="3200"/>
            </a:p>
          </p:txBody>
        </p:sp>
        <p:sp>
          <p:nvSpPr>
            <p:cNvPr id="48" name="Google Shape;4388;p6">
              <a:extLst>
                <a:ext uri="{FF2B5EF4-FFF2-40B4-BE49-F238E27FC236}">
                  <a16:creationId xmlns:a16="http://schemas.microsoft.com/office/drawing/2014/main" xmlns="" id="{94070D94-FEA2-42E9-B930-AA30AF5C900A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/>
            </a:p>
          </p:txBody>
        </p:sp>
      </p:grpSp>
      <p:pic>
        <p:nvPicPr>
          <p:cNvPr id="16" name="Google Shape;4489;p12">
            <a:extLst>
              <a:ext uri="{FF2B5EF4-FFF2-40B4-BE49-F238E27FC236}">
                <a16:creationId xmlns:a16="http://schemas.microsoft.com/office/drawing/2014/main" xmlns="" id="{3529E008-BC41-475E-80DE-0A8E64E7B57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tretch/>
        </p:blipFill>
        <p:spPr>
          <a:xfrm>
            <a:off x="1318419" y="3189760"/>
            <a:ext cx="9525000" cy="349679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16829E1-5821-4BA0-98FB-0BB1194C6FE1}"/>
              </a:ext>
            </a:extLst>
          </p:cNvPr>
          <p:cNvSpPr txBox="1"/>
          <p:nvPr/>
        </p:nvSpPr>
        <p:spPr>
          <a:xfrm>
            <a:off x="7617848" y="5362575"/>
            <a:ext cx="975855" cy="584775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/>
              <a:t>4 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217120B-E566-4B0E-B20B-9A68849735E1}"/>
              </a:ext>
            </a:extLst>
          </p:cNvPr>
          <p:cNvSpPr txBox="1"/>
          <p:nvPr/>
        </p:nvSpPr>
        <p:spPr>
          <a:xfrm>
            <a:off x="6080919" y="5947350"/>
            <a:ext cx="975855" cy="584775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/>
              <a:t>5 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0CDFD9D-9599-43A9-8CF8-9391200EBD56}"/>
              </a:ext>
            </a:extLst>
          </p:cNvPr>
          <p:cNvSpPr txBox="1"/>
          <p:nvPr/>
        </p:nvSpPr>
        <p:spPr>
          <a:xfrm>
            <a:off x="8742705" y="4932029"/>
            <a:ext cx="975855" cy="584775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/>
              <a:t>7 m</a:t>
            </a:r>
          </a:p>
        </p:txBody>
      </p:sp>
      <p:sp>
        <p:nvSpPr>
          <p:cNvPr id="10" name="Google Shape;4387;p6">
            <a:extLst>
              <a:ext uri="{FF2B5EF4-FFF2-40B4-BE49-F238E27FC236}">
                <a16:creationId xmlns:a16="http://schemas.microsoft.com/office/drawing/2014/main" xmlns="" id="{8898EA01-AC6E-46FB-BC1D-E1786226328E}"/>
              </a:ext>
            </a:extLst>
          </p:cNvPr>
          <p:cNvSpPr txBox="1"/>
          <p:nvPr/>
        </p:nvSpPr>
        <p:spPr>
          <a:xfrm>
            <a:off x="1537806" y="1106548"/>
            <a:ext cx="1096173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n-US" sz="3200"/>
              <a:t>Rô-bốt đá quả cầu bay xa nhất.</a:t>
            </a:r>
            <a:endParaRPr lang="vi-VN" sz="3200"/>
          </a:p>
        </p:txBody>
      </p:sp>
    </p:spTree>
    <p:extLst>
      <p:ext uri="{BB962C8B-B14F-4D97-AF65-F5344CB8AC3E}">
        <p14:creationId xmlns:p14="http://schemas.microsoft.com/office/powerpoint/2010/main" val="3239985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  <p:bldP spid="21" grpId="0" animBg="1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98214" y="514350"/>
            <a:ext cx="10639901" cy="5810250"/>
            <a:chOff x="631064" y="0"/>
            <a:chExt cx="10639901" cy="5810250"/>
          </a:xfrm>
        </p:grpSpPr>
        <p:pic>
          <p:nvPicPr>
            <p:cNvPr id="3" name="Picture 2" descr="E:\DT\Phần mềm\LuyenChuTieuHoc-2.8 (1)\LuyenChuTieuHoc-2.8\LuyenChuTieuHoc\Ảnh dòng kẻ sẵn cho môn toán\Dòng kẻ đen - 11 dòng - 15 ô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76" b="27585"/>
            <a:stretch/>
          </p:blipFill>
          <p:spPr bwMode="auto">
            <a:xfrm>
              <a:off x="631064" y="0"/>
              <a:ext cx="10639901" cy="581024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" name="Straight Connector 3"/>
            <p:cNvCxnSpPr/>
            <p:nvPr/>
          </p:nvCxnSpPr>
          <p:spPr>
            <a:xfrm>
              <a:off x="631064" y="1"/>
              <a:ext cx="0" cy="581024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438758" y="3036081"/>
            <a:ext cx="11041402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vi-VN" altLang="en-US" sz="3800" b="1">
                <a:solidFill>
                  <a:srgbClr val="7030A0"/>
                </a:solidFill>
                <a:latin typeface="HP001 4 hàng" pitchFamily="34" charset="0"/>
              </a:rPr>
              <a:t>V</a:t>
            </a:r>
            <a:r>
              <a:rPr lang="el-GR" altLang="en-US" sz="3800" b="1">
                <a:solidFill>
                  <a:srgbClr val="7030A0"/>
                </a:solidFill>
                <a:latin typeface="HP001 4 hàng" pitchFamily="34" charset="0"/>
              </a:rPr>
              <a:t>Η</a:t>
            </a:r>
            <a:r>
              <a:rPr lang="vi-VN" altLang="en-US" sz="3800" b="1">
                <a:solidFill>
                  <a:srgbClr val="7030A0"/>
                </a:solidFill>
                <a:latin typeface="HP001 4 hàng" pitchFamily="34" charset="0"/>
              </a:rPr>
              <a:t>İ</a:t>
            </a:r>
            <a:r>
              <a:rPr lang="el-GR" altLang="en-US" sz="3800" b="1">
                <a:solidFill>
                  <a:srgbClr val="7030A0"/>
                </a:solidFill>
                <a:latin typeface="HP001 4 hàng" pitchFamily="34" charset="0"/>
              </a:rPr>
              <a:t>Ι </a:t>
            </a:r>
            <a:r>
              <a:rPr lang="vi-VN" altLang="en-US" sz="3800" b="1">
                <a:solidFill>
                  <a:srgbClr val="7030A0"/>
                </a:solidFill>
                <a:latin typeface="HP001 4 hàng" pitchFamily="34" charset="0"/>
              </a:rPr>
              <a:t>đá Ǖ</a:t>
            </a:r>
            <a:r>
              <a:rPr lang="el-GR" altLang="en-US" sz="3800" b="1">
                <a:solidFill>
                  <a:srgbClr val="7030A0"/>
                </a:solidFill>
                <a:latin typeface="HP001 4 hàng" pitchFamily="34" charset="0"/>
              </a:rPr>
              <a:t>ί</a:t>
            </a:r>
            <a:r>
              <a:rPr lang="vi-VN" altLang="en-US" sz="3800" b="1">
                <a:solidFill>
                  <a:srgbClr val="7030A0"/>
                </a:solidFill>
                <a:latin typeface="HP001 4 hàng" pitchFamily="34" charset="0"/>
              </a:rPr>
              <a:t>ả cầu bay xa h</a:t>
            </a:r>
            <a:r>
              <a:rPr lang="el-GR" altLang="en-US" sz="3800" b="1">
                <a:solidFill>
                  <a:srgbClr val="7030A0"/>
                </a:solidFill>
                <a:latin typeface="HP001 4 hàng" pitchFamily="34" charset="0"/>
              </a:rPr>
              <a:t>Ω </a:t>
            </a:r>
            <a:r>
              <a:rPr lang="vi-VN" altLang="en-US" sz="3800" b="1">
                <a:solidFill>
                  <a:srgbClr val="7030A0"/>
                </a:solidFill>
                <a:latin typeface="HP001 4 hàng" pitchFamily="34" charset="0"/>
              </a:rPr>
              <a:t>Nam là: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3595815" y="3743215"/>
            <a:ext cx="86868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5 – 4 = 1 (</a:t>
            </a:r>
            <a:r>
              <a:rPr lang="el-GR" altLang="en-US" sz="3800" b="1">
                <a:solidFill>
                  <a:srgbClr val="7030A0"/>
                </a:solidFill>
                <a:latin typeface="HP001 4 hàng" pitchFamily="34" charset="0"/>
              </a:rPr>
              <a:t>Ε</a:t>
            </a: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)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4350108" y="4463063"/>
            <a:ext cx="86868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Đáp số: 1 mét.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1255054" y="698335"/>
            <a:ext cx="10464444" cy="83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endParaRPr lang="en-US" altLang="en-US" sz="3800" b="1" i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              </a:t>
            </a:r>
          </a:p>
          <a:p>
            <a:pPr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                                                                                            </a:t>
            </a:r>
          </a:p>
          <a:p>
            <a:pPr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 </a:t>
            </a: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en-US" altLang="en-US" sz="3800" b="1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en-US" altLang="en-US" sz="3800" b="1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en-US" altLang="en-US" sz="3800" b="1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 Thứ … wgày … </a:t>
            </a:r>
            <a:r>
              <a:rPr lang="en-US" sz="3800" b="1">
                <a:solidFill>
                  <a:srgbClr val="7030A0"/>
                </a:solidFill>
                <a:latin typeface="HP001 4 hàng" pitchFamily="34" charset="0"/>
                <a:ea typeface="Calibri"/>
                <a:cs typeface="Arial"/>
              </a:rPr>
              <a:t>Ǉ</a:t>
            </a: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háng … wăm 2022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746919" y="1564927"/>
            <a:ext cx="102870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TǨn:     Đề-xi-</a:t>
            </a:r>
            <a:r>
              <a:rPr lang="el-GR" altLang="en-US" sz="3800" b="1">
                <a:solidFill>
                  <a:srgbClr val="7030A0"/>
                </a:solidFill>
                <a:latin typeface="HP001 4 hàng" pitchFamily="34" charset="0"/>
              </a:rPr>
              <a:t>Ε˛</a:t>
            </a: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t. Mét. Ki-lô-</a:t>
            </a:r>
            <a:r>
              <a:rPr lang="el-GR" altLang="en-US" sz="3800" b="1">
                <a:solidFill>
                  <a:srgbClr val="7030A0"/>
                </a:solidFill>
                <a:latin typeface="HP001 4 hàng" pitchFamily="34" charset="0"/>
              </a:rPr>
              <a:t>Ε˛</a:t>
            </a: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t 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746919" y="2309329"/>
            <a:ext cx="929148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3b.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4357815" y="2295024"/>
            <a:ext cx="27432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Bài giải 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995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4974B9CA-D217-4538-8B0B-5CE7F56CC6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06177" y="2675400"/>
            <a:ext cx="6216184" cy="1507200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sz="660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7239152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4508;p14" descr="Không có mô tả.">
            <a:extLst>
              <a:ext uri="{FF2B5EF4-FFF2-40B4-BE49-F238E27FC236}">
                <a16:creationId xmlns:a16="http://schemas.microsoft.com/office/drawing/2014/main" xmlns="" id="{5B56DFA3-C2F5-455D-B34F-EBB19F238E5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61729"/>
            <a:ext cx="2330549" cy="88782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4509;p14">
            <a:extLst>
              <a:ext uri="{FF2B5EF4-FFF2-40B4-BE49-F238E27FC236}">
                <a16:creationId xmlns:a16="http://schemas.microsoft.com/office/drawing/2014/main" xmlns="" id="{493A2DB3-DB14-4621-8E3E-559A545BF5D5}"/>
              </a:ext>
            </a:extLst>
          </p:cNvPr>
          <p:cNvSpPr txBox="1"/>
          <p:nvPr/>
        </p:nvSpPr>
        <p:spPr>
          <a:xfrm flipH="1">
            <a:off x="3021428" y="740676"/>
            <a:ext cx="5608221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A1E72"/>
                </a:solidFill>
                <a:latin typeface="Cookie"/>
                <a:ea typeface="Cookie"/>
                <a:cs typeface="Cookie"/>
                <a:sym typeface="Cookie"/>
              </a:rPr>
              <a:t>CẦU THANG - CẦU TRƯỢT</a:t>
            </a:r>
            <a:endParaRPr/>
          </a:p>
        </p:txBody>
      </p:sp>
      <p:pic>
        <p:nvPicPr>
          <p:cNvPr id="13" name="Google Shape;4510;p14">
            <a:extLst>
              <a:ext uri="{FF2B5EF4-FFF2-40B4-BE49-F238E27FC236}">
                <a16:creationId xmlns:a16="http://schemas.microsoft.com/office/drawing/2014/main" xmlns="" id="{958D37DB-51B0-4CF0-9314-4449456A61C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25603" y="201766"/>
            <a:ext cx="1693179" cy="142674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4512;p14">
            <a:extLst>
              <a:ext uri="{FF2B5EF4-FFF2-40B4-BE49-F238E27FC236}">
                <a16:creationId xmlns:a16="http://schemas.microsoft.com/office/drawing/2014/main" xmlns="" id="{392B6187-B06A-4730-AB7A-7D814A239B9A}"/>
              </a:ext>
            </a:extLst>
          </p:cNvPr>
          <p:cNvSpPr txBox="1"/>
          <p:nvPr/>
        </p:nvSpPr>
        <p:spPr>
          <a:xfrm>
            <a:off x="996694" y="2308217"/>
            <a:ext cx="9937608" cy="3901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Chơi theo nhóm.</a:t>
            </a:r>
            <a:endParaRPr/>
          </a:p>
          <a:p>
            <a:pPr marL="285750" marR="0" lvl="0" indent="-2857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Người chơi bắt đầu từ ô </a:t>
            </a:r>
            <a:r>
              <a:rPr lang="en-US" sz="24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xuất phát</a:t>
            </a:r>
            <a:r>
              <a:rPr lang="en-US" sz="2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. Khi đến lượt, người chơi gieo xúc xắc. Đếm số chấm ở mặt trên xúc xắc rồi di chuyển số ô bằng số chấm đó. Nếu số thích hợp với      ở ô đi đến, nếu nêu sai số thì phải quay về ô xuất phát trước đó. Khi đến chân cầu thang, em leo lên. Khi đến đỉnh cầu trượt, em trượt xuống.</a:t>
            </a:r>
            <a:endParaRPr/>
          </a:p>
          <a:p>
            <a:pPr marL="285750" marR="0" lvl="0" indent="-2857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Trò chơi kết thúc khi có người đến được </a:t>
            </a:r>
            <a:r>
              <a:rPr lang="en-US" sz="24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kho báu</a:t>
            </a:r>
            <a:r>
              <a:rPr lang="en-US" sz="2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</p:txBody>
      </p:sp>
      <p:sp>
        <p:nvSpPr>
          <p:cNvPr id="18" name="Google Shape;4513;p14">
            <a:extLst>
              <a:ext uri="{FF2B5EF4-FFF2-40B4-BE49-F238E27FC236}">
                <a16:creationId xmlns:a16="http://schemas.microsoft.com/office/drawing/2014/main" xmlns="" id="{5DE2466E-581F-4E6B-9AA9-9A70F7E291D7}"/>
              </a:ext>
            </a:extLst>
          </p:cNvPr>
          <p:cNvSpPr/>
          <p:nvPr/>
        </p:nvSpPr>
        <p:spPr>
          <a:xfrm>
            <a:off x="859722" y="1628506"/>
            <a:ext cx="10183416" cy="4694992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C00000"/>
            </a:solidFill>
            <a:prstDash val="lgDashDot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4514;p14">
            <a:extLst>
              <a:ext uri="{FF2B5EF4-FFF2-40B4-BE49-F238E27FC236}">
                <a16:creationId xmlns:a16="http://schemas.microsoft.com/office/drawing/2014/main" xmlns="" id="{25DC4B81-94A0-4421-AF4A-B1726ABC18AF}"/>
              </a:ext>
            </a:extLst>
          </p:cNvPr>
          <p:cNvSpPr/>
          <p:nvPr/>
        </p:nvSpPr>
        <p:spPr>
          <a:xfrm>
            <a:off x="5679825" y="4042867"/>
            <a:ext cx="443163" cy="48502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7941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20" name="Google Shape;4509;p14">
            <a:extLst>
              <a:ext uri="{FF2B5EF4-FFF2-40B4-BE49-F238E27FC236}">
                <a16:creationId xmlns:a16="http://schemas.microsoft.com/office/drawing/2014/main" xmlns="" id="{0A871407-2BE5-4CF6-91CC-2CC5CFFCC5D2}"/>
              </a:ext>
            </a:extLst>
          </p:cNvPr>
          <p:cNvSpPr txBox="1"/>
          <p:nvPr/>
        </p:nvSpPr>
        <p:spPr>
          <a:xfrm flipH="1">
            <a:off x="1118700" y="1775709"/>
            <a:ext cx="5608221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A1E72"/>
                </a:solidFill>
                <a:latin typeface="Cookie"/>
                <a:ea typeface="Cookie"/>
                <a:cs typeface="Cookie"/>
                <a:sym typeface="Cookie"/>
              </a:rPr>
              <a:t>Cách chơi: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60576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522;p15">
            <a:extLst>
              <a:ext uri="{FF2B5EF4-FFF2-40B4-BE49-F238E27FC236}">
                <a16:creationId xmlns:a16="http://schemas.microsoft.com/office/drawing/2014/main" xmlns="" id="{AED510B0-3A08-48B5-A308-16063390980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34916" y="311727"/>
            <a:ext cx="6122852" cy="6234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Dice Vector Red Dice PNG Transparent Background, Free Download ...">
            <a:extLst>
              <a:ext uri="{FF2B5EF4-FFF2-40B4-BE49-F238E27FC236}">
                <a16:creationId xmlns:a16="http://schemas.microsoft.com/office/drawing/2014/main" xmlns="" id="{AE7E78B5-FAA1-4CFD-AE43-07CA4D3DC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533" y="2385211"/>
            <a:ext cx="843181" cy="84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ice Vector Red Dice PNG Transparent Background, Free Download ...">
            <a:extLst>
              <a:ext uri="{FF2B5EF4-FFF2-40B4-BE49-F238E27FC236}">
                <a16:creationId xmlns:a16="http://schemas.microsoft.com/office/drawing/2014/main" xmlns="" id="{1D51784B-F382-4F00-949E-29424F802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50357">
            <a:off x="2265859" y="2370704"/>
            <a:ext cx="843181" cy="84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ice Vector Red Dice PNG Transparent Background, Free Download ...">
            <a:extLst>
              <a:ext uri="{FF2B5EF4-FFF2-40B4-BE49-F238E27FC236}">
                <a16:creationId xmlns:a16="http://schemas.microsoft.com/office/drawing/2014/main" xmlns="" id="{2D1B73CE-39A8-49F8-AA46-1BD8087C4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490" y="2407379"/>
            <a:ext cx="843181" cy="84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67AC4B2-2683-4801-A961-ACB597F9E3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20489" y="5370285"/>
            <a:ext cx="812800" cy="81280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84EFD2BD-9B9E-4B04-A02A-851233B30DAD}"/>
              </a:ext>
            </a:extLst>
          </p:cNvPr>
          <p:cNvSpPr/>
          <p:nvPr/>
        </p:nvSpPr>
        <p:spPr>
          <a:xfrm>
            <a:off x="8104505" y="4492869"/>
            <a:ext cx="473044" cy="328463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C000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>
                <a:solidFill>
                  <a:srgbClr val="C00000"/>
                </a:solidFill>
              </a:rPr>
              <a:t>300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F0A26A06-FF4E-4925-9A9C-028192F97885}"/>
              </a:ext>
            </a:extLst>
          </p:cNvPr>
          <p:cNvSpPr/>
          <p:nvPr/>
        </p:nvSpPr>
        <p:spPr>
          <a:xfrm>
            <a:off x="9689473" y="3293795"/>
            <a:ext cx="390945" cy="328463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C000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>
                <a:solidFill>
                  <a:srgbClr val="C00000"/>
                </a:solidFill>
              </a:rPr>
              <a:t>70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BB80439D-247F-4FA2-88A5-83F971FD130E}"/>
              </a:ext>
            </a:extLst>
          </p:cNvPr>
          <p:cNvSpPr/>
          <p:nvPr/>
        </p:nvSpPr>
        <p:spPr>
          <a:xfrm>
            <a:off x="8225308" y="2036669"/>
            <a:ext cx="390945" cy="328463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C000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rgbClr val="C00000"/>
                </a:solidFill>
              </a:rPr>
              <a:t>50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0B2B58A5-5CA0-4B12-9DC5-657C88460874}"/>
              </a:ext>
            </a:extLst>
          </p:cNvPr>
          <p:cNvSpPr/>
          <p:nvPr/>
        </p:nvSpPr>
        <p:spPr>
          <a:xfrm>
            <a:off x="6625000" y="2020860"/>
            <a:ext cx="482273" cy="328463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C000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C00000"/>
                </a:solidFill>
              </a:rPr>
              <a:t>70</a:t>
            </a:r>
          </a:p>
        </p:txBody>
      </p:sp>
      <p:pic>
        <p:nvPicPr>
          <p:cNvPr id="18" name="Picture 2" descr="Dice PNG">
            <a:extLst>
              <a:ext uri="{FF2B5EF4-FFF2-40B4-BE49-F238E27FC236}">
                <a16:creationId xmlns:a16="http://schemas.microsoft.com/office/drawing/2014/main" xmlns="" id="{BB784E1F-C5D7-4CE3-A96D-CEC936F77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67544">
            <a:off x="2219500" y="2269420"/>
            <a:ext cx="987159" cy="94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Dice Vector Red Dice PNG Transparent Background, Free Download ...">
            <a:extLst>
              <a:ext uri="{FF2B5EF4-FFF2-40B4-BE49-F238E27FC236}">
                <a16:creationId xmlns:a16="http://schemas.microsoft.com/office/drawing/2014/main" xmlns="" id="{E9A13991-EDD4-4E3C-BB53-F5BC792EB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50357">
            <a:off x="2265858" y="2318587"/>
            <a:ext cx="843181" cy="84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827C9C38-26EB-4238-80A2-8E257D543886}"/>
              </a:ext>
            </a:extLst>
          </p:cNvPr>
          <p:cNvSpPr/>
          <p:nvPr/>
        </p:nvSpPr>
        <p:spPr>
          <a:xfrm>
            <a:off x="9654091" y="2049888"/>
            <a:ext cx="490736" cy="302809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C000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rgbClr val="C00000"/>
                </a:solidFill>
              </a:rPr>
              <a:t>200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EEB943DB-FE5C-4A96-ABAE-0F5C2CCDE072}"/>
              </a:ext>
            </a:extLst>
          </p:cNvPr>
          <p:cNvSpPr/>
          <p:nvPr/>
        </p:nvSpPr>
        <p:spPr>
          <a:xfrm>
            <a:off x="8110173" y="837552"/>
            <a:ext cx="490736" cy="302809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C000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rgbClr val="C00000"/>
                </a:solidFill>
              </a:rPr>
              <a:t>90</a:t>
            </a:r>
          </a:p>
        </p:txBody>
      </p:sp>
      <p:pic>
        <p:nvPicPr>
          <p:cNvPr id="22" name="Picture 2" descr="Dice PNG">
            <a:extLst>
              <a:ext uri="{FF2B5EF4-FFF2-40B4-BE49-F238E27FC236}">
                <a16:creationId xmlns:a16="http://schemas.microsoft.com/office/drawing/2014/main" xmlns="" id="{DA1C01CF-1967-4E5D-A9E0-6F457803A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67544">
            <a:off x="2235768" y="2322088"/>
            <a:ext cx="987159" cy="94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7589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6 0.00046 L -0.00196 0.00139 C -0.00862 -0.01713 -0.01266 -0.03449 -0.01919 -0.05 C -0.02271 -0.05717 -0.02559 -0.06782 -0.03002 -0.06944 L -0.03955 -0.0713 C -0.04778 -0.07037 -0.056 -0.07037 -0.06357 -0.06944 C -0.06566 -0.06875 -0.06762 -0.06852 -0.06971 -0.0669 C -0.0855 -0.05509 -0.06448 -0.06505 -0.07897 -0.0588 C -0.08015 -0.05694 -0.08145 -0.05602 -0.08276 -0.05417 C -0.08472 -0.05255 -0.08602 -0.05255 -0.08772 -0.05 C -0.08811 -0.04884 -0.08798 -0.04537 -0.08876 -0.04352 C -0.09072 -0.04028 -0.09294 -0.03819 -0.09451 -0.03542 C -0.09607 -0.0331 -0.09712 -0.03102 -0.09816 -0.02917 C -0.09973 -0.01713 -0.09803 -0.02153 -0.10273 -0.01597 C -0.10534 -0.02106 -0.10769 -0.02639 -0.11017 -0.03102 L -0.12192 -0.04352 L -0.14829 -0.06065 L -0.16395 -0.06505 L -0.18901 -0.0669 L -0.19958 -0.0669 L -0.22582 -0.06319 C -0.23404 -0.05694 -0.23613 -0.05717 -0.24148 -0.05 C -0.24227 -0.04977 -0.24227 -0.04884 -0.24266 -0.04792 L -0.25715 -0.03542 C -0.26185 -0.02592 -0.26655 -0.0162 -0.27125 -0.00717 C -0.27764 -0.02222 -0.28404 -0.0375 -0.2903 -0.05255 L -0.32267 -0.06944 L -0.35962 -0.07315 L -0.37397 -0.0669 C -0.3775 -0.0463 -0.38115 -0.02454 -0.38455 -0.00278 C -0.39094 -0.0044 -0.40726 -0.04977 -0.41339 -0.06782 C -0.41966 -0.08565 -0.42096 -0.09467 -0.42175 -0.11065 C -0.42514 -0.13565 -0.42253 -0.15856 -0.41692 -0.17199 C -0.3959 -0.18565 -0.39133 -0.16458 -0.38337 -0.17708 L -0.35714 -0.22778 L -0.30584 -0.24305 L -0.27842 -0.23241 L -0.26537 -0.22153 C -0.25911 -0.20602 -0.25271 -0.19051 -0.24618 -0.175 C -0.24148 -0.19375 -0.23679 -0.2118 -0.23183 -0.22986 L -0.20807 -0.25555 C -0.19345 -0.25903 -0.1847 -0.24537 -0.16995 -0.24884 C -0.16238 -0.24282 -0.16356 -0.23426 -0.16121 -0.22153 " pathEditMode="relative" rAng="0" ptsTypes="AAAAAAAAAAAAAAAAAAAAAAAAAAAAAAAAAAAAAAAAAAA">
                                      <p:cBhvr>
                                        <p:cTn id="26" dur="4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68" y="-1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121 -0.22153 L -0.13615 -0.2787 L -0.10873 -0.30417 L -0.06109 -0.31296 L -0.03237 -0.2956 L -0.01567 -0.24282 C -0.01501 -0.23796 -0.0141 -0.2331 -0.01345 -0.22801 L 0.04164 -0.26597 L 0.05091 -0.27454 L 0.07153 -0.36134 C 0.07022 -0.38287 0.06892 -0.40393 0.06787 -0.42477 L 0.03798 -0.45856 C 0.0248 -0.45532 0.01162 -0.43704 -0.00144 -0.43356 " pathEditMode="relative" rAng="0" ptsTypes="AAAAAAAAAAAAA">
                                      <p:cBhvr>
                                        <p:cTn id="6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30" y="-1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-0.43611 L 0.00209 -0.43588 C 1.48675E-6 -0.44097 -0.00157 -0.44676 -0.00392 -0.45092 C -0.00522 -0.45324 -0.00718 -0.4537 -0.00875 -0.45509 C -0.00992 -0.45648 -0.01097 -0.45833 -0.01227 -0.45949 C -0.01345 -0.46042 -0.01475 -0.46042 -0.01593 -0.46157 C -0.0171 -0.46273 -0.01815 -0.46458 -0.01945 -0.46574 C -0.02102 -0.46736 -0.02258 -0.46852 -0.02428 -0.46991 C -0.03773 -0.46921 -0.0513 -0.46921 -0.06474 -0.46782 C -0.06801 -0.46759 -0.07284 -0.46319 -0.07558 -0.46157 C -0.07793 -0.45995 -0.08263 -0.45717 -0.08263 -0.45694 C -0.09137 -0.44699 -0.08041 -0.45949 -0.09098 -0.44884 C -0.0962 -0.44352 -0.10273 -0.43241 -0.10534 -0.42546 L -0.11017 -0.41296 C -0.11056 -0.40926 -0.10939 -0.40139 -0.11134 -0.40231 C -0.11513 -0.40393 -0.11657 -0.41296 -0.1197 -0.41713 C -0.12127 -0.41921 -0.12296 -0.42106 -0.1244 -0.42338 C -0.12609 -0.42616 -0.1274 -0.42963 -0.12923 -0.43194 C -0.13027 -0.4331 -0.13158 -0.43333 -0.13275 -0.43403 C -0.13406 -0.43611 -0.13497 -0.43866 -0.13641 -0.44028 C -0.14215 -0.44768 -0.13954 -0.44213 -0.14476 -0.44676 C -0.14607 -0.44792 -0.14698 -0.45023 -0.14829 -0.45092 C -0.15142 -0.45255 -0.15468 -0.45208 -0.15781 -0.45301 C -0.16186 -0.45417 -0.16578 -0.45602 -0.16982 -0.45717 L -0.177 -0.45949 C -0.18771 -0.46574 -0.17961 -0.4618 -0.20324 -0.45949 L -0.2223 -0.45717 C -0.22556 -0.45162 -0.22804 -0.44745 -0.23065 -0.44028 C -0.23822 -0.41921 -0.23026 -0.43472 -0.23783 -0.4213 C -0.23861 -0.41713 -0.23783 -0.40717 -0.24018 -0.40856 C -0.24527 -0.41157 -0.2454 -0.41111 -0.25088 -0.41921 C -0.25349 -0.42315 -0.25545 -0.42801 -0.25806 -0.43194 C -0.26028 -0.43518 -0.26315 -0.4368 -0.26524 -0.44028 C -0.26642 -0.44259 -0.26746 -0.44491 -0.26877 -0.44676 C -0.27072 -0.44907 -0.27281 -0.45116 -0.27477 -0.45301 C -0.27842 -0.45671 -0.28012 -0.45833 -0.2843 -0.45949 C -0.28795 -0.46042 -0.29148 -0.46088 -0.29513 -0.46157 C -0.29983 -0.46088 -0.30479 -0.46157 -0.30936 -0.45949 C -0.31288 -0.45787 -0.3155 -0.45208 -0.31889 -0.45092 C -0.32646 -0.44815 -0.32294 -0.44977 -0.32972 -0.44676 C -0.33886 -0.43588 -0.32633 -0.44954 -0.33925 -0.44028 C -0.34552 -0.43588 -0.34447 -0.43333 -0.34996 -0.42778 C -0.35309 -0.42454 -0.35648 -0.42268 -0.35948 -0.41921 C -0.36458 -0.41319 -0.36183 -0.4162 -0.36784 -0.41065 C -0.37724 -0.39421 -0.37123 -0.39792 -0.38102 -0.40023 C -0.38455 -0.40116 -0.3882 -0.40162 -0.39173 -0.40231 C -0.39408 -0.4037 -0.39642 -0.40509 -0.39891 -0.40648 C -0.40165 -0.4081 -0.40452 -0.4088 -0.40726 -0.41065 C -0.41953 -0.41944 -0.39943 -0.41088 -0.41679 -0.41713 C -0.42932 -0.4338 -0.41326 -0.41435 -0.42749 -0.42546 C -0.42932 -0.42708 -0.43049 -0.43032 -0.43232 -0.43194 C -0.43376 -0.4331 -0.43558 -0.4331 -0.43702 -0.43403 C -0.43872 -0.43518 -0.44028 -0.4368 -0.44185 -0.43819 C -0.44537 -0.44167 -0.44877 -0.44606 -0.45255 -0.44884 C -0.45477 -0.45046 -0.45738 -0.45023 -0.45973 -0.45092 C -0.46169 -0.45301 -0.46378 -0.45486 -0.46574 -0.45717 C -0.46848 -0.46111 -0.47083 -0.46713 -0.47279 -0.47199 C -0.47239 -0.48773 -0.47239 -0.50324 -0.47161 -0.51875 C -0.47148 -0.52315 -0.47004 -0.52893 -0.46926 -0.53356 C -0.46887 -0.53634 -0.46874 -0.53935 -0.46809 -0.5419 C -0.46665 -0.54768 -0.46012 -0.56389 -0.45856 -0.56736 C -0.45712 -0.57037 -0.45516 -0.57268 -0.45373 -0.57569 C -0.44785 -0.58935 -0.45294 -0.58518 -0.4442 -0.59699 C -0.4412 -0.60092 -0.43467 -0.60764 -0.43467 -0.60741 C -0.42123 -0.60671 -0.40413 -0.61782 -0.3929 -0.60116 C -0.3916 -0.5993 -0.39042 -0.59699 -0.38938 -0.59491 C -0.38807 -0.59213 -0.3869 -0.58912 -0.38572 -0.58634 C -0.38533 -0.58356 -0.38611 -0.57847 -0.38455 -0.57801 C -0.38259 -0.57731 -0.38141 -0.58241 -0.37985 -0.58426 C -0.37541 -0.58935 -0.36875 -0.5956 -0.36431 -0.59907 C -0.36118 -0.60139 -0.35792 -0.60324 -0.35479 -0.60532 C -0.34917 -0.60949 -0.34408 -0.6169 -0.33808 -0.61805 C -0.31902 -0.62176 -0.3309 -0.61991 -0.30218 -0.62245 C -0.29109 -0.62083 -0.27986 -0.62037 -0.26877 -0.61805 C -0.26485 -0.61736 -0.25976 -0.61412 -0.25571 -0.6118 C -0.25415 -0.60972 -0.25219 -0.6081 -0.25088 -0.60532 C -0.2501 -0.6037 -0.25049 -0.60092 -0.24971 -0.59907 C -0.24879 -0.59653 -0.24736 -0.59491 -0.24618 -0.59282 C -0.24501 -0.59907 -0.24409 -0.60579 -0.24253 -0.6118 C -0.24018 -0.62083 -0.23639 -0.62338 -0.23183 -0.6287 C -0.22726 -0.63426 -0.22961 -0.63217 -0.22465 -0.63495 C -0.22034 -0.64005 -0.21956 -0.64143 -0.21394 -0.6456 C -0.21159 -0.64722 -0.20924 -0.6493 -0.20676 -0.64977 L -0.19606 -0.65185 C -0.19084 -0.65116 -0.18562 -0.65139 -0.18053 -0.64977 C -0.17126 -0.64722 -0.17557 -0.64606 -0.16865 -0.63935 C -0.15599 -0.62685 -0.16982 -0.6456 -0.15546 -0.62662 L -0.14594 -0.61389 L -0.14111 -0.60764 C -0.13863 -0.59838 -0.13876 -0.59583 -0.13876 -0.60116 L -0.13876 -0.60324 " pathEditMode="relative" rAng="0" ptsTypes="AAAAAAAAAAAAAAAAAAAAAAAAAAAAAAAAAAAAAAAAAAAAAAAAAAAAAAAAAAAAAAAAAAAAAAAAAAAAAAAAAAAAAAAAAAA">
                                      <p:cBhvr>
                                        <p:cTn id="100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44" y="-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876 -0.60324 L 0.00209 -0.43611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6" y="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4 -0.43356 L -0.00144 -0.43333 C -0.02284 -0.46342 -0.01201 -0.45764 -0.03146 -0.46111 C -0.03498 -0.4625 -0.03812 -0.46435 -0.04112 -0.46528 C -0.07623 -0.47616 -0.02728 -0.45787 -0.06292 -0.47176 C -0.07114 -0.46967 -0.0795 -0.46805 -0.08785 -0.46528 C -0.08981 -0.46458 -0.09176 -0.46227 -0.09385 -0.46111 C -0.09542 -0.46018 -0.09699 -0.45972 -0.09855 -0.45903 C -0.10103 -0.45486 -0.1039 -0.45139 -0.10586 -0.4463 C -0.10952 -0.43611 -0.1073 -0.4419 -0.11291 -0.4294 C -0.11343 -0.42523 -0.1133 -0.41458 -0.11774 -0.41458 C -0.12179 -0.41458 -0.12492 -0.42407 -0.1274 -0.42731 C -0.13001 -0.43055 -0.13706 -0.43565 -0.14032 -0.43773 C -0.14163 -0.43866 -0.1428 -0.43889 -0.14411 -0.44005 C -0.15194 -0.44722 -0.14254 -0.4419 -0.15246 -0.4463 C -0.15612 -0.45092 -0.15612 -0.45116 -0.16082 -0.45486 C -0.16277 -0.45625 -0.16434 -0.45741 -0.16669 -0.45903 C -0.16839 -0.46018 -0.16956 -0.4625 -0.17139 -0.46319 C -0.17426 -0.46458 -0.177 -0.46458 -0.17974 -0.46528 C -0.19149 -0.46342 -0.19384 -0.46389 -0.20481 -0.45903 C -0.22386 -0.45069 -0.2005 -0.4581 -0.21929 -0.45255 C -0.23483 -0.43194 -0.21525 -0.45764 -0.22765 -0.44213 C -0.22921 -0.44005 -0.23078 -0.43773 -0.23235 -0.43565 C -0.23705 -0.42986 -0.24096 -0.42685 -0.24553 -0.41875 C -0.2514 -0.40833 -0.24814 -0.41134 -0.25506 -0.40833 C -0.26354 -0.42685 -0.25597 -0.41204 -0.26459 -0.42523 C -0.26589 -0.42708 -0.26681 -0.42986 -0.26824 -0.43148 C -0.27203 -0.43611 -0.27686 -0.43842 -0.28012 -0.44421 C -0.2826 -0.44861 -0.28639 -0.45602 -0.28965 -0.45903 C -0.292 -0.46088 -0.29448 -0.4618 -0.29683 -0.46319 C -0.30088 -0.46551 -0.30884 -0.46967 -0.30884 -0.46944 C -0.31915 -0.46875 -0.32959 -0.46944 -0.33977 -0.46736 C -0.34121 -0.46713 -0.34212 -0.46458 -0.34343 -0.46319 C -0.345 -0.46157 -0.34669 -0.46065 -0.34813 -0.45903 C -0.36053 -0.44537 -0.34565 -0.45903 -0.35779 -0.44838 C -0.35896 -0.4456 -0.36001 -0.44259 -0.36131 -0.44005 C -0.36275 -0.43704 -0.36484 -0.43472 -0.36614 -0.43148 C -0.36706 -0.42893 -0.36888 -0.41852 -0.36967 -0.41458 C -0.37006 -0.40972 -0.36823 -0.40116 -0.37084 -0.39977 C -0.37554 -0.39722 -0.3805 -0.4037 -0.3852 -0.40602 C -0.38768 -0.40741 -0.3899 -0.40903 -0.39238 -0.41042 C -0.39551 -0.41204 -0.39877 -0.41273 -0.40191 -0.41458 C -0.40556 -0.4169 -0.40896 -0.42083 -0.41261 -0.42315 C -0.41614 -0.425 -0.41992 -0.42546 -0.42344 -0.42731 C -0.4254 -0.42824 -0.42736 -0.43009 -0.42932 -0.43148 C -0.4318 -0.43495 -0.43428 -0.43842 -0.4365 -0.44213 C -0.45125 -0.46643 -0.44224 -0.45509 -0.45086 -0.46528 C -0.45242 -0.47106 -0.45451 -0.47639 -0.45569 -0.48217 C -0.45686 -0.48842 -0.45804 -0.49491 -0.45921 -0.50139 C -0.4613 -0.53079 -0.46234 -0.53217 -0.45438 -0.57315 C -0.45177 -0.5868 -0.44054 -0.60069 -0.43415 -0.60694 C -0.40687 -0.63472 -0.41444 -0.63102 -0.39838 -0.63657 C -0.39708 -0.63518 -0.39577 -0.63426 -0.39473 -0.63241 C -0.39186 -0.62731 -0.38977 -0.6213 -0.38755 -0.61551 C -0.38716 -0.61134 -0.38794 -0.60625 -0.38637 -0.60278 C -0.38559 -0.60116 -0.38376 -0.60347 -0.38285 -0.60486 C -0.37815 -0.61204 -0.37463 -0.62153 -0.36967 -0.62824 C -0.36183 -0.63866 -0.35335 -0.64768 -0.3446 -0.65555 C -0.34304 -0.65694 -0.34147 -0.6588 -0.33977 -0.65972 C -0.33795 -0.66065 -0.33573 -0.66065 -0.3339 -0.6618 C -0.32985 -0.66389 -0.32594 -0.66713 -0.32189 -0.66944 C -0.31393 -0.66875 -0.30597 -0.66921 -0.298 -0.66782 C -0.29252 -0.6662 -0.29043 -0.66065 -0.28613 -0.65555 C -0.28182 -0.65023 -0.2766 -0.64722 -0.27294 -0.64074 C -0.26041 -0.61875 -0.27568 -0.64653 -0.26459 -0.62176 C -0.26328 -0.61875 -0.26133 -0.61643 -0.25989 -0.61342 C -0.25806 -0.60949 -0.25676 -0.60486 -0.25506 -0.60069 C -0.25388 -0.59792 -0.25245 -0.59537 -0.25154 -0.59213 " pathEditMode="relative" rAng="0" ptsTypes="AAAAAAAAAAAAAAAAAAAAAAAAAAAAAAAAAAAAAAAAAAAAAAAAAAAAAAAAAAAAAAAAAAAA">
                                      <p:cBhvr>
                                        <p:cTn id="141" dur="3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74" y="-1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323 -0.59699 L -0.25323 -0.59676 C -0.25049 -0.60278 -0.24788 -0.60856 -0.24501 -0.61389 C -0.23966 -0.62338 -0.22556 -0.64005 -0.22112 -0.64352 L -0.20441 -0.65625 C -0.1864 -0.66967 -0.19475 -0.66528 -0.177 -0.67083 C -0.17296 -0.67037 -0.16134 -0.67014 -0.15664 -0.66458 C -0.14881 -0.65509 -0.14176 -0.64444 -0.13641 -0.63079 C -0.1351 -0.62755 -0.13406 -0.62384 -0.13275 -0.62037 C -0.13236 -0.61667 -0.1321 -0.61319 -0.13158 -0.60972 C -0.12818 -0.58287 -0.13288 -0.62245 -0.12923 -0.59074 C -0.11696 -0.60509 -0.13628 -0.58148 -0.12205 -0.60347 C -0.12035 -0.60602 -0.11813 -0.60764 -0.11604 -0.60972 C -0.10612 -0.61921 -0.11174 -0.61366 -0.10064 -0.62037 C -0.08576 -0.62893 -0.09659 -0.62523 -0.08276 -0.6287 C -0.07754 -0.62801 -0.07232 -0.62778 -0.06723 -0.62662 C -0.06592 -0.62639 -0.06488 -0.625 -0.06357 -0.62454 C -0.06161 -0.62361 -0.05965 -0.62315 -0.0577 -0.62245 C -0.05639 -0.62106 -0.05535 -0.61921 -0.05404 -0.61805 C -0.05208 -0.61643 -0.04986 -0.61597 -0.04804 -0.61389 C -0.04543 -0.61088 -0.04308 -0.60741 -0.04099 -0.60347 C -0.03903 -0.59954 -0.03799 -0.59467 -0.03616 -0.59074 C -0.03511 -0.58842 -0.03381 -0.58657 -0.03263 -0.58426 L -0.03133 -0.58426 " pathEditMode="relative" rAng="0" ptsTypes="AAAAAAAAAAAAAAAAAAAAAAAA">
                                      <p:cBhvr>
                                        <p:cTn id="17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95" y="-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133 -0.58426 L -0.13171 -0.77685 " pathEditMode="relative" rAng="0" ptsTypes="AA">
                                      <p:cBhvr>
                                        <p:cTn id="19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5" y="-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863 -0.78102 L -0.13863 -0.78079 C -0.14111 -0.78472 -0.14894 -0.79768 -0.15298 -0.80231 C -0.15455 -0.80393 -0.15612 -0.80579 -0.15781 -0.80648 C -0.16095 -0.80787 -0.16421 -0.80787 -0.16734 -0.80856 C -0.16904 -0.80972 -0.17426 -0.81296 -0.1757 -0.81296 C -0.18013 -0.81296 -0.18444 -0.81134 -0.18888 -0.81065 C -0.19123 -0.80926 -0.19358 -0.80787 -0.19593 -0.80648 C -0.19763 -0.80579 -0.19932 -0.80555 -0.20076 -0.8044 C -0.20206 -0.80347 -0.20298 -0.80116 -0.20441 -0.80023 C -0.20663 -0.79838 -0.21146 -0.79606 -0.21146 -0.7956 L -0.21864 -0.78773 L -0.2223 -0.78333 C -0.22321 -0.78055 -0.227 -0.76458 -0.23183 -0.76852 C -0.23444 -0.77037 -0.23561 -0.77592 -0.23783 -0.77893 C -0.24958 -0.7963 -0.25832 -0.82708 -0.2736 -0.82986 C -0.32215 -0.83866 -0.30479 -0.83287 -0.32607 -0.84028 C -0.32894 -0.83819 -0.33181 -0.8368 -0.33442 -0.83403 C -0.33586 -0.83241 -0.33664 -0.8294 -0.33808 -0.82801 C -0.3403 -0.825 -0.34291 -0.82361 -0.34526 -0.8213 C -0.34865 -0.81829 -0.35374 -0.81018 -0.35596 -0.80648 C -0.35883 -0.80185 -0.36183 -0.79722 -0.36431 -0.7919 C -0.36588 -0.78842 -0.36771 -0.78518 -0.36914 -0.78102 C -0.3741 -0.76782 -0.36954 -0.77755 -0.37267 -0.7662 C -0.37332 -0.76412 -0.37437 -0.76227 -0.37502 -0.75995 C -0.37567 -0.75787 -0.37619 -0.75347 -0.37619 -0.75324 L -0.37619 -0.75347 " pathEditMode="relative" rAng="0" ptsTypes="AAAAAAAAAAAAAAAAAAAAAAAAAAA">
                                      <p:cBhvr>
                                        <p:cTn id="2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78" y="-15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6" grpId="0" animBg="1"/>
      <p:bldP spid="20" grpId="0" animBg="1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85EBD6E2-25DC-4772-B0EA-F2A12E879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2984" y="2263914"/>
            <a:ext cx="7955869" cy="1804000"/>
          </a:xfrm>
        </p:spPr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Vận dụng và củng cố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xmlns="" id="{CC45E259-9176-4231-B050-39523E7BC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Dặn dò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3ACBC855-E2A2-418F-ABA0-2B7E4EBD52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Karaoke Mẹ ơi có biết - Lớp 2 - Nguyễn Văn Chung - Kết nối tri thức với cuộc sống - MiMi TV">
            <a:hlinkClick r:id="" action="ppaction://media"/>
            <a:extLst>
              <a:ext uri="{FF2B5EF4-FFF2-40B4-BE49-F238E27FC236}">
                <a16:creationId xmlns:a16="http://schemas.microsoft.com/office/drawing/2014/main" xmlns="" id="{21DC07E9-DAD4-4A3D-A06B-22248B1AF0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8125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94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1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" name="Google Shape;1613;p39"/>
          <p:cNvSpPr txBox="1">
            <a:spLocks noGrp="1"/>
          </p:cNvSpPr>
          <p:nvPr>
            <p:ph type="ctrTitle"/>
          </p:nvPr>
        </p:nvSpPr>
        <p:spPr>
          <a:xfrm>
            <a:off x="1752059" y="1444957"/>
            <a:ext cx="9089880" cy="136901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algn="just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" sz="3200">
                <a:latin typeface="Arial" panose="020B0604020202020204" pitchFamily="34" charset="0"/>
                <a:cs typeface="Arial" panose="020B0604020202020204" pitchFamily="34" charset="0"/>
              </a:rPr>
              <a:t>CHỦ ĐỀ 11: 	ĐỘ DÀI VÀ ĐƠN VỊ ĐO ĐỘ DÀI</a:t>
            </a:r>
            <a:br>
              <a:rPr lang="en" sz="32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sz="3200">
                <a:latin typeface="Arial" panose="020B0604020202020204" pitchFamily="34" charset="0"/>
                <a:cs typeface="Arial" panose="020B0604020202020204" pitchFamily="34" charset="0"/>
              </a:rPr>
              <a:t>			TIỀN VIỆT NAM</a:t>
            </a:r>
            <a:endParaRPr sz="5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17" name="Google Shape;1617;p39"/>
          <p:cNvGrpSpPr/>
          <p:nvPr/>
        </p:nvGrpSpPr>
        <p:grpSpPr>
          <a:xfrm flipH="1">
            <a:off x="0" y="5004279"/>
            <a:ext cx="1093529" cy="1281921"/>
            <a:chOff x="1362549" y="3263217"/>
            <a:chExt cx="822181" cy="963825"/>
          </a:xfrm>
        </p:grpSpPr>
        <p:sp>
          <p:nvSpPr>
            <p:cNvPr id="1618" name="Google Shape;1618;p39"/>
            <p:cNvSpPr/>
            <p:nvPr/>
          </p:nvSpPr>
          <p:spPr>
            <a:xfrm>
              <a:off x="1810979" y="3303364"/>
              <a:ext cx="373751" cy="291661"/>
            </a:xfrm>
            <a:custGeom>
              <a:avLst/>
              <a:gdLst/>
              <a:ahLst/>
              <a:cxnLst/>
              <a:rect l="l" t="t" r="r" b="b"/>
              <a:pathLst>
                <a:path w="4990" h="3894" extrusionOk="0">
                  <a:moveTo>
                    <a:pt x="644" y="1"/>
                  </a:moveTo>
                  <a:lnTo>
                    <a:pt x="227" y="620"/>
                  </a:lnTo>
                  <a:lnTo>
                    <a:pt x="1" y="1155"/>
                  </a:lnTo>
                  <a:cubicBezTo>
                    <a:pt x="2227" y="3346"/>
                    <a:pt x="3918" y="3894"/>
                    <a:pt x="3918" y="3894"/>
                  </a:cubicBezTo>
                  <a:lnTo>
                    <a:pt x="4990" y="2858"/>
                  </a:lnTo>
                  <a:lnTo>
                    <a:pt x="2573" y="1584"/>
                  </a:lnTo>
                  <a:lnTo>
                    <a:pt x="6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19" name="Google Shape;1619;p39"/>
            <p:cNvSpPr/>
            <p:nvPr/>
          </p:nvSpPr>
          <p:spPr>
            <a:xfrm>
              <a:off x="1869851" y="3263217"/>
              <a:ext cx="299750" cy="225749"/>
            </a:xfrm>
            <a:custGeom>
              <a:avLst/>
              <a:gdLst/>
              <a:ahLst/>
              <a:cxnLst/>
              <a:rect l="l" t="t" r="r" b="b"/>
              <a:pathLst>
                <a:path w="4002" h="3014" extrusionOk="0">
                  <a:moveTo>
                    <a:pt x="667" y="1"/>
                  </a:moveTo>
                  <a:lnTo>
                    <a:pt x="1" y="679"/>
                  </a:lnTo>
                  <a:cubicBezTo>
                    <a:pt x="1" y="679"/>
                    <a:pt x="1465" y="2168"/>
                    <a:pt x="3513" y="3013"/>
                  </a:cubicBezTo>
                  <a:lnTo>
                    <a:pt x="4001" y="2346"/>
                  </a:lnTo>
                  <a:lnTo>
                    <a:pt x="2191" y="1072"/>
                  </a:lnTo>
                  <a:lnTo>
                    <a:pt x="6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grpSp>
          <p:nvGrpSpPr>
            <p:cNvPr id="1620" name="Google Shape;1620;p39"/>
            <p:cNvGrpSpPr/>
            <p:nvPr/>
          </p:nvGrpSpPr>
          <p:grpSpPr>
            <a:xfrm>
              <a:off x="1362549" y="3263229"/>
              <a:ext cx="822177" cy="963813"/>
              <a:chOff x="1362549" y="3263229"/>
              <a:chExt cx="822177" cy="963813"/>
            </a:xfrm>
          </p:grpSpPr>
          <p:sp>
            <p:nvSpPr>
              <p:cNvPr id="1621" name="Google Shape;1621;p39"/>
              <p:cNvSpPr/>
              <p:nvPr/>
            </p:nvSpPr>
            <p:spPr>
              <a:xfrm>
                <a:off x="1430738" y="3387837"/>
                <a:ext cx="685784" cy="763456"/>
              </a:xfrm>
              <a:custGeom>
                <a:avLst/>
                <a:gdLst/>
                <a:ahLst/>
                <a:cxnLst/>
                <a:rect l="l" t="t" r="r" b="b"/>
                <a:pathLst>
                  <a:path w="9156" h="10193" extrusionOk="0">
                    <a:moveTo>
                      <a:pt x="5072" y="0"/>
                    </a:moveTo>
                    <a:lnTo>
                      <a:pt x="4227" y="1072"/>
                    </a:lnTo>
                    <a:lnTo>
                      <a:pt x="2381" y="4013"/>
                    </a:lnTo>
                    <a:lnTo>
                      <a:pt x="1107" y="5954"/>
                    </a:lnTo>
                    <a:lnTo>
                      <a:pt x="0" y="7394"/>
                    </a:lnTo>
                    <a:lnTo>
                      <a:pt x="357" y="7978"/>
                    </a:lnTo>
                    <a:lnTo>
                      <a:pt x="1167" y="8740"/>
                    </a:lnTo>
                    <a:lnTo>
                      <a:pt x="2000" y="9466"/>
                    </a:lnTo>
                    <a:lnTo>
                      <a:pt x="2619" y="10192"/>
                    </a:lnTo>
                    <a:lnTo>
                      <a:pt x="4108" y="8502"/>
                    </a:lnTo>
                    <a:lnTo>
                      <a:pt x="5453" y="6918"/>
                    </a:lnTo>
                    <a:lnTo>
                      <a:pt x="7120" y="5025"/>
                    </a:lnTo>
                    <a:lnTo>
                      <a:pt x="9156" y="2846"/>
                    </a:lnTo>
                    <a:cubicBezTo>
                      <a:pt x="9156" y="2846"/>
                      <a:pt x="6263" y="1572"/>
                      <a:pt x="50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22" name="Google Shape;1622;p39"/>
              <p:cNvSpPr/>
              <p:nvPr/>
            </p:nvSpPr>
            <p:spPr>
              <a:xfrm>
                <a:off x="1380780" y="4071826"/>
                <a:ext cx="121338" cy="138265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846" extrusionOk="0">
                    <a:moveTo>
                      <a:pt x="405" y="1"/>
                    </a:moveTo>
                    <a:lnTo>
                      <a:pt x="0" y="1846"/>
                    </a:lnTo>
                    <a:lnTo>
                      <a:pt x="1620" y="1489"/>
                    </a:lnTo>
                    <a:lnTo>
                      <a:pt x="4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23" name="Google Shape;1623;p39"/>
              <p:cNvSpPr/>
              <p:nvPr/>
            </p:nvSpPr>
            <p:spPr>
              <a:xfrm>
                <a:off x="1408418" y="3948765"/>
                <a:ext cx="216761" cy="239081"/>
              </a:xfrm>
              <a:custGeom>
                <a:avLst/>
                <a:gdLst/>
                <a:ahLst/>
                <a:cxnLst/>
                <a:rect l="l" t="t" r="r" b="b"/>
                <a:pathLst>
                  <a:path w="2894" h="3192" extrusionOk="0">
                    <a:moveTo>
                      <a:pt x="346" y="0"/>
                    </a:moveTo>
                    <a:lnTo>
                      <a:pt x="0" y="1727"/>
                    </a:lnTo>
                    <a:lnTo>
                      <a:pt x="1227" y="3191"/>
                    </a:lnTo>
                    <a:lnTo>
                      <a:pt x="2894" y="2798"/>
                    </a:lnTo>
                    <a:lnTo>
                      <a:pt x="2060" y="1667"/>
                    </a:lnTo>
                    <a:lnTo>
                      <a:pt x="1298" y="1143"/>
                    </a:lnTo>
                    <a:lnTo>
                      <a:pt x="34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24" name="Google Shape;1624;p39"/>
              <p:cNvSpPr/>
              <p:nvPr/>
            </p:nvSpPr>
            <p:spPr>
              <a:xfrm>
                <a:off x="1362549" y="3263229"/>
                <a:ext cx="822177" cy="963813"/>
              </a:xfrm>
              <a:custGeom>
                <a:avLst/>
                <a:gdLst/>
                <a:ahLst/>
                <a:cxnLst/>
                <a:rect l="l" t="t" r="r" b="b"/>
                <a:pathLst>
                  <a:path w="10977" h="12868" extrusionOk="0">
                    <a:moveTo>
                      <a:pt x="6464" y="813"/>
                    </a:moveTo>
                    <a:lnTo>
                      <a:pt x="6678" y="1028"/>
                    </a:lnTo>
                    <a:cubicBezTo>
                      <a:pt x="6488" y="1266"/>
                      <a:pt x="6273" y="1504"/>
                      <a:pt x="6071" y="1742"/>
                    </a:cubicBezTo>
                    <a:lnTo>
                      <a:pt x="5976" y="1647"/>
                    </a:lnTo>
                    <a:cubicBezTo>
                      <a:pt x="6142" y="1385"/>
                      <a:pt x="6309" y="1099"/>
                      <a:pt x="6464" y="813"/>
                    </a:cubicBezTo>
                    <a:close/>
                    <a:moveTo>
                      <a:pt x="6904" y="1230"/>
                    </a:moveTo>
                    <a:cubicBezTo>
                      <a:pt x="7000" y="1337"/>
                      <a:pt x="7107" y="1432"/>
                      <a:pt x="7214" y="1516"/>
                    </a:cubicBezTo>
                    <a:cubicBezTo>
                      <a:pt x="7000" y="1766"/>
                      <a:pt x="6750" y="1980"/>
                      <a:pt x="6547" y="2230"/>
                    </a:cubicBezTo>
                    <a:cubicBezTo>
                      <a:pt x="6452" y="2135"/>
                      <a:pt x="6369" y="2052"/>
                      <a:pt x="6273" y="1944"/>
                    </a:cubicBezTo>
                    <a:cubicBezTo>
                      <a:pt x="6488" y="1730"/>
                      <a:pt x="6690" y="1492"/>
                      <a:pt x="6904" y="1230"/>
                    </a:cubicBezTo>
                    <a:close/>
                    <a:moveTo>
                      <a:pt x="7452" y="1706"/>
                    </a:moveTo>
                    <a:lnTo>
                      <a:pt x="7893" y="2028"/>
                    </a:lnTo>
                    <a:cubicBezTo>
                      <a:pt x="7655" y="2302"/>
                      <a:pt x="7452" y="2575"/>
                      <a:pt x="7226" y="2837"/>
                    </a:cubicBezTo>
                    <a:cubicBezTo>
                      <a:pt x="7059" y="2706"/>
                      <a:pt x="6916" y="2575"/>
                      <a:pt x="6762" y="2433"/>
                    </a:cubicBezTo>
                    <a:cubicBezTo>
                      <a:pt x="6976" y="2183"/>
                      <a:pt x="7238" y="1956"/>
                      <a:pt x="7452" y="1706"/>
                    </a:cubicBezTo>
                    <a:close/>
                    <a:moveTo>
                      <a:pt x="7262" y="337"/>
                    </a:moveTo>
                    <a:cubicBezTo>
                      <a:pt x="7833" y="682"/>
                      <a:pt x="8405" y="1028"/>
                      <a:pt x="8917" y="1456"/>
                    </a:cubicBezTo>
                    <a:cubicBezTo>
                      <a:pt x="9179" y="1671"/>
                      <a:pt x="9417" y="1909"/>
                      <a:pt x="9679" y="2099"/>
                    </a:cubicBezTo>
                    <a:cubicBezTo>
                      <a:pt x="9917" y="2266"/>
                      <a:pt x="10179" y="2385"/>
                      <a:pt x="10405" y="2540"/>
                    </a:cubicBezTo>
                    <a:cubicBezTo>
                      <a:pt x="10310" y="2683"/>
                      <a:pt x="10191" y="2825"/>
                      <a:pt x="10095" y="2980"/>
                    </a:cubicBezTo>
                    <a:cubicBezTo>
                      <a:pt x="9214" y="2564"/>
                      <a:pt x="8369" y="2052"/>
                      <a:pt x="7595" y="1456"/>
                    </a:cubicBezTo>
                    <a:cubicBezTo>
                      <a:pt x="7345" y="1266"/>
                      <a:pt x="7107" y="1028"/>
                      <a:pt x="6869" y="801"/>
                    </a:cubicBezTo>
                    <a:cubicBezTo>
                      <a:pt x="6988" y="623"/>
                      <a:pt x="7107" y="492"/>
                      <a:pt x="7262" y="337"/>
                    </a:cubicBezTo>
                    <a:close/>
                    <a:moveTo>
                      <a:pt x="8155" y="2183"/>
                    </a:moveTo>
                    <a:cubicBezTo>
                      <a:pt x="8297" y="2290"/>
                      <a:pt x="8452" y="2385"/>
                      <a:pt x="8595" y="2468"/>
                    </a:cubicBezTo>
                    <a:cubicBezTo>
                      <a:pt x="8357" y="2766"/>
                      <a:pt x="8119" y="3052"/>
                      <a:pt x="7881" y="3337"/>
                    </a:cubicBezTo>
                    <a:cubicBezTo>
                      <a:pt x="7726" y="3230"/>
                      <a:pt x="7595" y="3123"/>
                      <a:pt x="7464" y="3016"/>
                    </a:cubicBezTo>
                    <a:cubicBezTo>
                      <a:pt x="7690" y="2742"/>
                      <a:pt x="7928" y="2468"/>
                      <a:pt x="8155" y="2183"/>
                    </a:cubicBezTo>
                    <a:close/>
                    <a:moveTo>
                      <a:pt x="8833" y="2647"/>
                    </a:moveTo>
                    <a:cubicBezTo>
                      <a:pt x="8964" y="2742"/>
                      <a:pt x="9119" y="2814"/>
                      <a:pt x="9262" y="2885"/>
                    </a:cubicBezTo>
                    <a:cubicBezTo>
                      <a:pt x="9024" y="3183"/>
                      <a:pt x="8821" y="3492"/>
                      <a:pt x="8607" y="3826"/>
                    </a:cubicBezTo>
                    <a:lnTo>
                      <a:pt x="8119" y="3516"/>
                    </a:lnTo>
                    <a:cubicBezTo>
                      <a:pt x="8369" y="3230"/>
                      <a:pt x="8607" y="2933"/>
                      <a:pt x="8833" y="2647"/>
                    </a:cubicBezTo>
                    <a:close/>
                    <a:moveTo>
                      <a:pt x="9536" y="3016"/>
                    </a:moveTo>
                    <a:cubicBezTo>
                      <a:pt x="9667" y="3075"/>
                      <a:pt x="9786" y="3159"/>
                      <a:pt x="9917" y="3218"/>
                    </a:cubicBezTo>
                    <a:cubicBezTo>
                      <a:pt x="9833" y="3349"/>
                      <a:pt x="9738" y="3492"/>
                      <a:pt x="9655" y="3623"/>
                    </a:cubicBezTo>
                    <a:cubicBezTo>
                      <a:pt x="9560" y="3766"/>
                      <a:pt x="9464" y="4028"/>
                      <a:pt x="9345" y="4171"/>
                    </a:cubicBezTo>
                    <a:cubicBezTo>
                      <a:pt x="9321" y="4171"/>
                      <a:pt x="9321" y="4183"/>
                      <a:pt x="9310" y="4183"/>
                    </a:cubicBezTo>
                    <a:cubicBezTo>
                      <a:pt x="9167" y="4111"/>
                      <a:pt x="9024" y="4028"/>
                      <a:pt x="8881" y="3957"/>
                    </a:cubicBezTo>
                    <a:cubicBezTo>
                      <a:pt x="9083" y="3647"/>
                      <a:pt x="9310" y="3337"/>
                      <a:pt x="9536" y="3016"/>
                    </a:cubicBezTo>
                    <a:close/>
                    <a:moveTo>
                      <a:pt x="10202" y="3349"/>
                    </a:moveTo>
                    <a:cubicBezTo>
                      <a:pt x="10322" y="3409"/>
                      <a:pt x="10441" y="3456"/>
                      <a:pt x="10548" y="3492"/>
                    </a:cubicBezTo>
                    <a:cubicBezTo>
                      <a:pt x="10333" y="3814"/>
                      <a:pt x="10072" y="4088"/>
                      <a:pt x="9810" y="4373"/>
                    </a:cubicBezTo>
                    <a:cubicBezTo>
                      <a:pt x="9798" y="4385"/>
                      <a:pt x="9798" y="4409"/>
                      <a:pt x="9786" y="4421"/>
                    </a:cubicBezTo>
                    <a:cubicBezTo>
                      <a:pt x="9726" y="4385"/>
                      <a:pt x="9655" y="4361"/>
                      <a:pt x="9595" y="4326"/>
                    </a:cubicBezTo>
                    <a:cubicBezTo>
                      <a:pt x="9679" y="4195"/>
                      <a:pt x="9762" y="4028"/>
                      <a:pt x="9833" y="3909"/>
                    </a:cubicBezTo>
                    <a:cubicBezTo>
                      <a:pt x="9941" y="3730"/>
                      <a:pt x="10060" y="3552"/>
                      <a:pt x="10155" y="3373"/>
                    </a:cubicBezTo>
                    <a:cubicBezTo>
                      <a:pt x="10179" y="3373"/>
                      <a:pt x="10191" y="3361"/>
                      <a:pt x="10202" y="3349"/>
                    </a:cubicBezTo>
                    <a:close/>
                    <a:moveTo>
                      <a:pt x="5809" y="1921"/>
                    </a:moveTo>
                    <a:cubicBezTo>
                      <a:pt x="5845" y="1944"/>
                      <a:pt x="5869" y="1992"/>
                      <a:pt x="5904" y="2028"/>
                    </a:cubicBezTo>
                    <a:cubicBezTo>
                      <a:pt x="5916" y="2063"/>
                      <a:pt x="5952" y="2099"/>
                      <a:pt x="5988" y="2111"/>
                    </a:cubicBezTo>
                    <a:lnTo>
                      <a:pt x="6262" y="2385"/>
                    </a:lnTo>
                    <a:cubicBezTo>
                      <a:pt x="4761" y="4469"/>
                      <a:pt x="3273" y="6564"/>
                      <a:pt x="1785" y="8660"/>
                    </a:cubicBezTo>
                    <a:cubicBezTo>
                      <a:pt x="1582" y="8945"/>
                      <a:pt x="1380" y="9231"/>
                      <a:pt x="1189" y="9505"/>
                    </a:cubicBezTo>
                    <a:cubicBezTo>
                      <a:pt x="1094" y="9386"/>
                      <a:pt x="1011" y="9255"/>
                      <a:pt x="928" y="9124"/>
                    </a:cubicBezTo>
                    <a:cubicBezTo>
                      <a:pt x="1844" y="8112"/>
                      <a:pt x="2535" y="6874"/>
                      <a:pt x="3273" y="5754"/>
                    </a:cubicBezTo>
                    <a:cubicBezTo>
                      <a:pt x="4023" y="4564"/>
                      <a:pt x="4749" y="3337"/>
                      <a:pt x="5607" y="2218"/>
                    </a:cubicBezTo>
                    <a:cubicBezTo>
                      <a:pt x="5678" y="2123"/>
                      <a:pt x="5738" y="2028"/>
                      <a:pt x="5809" y="1921"/>
                    </a:cubicBezTo>
                    <a:close/>
                    <a:moveTo>
                      <a:pt x="6488" y="2587"/>
                    </a:moveTo>
                    <a:cubicBezTo>
                      <a:pt x="6738" y="2814"/>
                      <a:pt x="6988" y="3040"/>
                      <a:pt x="7262" y="3242"/>
                    </a:cubicBezTo>
                    <a:cubicBezTo>
                      <a:pt x="6440" y="4421"/>
                      <a:pt x="5607" y="5564"/>
                      <a:pt x="4749" y="6707"/>
                    </a:cubicBezTo>
                    <a:cubicBezTo>
                      <a:pt x="3856" y="7921"/>
                      <a:pt x="2821" y="9017"/>
                      <a:pt x="1904" y="10207"/>
                    </a:cubicBezTo>
                    <a:cubicBezTo>
                      <a:pt x="1725" y="10064"/>
                      <a:pt x="1547" y="9898"/>
                      <a:pt x="1380" y="9719"/>
                    </a:cubicBezTo>
                    <a:cubicBezTo>
                      <a:pt x="2821" y="7695"/>
                      <a:pt x="4249" y="5683"/>
                      <a:pt x="5690" y="3659"/>
                    </a:cubicBezTo>
                    <a:cubicBezTo>
                      <a:pt x="5940" y="3314"/>
                      <a:pt x="6214" y="2945"/>
                      <a:pt x="6488" y="2587"/>
                    </a:cubicBezTo>
                    <a:close/>
                    <a:moveTo>
                      <a:pt x="7476" y="3433"/>
                    </a:moveTo>
                    <a:cubicBezTo>
                      <a:pt x="7774" y="3659"/>
                      <a:pt x="8071" y="3849"/>
                      <a:pt x="8405" y="4052"/>
                    </a:cubicBezTo>
                    <a:cubicBezTo>
                      <a:pt x="7643" y="4826"/>
                      <a:pt x="6964" y="5695"/>
                      <a:pt x="6262" y="6528"/>
                    </a:cubicBezTo>
                    <a:cubicBezTo>
                      <a:pt x="5333" y="7636"/>
                      <a:pt x="4428" y="8755"/>
                      <a:pt x="3487" y="9838"/>
                    </a:cubicBezTo>
                    <a:cubicBezTo>
                      <a:pt x="3214" y="10160"/>
                      <a:pt x="2916" y="10517"/>
                      <a:pt x="2582" y="10803"/>
                    </a:cubicBezTo>
                    <a:cubicBezTo>
                      <a:pt x="2440" y="10672"/>
                      <a:pt x="2285" y="10541"/>
                      <a:pt x="2118" y="10422"/>
                    </a:cubicBezTo>
                    <a:cubicBezTo>
                      <a:pt x="3047" y="9231"/>
                      <a:pt x="4083" y="8124"/>
                      <a:pt x="4976" y="6909"/>
                    </a:cubicBezTo>
                    <a:cubicBezTo>
                      <a:pt x="5821" y="5754"/>
                      <a:pt x="6678" y="4599"/>
                      <a:pt x="7476" y="3433"/>
                    </a:cubicBezTo>
                    <a:close/>
                    <a:moveTo>
                      <a:pt x="8667" y="4195"/>
                    </a:moveTo>
                    <a:cubicBezTo>
                      <a:pt x="8964" y="4361"/>
                      <a:pt x="9262" y="4504"/>
                      <a:pt x="9571" y="4659"/>
                    </a:cubicBezTo>
                    <a:cubicBezTo>
                      <a:pt x="9095" y="5195"/>
                      <a:pt x="8643" y="5719"/>
                      <a:pt x="8167" y="6231"/>
                    </a:cubicBezTo>
                    <a:cubicBezTo>
                      <a:pt x="6916" y="7624"/>
                      <a:pt x="5642" y="9005"/>
                      <a:pt x="4416" y="10434"/>
                    </a:cubicBezTo>
                    <a:cubicBezTo>
                      <a:pt x="4059" y="10838"/>
                      <a:pt x="3702" y="11231"/>
                      <a:pt x="3368" y="11660"/>
                    </a:cubicBezTo>
                    <a:cubicBezTo>
                      <a:pt x="3214" y="11410"/>
                      <a:pt x="3011" y="11207"/>
                      <a:pt x="2809" y="11017"/>
                    </a:cubicBezTo>
                    <a:cubicBezTo>
                      <a:pt x="3535" y="10386"/>
                      <a:pt x="4130" y="9552"/>
                      <a:pt x="4738" y="8826"/>
                    </a:cubicBezTo>
                    <a:cubicBezTo>
                      <a:pt x="5690" y="7695"/>
                      <a:pt x="6619" y="6552"/>
                      <a:pt x="7571" y="5433"/>
                    </a:cubicBezTo>
                    <a:cubicBezTo>
                      <a:pt x="7928" y="5016"/>
                      <a:pt x="8286" y="4576"/>
                      <a:pt x="8667" y="4195"/>
                    </a:cubicBezTo>
                    <a:close/>
                    <a:moveTo>
                      <a:pt x="808" y="9505"/>
                    </a:moveTo>
                    <a:cubicBezTo>
                      <a:pt x="1451" y="10434"/>
                      <a:pt x="2594" y="10910"/>
                      <a:pt x="3166" y="11910"/>
                    </a:cubicBezTo>
                    <a:cubicBezTo>
                      <a:pt x="2737" y="12041"/>
                      <a:pt x="2273" y="12124"/>
                      <a:pt x="1809" y="12219"/>
                    </a:cubicBezTo>
                    <a:cubicBezTo>
                      <a:pt x="1368" y="11791"/>
                      <a:pt x="1011" y="11267"/>
                      <a:pt x="570" y="10815"/>
                    </a:cubicBezTo>
                    <a:cubicBezTo>
                      <a:pt x="654" y="10386"/>
                      <a:pt x="737" y="9945"/>
                      <a:pt x="808" y="9505"/>
                    </a:cubicBezTo>
                    <a:close/>
                    <a:moveTo>
                      <a:pt x="511" y="11196"/>
                    </a:moveTo>
                    <a:cubicBezTo>
                      <a:pt x="844" y="11553"/>
                      <a:pt x="1130" y="11934"/>
                      <a:pt x="1463" y="12291"/>
                    </a:cubicBezTo>
                    <a:cubicBezTo>
                      <a:pt x="1082" y="12362"/>
                      <a:pt x="689" y="12446"/>
                      <a:pt x="320" y="12541"/>
                    </a:cubicBezTo>
                    <a:cubicBezTo>
                      <a:pt x="368" y="12089"/>
                      <a:pt x="439" y="11636"/>
                      <a:pt x="511" y="11196"/>
                    </a:cubicBezTo>
                    <a:close/>
                    <a:moveTo>
                      <a:pt x="7220" y="0"/>
                    </a:moveTo>
                    <a:cubicBezTo>
                      <a:pt x="7193" y="0"/>
                      <a:pt x="7170" y="7"/>
                      <a:pt x="7154" y="28"/>
                    </a:cubicBezTo>
                    <a:cubicBezTo>
                      <a:pt x="6952" y="206"/>
                      <a:pt x="6809" y="373"/>
                      <a:pt x="6678" y="575"/>
                    </a:cubicBezTo>
                    <a:lnTo>
                      <a:pt x="6535" y="444"/>
                    </a:lnTo>
                    <a:cubicBezTo>
                      <a:pt x="6513" y="421"/>
                      <a:pt x="6485" y="412"/>
                      <a:pt x="6457" y="412"/>
                    </a:cubicBezTo>
                    <a:cubicBezTo>
                      <a:pt x="6398" y="412"/>
                      <a:pt x="6337" y="455"/>
                      <a:pt x="6321" y="504"/>
                    </a:cubicBezTo>
                    <a:cubicBezTo>
                      <a:pt x="5773" y="1468"/>
                      <a:pt x="5130" y="2361"/>
                      <a:pt x="4523" y="3290"/>
                    </a:cubicBezTo>
                    <a:cubicBezTo>
                      <a:pt x="3630" y="4659"/>
                      <a:pt x="2761" y="6040"/>
                      <a:pt x="1856" y="7386"/>
                    </a:cubicBezTo>
                    <a:cubicBezTo>
                      <a:pt x="1475" y="7933"/>
                      <a:pt x="1106" y="8493"/>
                      <a:pt x="654" y="8969"/>
                    </a:cubicBezTo>
                    <a:cubicBezTo>
                      <a:pt x="630" y="8993"/>
                      <a:pt x="618" y="9017"/>
                      <a:pt x="618" y="9052"/>
                    </a:cubicBezTo>
                    <a:cubicBezTo>
                      <a:pt x="511" y="9648"/>
                      <a:pt x="416" y="10219"/>
                      <a:pt x="296" y="10815"/>
                    </a:cubicBezTo>
                    <a:lnTo>
                      <a:pt x="296" y="10862"/>
                    </a:lnTo>
                    <a:cubicBezTo>
                      <a:pt x="189" y="11469"/>
                      <a:pt x="82" y="12100"/>
                      <a:pt x="11" y="12708"/>
                    </a:cubicBezTo>
                    <a:cubicBezTo>
                      <a:pt x="1" y="12809"/>
                      <a:pt x="86" y="12868"/>
                      <a:pt x="170" y="12868"/>
                    </a:cubicBezTo>
                    <a:cubicBezTo>
                      <a:pt x="185" y="12868"/>
                      <a:pt x="199" y="12866"/>
                      <a:pt x="213" y="12862"/>
                    </a:cubicBezTo>
                    <a:cubicBezTo>
                      <a:pt x="725" y="12708"/>
                      <a:pt x="1225" y="12600"/>
                      <a:pt x="1749" y="12517"/>
                    </a:cubicBezTo>
                    <a:cubicBezTo>
                      <a:pt x="1759" y="12521"/>
                      <a:pt x="1770" y="12522"/>
                      <a:pt x="1780" y="12522"/>
                    </a:cubicBezTo>
                    <a:cubicBezTo>
                      <a:pt x="1806" y="12522"/>
                      <a:pt x="1831" y="12514"/>
                      <a:pt x="1856" y="12505"/>
                    </a:cubicBezTo>
                    <a:cubicBezTo>
                      <a:pt x="2392" y="12398"/>
                      <a:pt x="2916" y="12291"/>
                      <a:pt x="3428" y="12148"/>
                    </a:cubicBezTo>
                    <a:cubicBezTo>
                      <a:pt x="3511" y="12124"/>
                      <a:pt x="3523" y="12065"/>
                      <a:pt x="3523" y="12029"/>
                    </a:cubicBezTo>
                    <a:cubicBezTo>
                      <a:pt x="3809" y="11588"/>
                      <a:pt x="4166" y="11207"/>
                      <a:pt x="4499" y="10815"/>
                    </a:cubicBezTo>
                    <a:cubicBezTo>
                      <a:pt x="5071" y="10160"/>
                      <a:pt x="5642" y="9505"/>
                      <a:pt x="6226" y="8874"/>
                    </a:cubicBezTo>
                    <a:cubicBezTo>
                      <a:pt x="7464" y="7505"/>
                      <a:pt x="8702" y="6135"/>
                      <a:pt x="9917" y="4742"/>
                    </a:cubicBezTo>
                    <a:cubicBezTo>
                      <a:pt x="10262" y="4361"/>
                      <a:pt x="10655" y="3957"/>
                      <a:pt x="10953" y="3528"/>
                    </a:cubicBezTo>
                    <a:cubicBezTo>
                      <a:pt x="10976" y="3456"/>
                      <a:pt x="10953" y="3349"/>
                      <a:pt x="10857" y="3302"/>
                    </a:cubicBezTo>
                    <a:cubicBezTo>
                      <a:pt x="10691" y="3242"/>
                      <a:pt x="10548" y="3171"/>
                      <a:pt x="10393" y="3099"/>
                    </a:cubicBezTo>
                    <a:cubicBezTo>
                      <a:pt x="10512" y="2921"/>
                      <a:pt x="10631" y="2766"/>
                      <a:pt x="10762" y="2599"/>
                    </a:cubicBezTo>
                    <a:cubicBezTo>
                      <a:pt x="10810" y="2540"/>
                      <a:pt x="10798" y="2444"/>
                      <a:pt x="10738" y="2397"/>
                    </a:cubicBezTo>
                    <a:cubicBezTo>
                      <a:pt x="10464" y="2183"/>
                      <a:pt x="10155" y="2052"/>
                      <a:pt x="9869" y="1861"/>
                    </a:cubicBezTo>
                    <a:cubicBezTo>
                      <a:pt x="9607" y="1671"/>
                      <a:pt x="9369" y="1432"/>
                      <a:pt x="9119" y="1218"/>
                    </a:cubicBezTo>
                    <a:cubicBezTo>
                      <a:pt x="8559" y="754"/>
                      <a:pt x="7940" y="397"/>
                      <a:pt x="7333" y="28"/>
                    </a:cubicBezTo>
                    <a:cubicBezTo>
                      <a:pt x="7299" y="14"/>
                      <a:pt x="7256" y="0"/>
                      <a:pt x="72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</p:grpSp>
      <p:grpSp>
        <p:nvGrpSpPr>
          <p:cNvPr id="1637" name="Google Shape;1637;p39"/>
          <p:cNvGrpSpPr/>
          <p:nvPr/>
        </p:nvGrpSpPr>
        <p:grpSpPr>
          <a:xfrm rot="1059618">
            <a:off x="490121" y="577471"/>
            <a:ext cx="577537" cy="439243"/>
            <a:chOff x="5841679" y="4053505"/>
            <a:chExt cx="278328" cy="211668"/>
          </a:xfrm>
        </p:grpSpPr>
        <p:sp>
          <p:nvSpPr>
            <p:cNvPr id="1638" name="Google Shape;1638;p39"/>
            <p:cNvSpPr/>
            <p:nvPr/>
          </p:nvSpPr>
          <p:spPr>
            <a:xfrm>
              <a:off x="5851505" y="4063317"/>
              <a:ext cx="258705" cy="69882"/>
            </a:xfrm>
            <a:custGeom>
              <a:avLst/>
              <a:gdLst/>
              <a:ahLst/>
              <a:cxnLst/>
              <a:rect l="l" t="t" r="r" b="b"/>
              <a:pathLst>
                <a:path w="3454" h="933" extrusionOk="0">
                  <a:moveTo>
                    <a:pt x="2601" y="0"/>
                  </a:moveTo>
                  <a:cubicBezTo>
                    <a:pt x="2183" y="0"/>
                    <a:pt x="1756" y="52"/>
                    <a:pt x="1334" y="99"/>
                  </a:cubicBezTo>
                  <a:cubicBezTo>
                    <a:pt x="989" y="147"/>
                    <a:pt x="501" y="99"/>
                    <a:pt x="191" y="230"/>
                  </a:cubicBezTo>
                  <a:cubicBezTo>
                    <a:pt x="60" y="289"/>
                    <a:pt x="60" y="301"/>
                    <a:pt x="25" y="444"/>
                  </a:cubicBezTo>
                  <a:cubicBezTo>
                    <a:pt x="37" y="492"/>
                    <a:pt x="13" y="932"/>
                    <a:pt x="1" y="932"/>
                  </a:cubicBezTo>
                  <a:lnTo>
                    <a:pt x="1" y="932"/>
                  </a:lnTo>
                  <a:cubicBezTo>
                    <a:pt x="1156" y="885"/>
                    <a:pt x="2299" y="825"/>
                    <a:pt x="3454" y="754"/>
                  </a:cubicBezTo>
                  <a:cubicBezTo>
                    <a:pt x="3454" y="563"/>
                    <a:pt x="3430" y="373"/>
                    <a:pt x="3394" y="170"/>
                  </a:cubicBezTo>
                  <a:cubicBezTo>
                    <a:pt x="3394" y="147"/>
                    <a:pt x="3370" y="99"/>
                    <a:pt x="3347" y="87"/>
                  </a:cubicBezTo>
                  <a:cubicBezTo>
                    <a:pt x="3311" y="75"/>
                    <a:pt x="3287" y="51"/>
                    <a:pt x="3251" y="51"/>
                  </a:cubicBezTo>
                  <a:cubicBezTo>
                    <a:pt x="3038" y="14"/>
                    <a:pt x="2821" y="0"/>
                    <a:pt x="2601" y="0"/>
                  </a:cubicBezTo>
                  <a:close/>
                  <a:moveTo>
                    <a:pt x="1" y="932"/>
                  </a:moveTo>
                  <a:cubicBezTo>
                    <a:pt x="1" y="932"/>
                    <a:pt x="1" y="932"/>
                    <a:pt x="1" y="932"/>
                  </a:cubicBezTo>
                  <a:cubicBezTo>
                    <a:pt x="1" y="932"/>
                    <a:pt x="1" y="932"/>
                    <a:pt x="1" y="9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39" name="Google Shape;1639;p39"/>
            <p:cNvSpPr/>
            <p:nvPr/>
          </p:nvSpPr>
          <p:spPr>
            <a:xfrm>
              <a:off x="5841679" y="4053505"/>
              <a:ext cx="278328" cy="89506"/>
            </a:xfrm>
            <a:custGeom>
              <a:avLst/>
              <a:gdLst/>
              <a:ahLst/>
              <a:cxnLst/>
              <a:rect l="l" t="t" r="r" b="b"/>
              <a:pathLst>
                <a:path w="3716" h="1195" extrusionOk="0">
                  <a:moveTo>
                    <a:pt x="2704" y="266"/>
                  </a:moveTo>
                  <a:cubicBezTo>
                    <a:pt x="2930" y="266"/>
                    <a:pt x="3156" y="278"/>
                    <a:pt x="3370" y="337"/>
                  </a:cubicBezTo>
                  <a:lnTo>
                    <a:pt x="3394" y="337"/>
                  </a:lnTo>
                  <a:lnTo>
                    <a:pt x="3394" y="349"/>
                  </a:lnTo>
                  <a:cubicBezTo>
                    <a:pt x="3418" y="480"/>
                    <a:pt x="3454" y="623"/>
                    <a:pt x="3454" y="766"/>
                  </a:cubicBezTo>
                  <a:cubicBezTo>
                    <a:pt x="2394" y="837"/>
                    <a:pt x="1334" y="897"/>
                    <a:pt x="275" y="932"/>
                  </a:cubicBezTo>
                  <a:cubicBezTo>
                    <a:pt x="275" y="873"/>
                    <a:pt x="299" y="813"/>
                    <a:pt x="299" y="754"/>
                  </a:cubicBezTo>
                  <a:cubicBezTo>
                    <a:pt x="310" y="682"/>
                    <a:pt x="310" y="623"/>
                    <a:pt x="310" y="599"/>
                  </a:cubicBezTo>
                  <a:lnTo>
                    <a:pt x="310" y="575"/>
                  </a:lnTo>
                  <a:cubicBezTo>
                    <a:pt x="322" y="540"/>
                    <a:pt x="322" y="516"/>
                    <a:pt x="322" y="516"/>
                  </a:cubicBezTo>
                  <a:cubicBezTo>
                    <a:pt x="322" y="516"/>
                    <a:pt x="334" y="504"/>
                    <a:pt x="382" y="480"/>
                  </a:cubicBezTo>
                  <a:cubicBezTo>
                    <a:pt x="572" y="409"/>
                    <a:pt x="870" y="397"/>
                    <a:pt x="1132" y="385"/>
                  </a:cubicBezTo>
                  <a:cubicBezTo>
                    <a:pt x="1263" y="361"/>
                    <a:pt x="1382" y="361"/>
                    <a:pt x="1501" y="349"/>
                  </a:cubicBezTo>
                  <a:cubicBezTo>
                    <a:pt x="1906" y="301"/>
                    <a:pt x="2299" y="266"/>
                    <a:pt x="2704" y="266"/>
                  </a:cubicBezTo>
                  <a:close/>
                  <a:moveTo>
                    <a:pt x="2742" y="0"/>
                  </a:moveTo>
                  <a:cubicBezTo>
                    <a:pt x="2314" y="0"/>
                    <a:pt x="1887" y="52"/>
                    <a:pt x="1465" y="99"/>
                  </a:cubicBezTo>
                  <a:cubicBezTo>
                    <a:pt x="1370" y="111"/>
                    <a:pt x="1251" y="123"/>
                    <a:pt x="1108" y="123"/>
                  </a:cubicBezTo>
                  <a:cubicBezTo>
                    <a:pt x="834" y="123"/>
                    <a:pt x="513" y="147"/>
                    <a:pt x="275" y="242"/>
                  </a:cubicBezTo>
                  <a:cubicBezTo>
                    <a:pt x="120" y="301"/>
                    <a:pt x="84" y="349"/>
                    <a:pt x="37" y="516"/>
                  </a:cubicBezTo>
                  <a:lnTo>
                    <a:pt x="37" y="540"/>
                  </a:lnTo>
                  <a:cubicBezTo>
                    <a:pt x="37" y="575"/>
                    <a:pt x="37" y="599"/>
                    <a:pt x="25" y="742"/>
                  </a:cubicBezTo>
                  <a:cubicBezTo>
                    <a:pt x="13" y="825"/>
                    <a:pt x="13" y="992"/>
                    <a:pt x="1" y="1016"/>
                  </a:cubicBezTo>
                  <a:cubicBezTo>
                    <a:pt x="13" y="992"/>
                    <a:pt x="60" y="932"/>
                    <a:pt x="120" y="932"/>
                  </a:cubicBezTo>
                  <a:lnTo>
                    <a:pt x="120" y="1194"/>
                  </a:lnTo>
                  <a:lnTo>
                    <a:pt x="144" y="1194"/>
                  </a:lnTo>
                  <a:cubicBezTo>
                    <a:pt x="1287" y="1171"/>
                    <a:pt x="2454" y="1111"/>
                    <a:pt x="3597" y="1016"/>
                  </a:cubicBezTo>
                  <a:lnTo>
                    <a:pt x="3716" y="1004"/>
                  </a:lnTo>
                  <a:lnTo>
                    <a:pt x="3716" y="885"/>
                  </a:lnTo>
                  <a:cubicBezTo>
                    <a:pt x="3716" y="682"/>
                    <a:pt x="3704" y="468"/>
                    <a:pt x="3656" y="278"/>
                  </a:cubicBezTo>
                  <a:cubicBezTo>
                    <a:pt x="3644" y="230"/>
                    <a:pt x="3632" y="170"/>
                    <a:pt x="3573" y="111"/>
                  </a:cubicBezTo>
                  <a:cubicBezTo>
                    <a:pt x="3525" y="63"/>
                    <a:pt x="3454" y="51"/>
                    <a:pt x="3418" y="51"/>
                  </a:cubicBezTo>
                  <a:cubicBezTo>
                    <a:pt x="3193" y="15"/>
                    <a:pt x="2967" y="0"/>
                    <a:pt x="27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40" name="Google Shape;1640;p39"/>
            <p:cNvSpPr/>
            <p:nvPr/>
          </p:nvSpPr>
          <p:spPr>
            <a:xfrm>
              <a:off x="5851505" y="4184955"/>
              <a:ext cx="258705" cy="69507"/>
            </a:xfrm>
            <a:custGeom>
              <a:avLst/>
              <a:gdLst/>
              <a:ahLst/>
              <a:cxnLst/>
              <a:rect l="l" t="t" r="r" b="b"/>
              <a:pathLst>
                <a:path w="3454" h="928" extrusionOk="0">
                  <a:moveTo>
                    <a:pt x="2599" y="1"/>
                  </a:moveTo>
                  <a:cubicBezTo>
                    <a:pt x="2181" y="1"/>
                    <a:pt x="1755" y="47"/>
                    <a:pt x="1334" y="94"/>
                  </a:cubicBezTo>
                  <a:cubicBezTo>
                    <a:pt x="989" y="142"/>
                    <a:pt x="501" y="94"/>
                    <a:pt x="191" y="225"/>
                  </a:cubicBezTo>
                  <a:cubicBezTo>
                    <a:pt x="60" y="285"/>
                    <a:pt x="60" y="309"/>
                    <a:pt x="25" y="440"/>
                  </a:cubicBezTo>
                  <a:cubicBezTo>
                    <a:pt x="37" y="487"/>
                    <a:pt x="13" y="928"/>
                    <a:pt x="1" y="928"/>
                  </a:cubicBezTo>
                  <a:cubicBezTo>
                    <a:pt x="1156" y="892"/>
                    <a:pt x="2299" y="832"/>
                    <a:pt x="3454" y="749"/>
                  </a:cubicBezTo>
                  <a:cubicBezTo>
                    <a:pt x="3454" y="559"/>
                    <a:pt x="3430" y="368"/>
                    <a:pt x="3394" y="178"/>
                  </a:cubicBezTo>
                  <a:cubicBezTo>
                    <a:pt x="3394" y="142"/>
                    <a:pt x="3370" y="94"/>
                    <a:pt x="3347" y="82"/>
                  </a:cubicBezTo>
                  <a:cubicBezTo>
                    <a:pt x="3311" y="70"/>
                    <a:pt x="3287" y="47"/>
                    <a:pt x="3251" y="47"/>
                  </a:cubicBezTo>
                  <a:cubicBezTo>
                    <a:pt x="3038" y="14"/>
                    <a:pt x="2819" y="1"/>
                    <a:pt x="25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41" name="Google Shape;1641;p39"/>
            <p:cNvSpPr/>
            <p:nvPr/>
          </p:nvSpPr>
          <p:spPr>
            <a:xfrm>
              <a:off x="5841679" y="4175143"/>
              <a:ext cx="278328" cy="90030"/>
            </a:xfrm>
            <a:custGeom>
              <a:avLst/>
              <a:gdLst/>
              <a:ahLst/>
              <a:cxnLst/>
              <a:rect l="l" t="t" r="r" b="b"/>
              <a:pathLst>
                <a:path w="3716" h="1202" extrusionOk="0">
                  <a:moveTo>
                    <a:pt x="2704" y="261"/>
                  </a:moveTo>
                  <a:cubicBezTo>
                    <a:pt x="2930" y="261"/>
                    <a:pt x="3156" y="273"/>
                    <a:pt x="3370" y="332"/>
                  </a:cubicBezTo>
                  <a:lnTo>
                    <a:pt x="3394" y="332"/>
                  </a:lnTo>
                  <a:lnTo>
                    <a:pt x="3394" y="344"/>
                  </a:lnTo>
                  <a:cubicBezTo>
                    <a:pt x="3418" y="487"/>
                    <a:pt x="3454" y="618"/>
                    <a:pt x="3454" y="761"/>
                  </a:cubicBezTo>
                  <a:cubicBezTo>
                    <a:pt x="2394" y="844"/>
                    <a:pt x="1334" y="904"/>
                    <a:pt x="275" y="928"/>
                  </a:cubicBezTo>
                  <a:cubicBezTo>
                    <a:pt x="275" y="868"/>
                    <a:pt x="299" y="809"/>
                    <a:pt x="299" y="749"/>
                  </a:cubicBezTo>
                  <a:cubicBezTo>
                    <a:pt x="310" y="678"/>
                    <a:pt x="310" y="618"/>
                    <a:pt x="310" y="606"/>
                  </a:cubicBezTo>
                  <a:lnTo>
                    <a:pt x="310" y="571"/>
                  </a:lnTo>
                  <a:cubicBezTo>
                    <a:pt x="322" y="547"/>
                    <a:pt x="322" y="511"/>
                    <a:pt x="322" y="511"/>
                  </a:cubicBezTo>
                  <a:cubicBezTo>
                    <a:pt x="322" y="511"/>
                    <a:pt x="334" y="499"/>
                    <a:pt x="382" y="487"/>
                  </a:cubicBezTo>
                  <a:cubicBezTo>
                    <a:pt x="572" y="404"/>
                    <a:pt x="870" y="392"/>
                    <a:pt x="1132" y="380"/>
                  </a:cubicBezTo>
                  <a:cubicBezTo>
                    <a:pt x="1263" y="368"/>
                    <a:pt x="1382" y="368"/>
                    <a:pt x="1501" y="344"/>
                  </a:cubicBezTo>
                  <a:cubicBezTo>
                    <a:pt x="1906" y="309"/>
                    <a:pt x="2299" y="261"/>
                    <a:pt x="2704" y="261"/>
                  </a:cubicBezTo>
                  <a:close/>
                  <a:moveTo>
                    <a:pt x="2740" y="1"/>
                  </a:moveTo>
                  <a:cubicBezTo>
                    <a:pt x="2312" y="1"/>
                    <a:pt x="1886" y="48"/>
                    <a:pt x="1465" y="94"/>
                  </a:cubicBezTo>
                  <a:cubicBezTo>
                    <a:pt x="1370" y="106"/>
                    <a:pt x="1251" y="130"/>
                    <a:pt x="1108" y="130"/>
                  </a:cubicBezTo>
                  <a:cubicBezTo>
                    <a:pt x="834" y="130"/>
                    <a:pt x="513" y="142"/>
                    <a:pt x="275" y="249"/>
                  </a:cubicBezTo>
                  <a:cubicBezTo>
                    <a:pt x="120" y="309"/>
                    <a:pt x="84" y="344"/>
                    <a:pt x="37" y="511"/>
                  </a:cubicBezTo>
                  <a:lnTo>
                    <a:pt x="37" y="547"/>
                  </a:lnTo>
                  <a:cubicBezTo>
                    <a:pt x="37" y="571"/>
                    <a:pt x="37" y="606"/>
                    <a:pt x="25" y="737"/>
                  </a:cubicBezTo>
                  <a:cubicBezTo>
                    <a:pt x="13" y="821"/>
                    <a:pt x="13" y="987"/>
                    <a:pt x="1" y="1023"/>
                  </a:cubicBezTo>
                  <a:cubicBezTo>
                    <a:pt x="13" y="987"/>
                    <a:pt x="60" y="928"/>
                    <a:pt x="120" y="928"/>
                  </a:cubicBezTo>
                  <a:lnTo>
                    <a:pt x="120" y="1202"/>
                  </a:lnTo>
                  <a:lnTo>
                    <a:pt x="144" y="1202"/>
                  </a:lnTo>
                  <a:cubicBezTo>
                    <a:pt x="1287" y="1166"/>
                    <a:pt x="2454" y="1106"/>
                    <a:pt x="3597" y="1023"/>
                  </a:cubicBezTo>
                  <a:lnTo>
                    <a:pt x="3716" y="999"/>
                  </a:lnTo>
                  <a:lnTo>
                    <a:pt x="3716" y="880"/>
                  </a:lnTo>
                  <a:cubicBezTo>
                    <a:pt x="3716" y="678"/>
                    <a:pt x="3704" y="463"/>
                    <a:pt x="3656" y="273"/>
                  </a:cubicBezTo>
                  <a:cubicBezTo>
                    <a:pt x="3644" y="225"/>
                    <a:pt x="3632" y="166"/>
                    <a:pt x="3573" y="106"/>
                  </a:cubicBezTo>
                  <a:cubicBezTo>
                    <a:pt x="3525" y="70"/>
                    <a:pt x="3454" y="47"/>
                    <a:pt x="3418" y="47"/>
                  </a:cubicBezTo>
                  <a:cubicBezTo>
                    <a:pt x="3192" y="14"/>
                    <a:pt x="2966" y="1"/>
                    <a:pt x="27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1642" name="Google Shape;1642;p39"/>
          <p:cNvGrpSpPr/>
          <p:nvPr/>
        </p:nvGrpSpPr>
        <p:grpSpPr>
          <a:xfrm rot="3273994">
            <a:off x="11379794" y="985263"/>
            <a:ext cx="666870" cy="626660"/>
            <a:chOff x="6276222" y="5478184"/>
            <a:chExt cx="335402" cy="315179"/>
          </a:xfrm>
        </p:grpSpPr>
        <p:sp>
          <p:nvSpPr>
            <p:cNvPr id="1643" name="Google Shape;1643;p39"/>
            <p:cNvSpPr/>
            <p:nvPr/>
          </p:nvSpPr>
          <p:spPr>
            <a:xfrm>
              <a:off x="6286484" y="5487174"/>
              <a:ext cx="314880" cy="297203"/>
            </a:xfrm>
            <a:custGeom>
              <a:avLst/>
              <a:gdLst/>
              <a:ahLst/>
              <a:cxnLst/>
              <a:rect l="l" t="t" r="r" b="b"/>
              <a:pathLst>
                <a:path w="4204" h="3968" extrusionOk="0">
                  <a:moveTo>
                    <a:pt x="762" y="1"/>
                  </a:moveTo>
                  <a:cubicBezTo>
                    <a:pt x="758" y="1"/>
                    <a:pt x="754" y="1"/>
                    <a:pt x="751" y="3"/>
                  </a:cubicBezTo>
                  <a:cubicBezTo>
                    <a:pt x="549" y="158"/>
                    <a:pt x="1" y="634"/>
                    <a:pt x="1" y="634"/>
                  </a:cubicBezTo>
                  <a:cubicBezTo>
                    <a:pt x="1" y="634"/>
                    <a:pt x="358" y="1039"/>
                    <a:pt x="1132" y="1837"/>
                  </a:cubicBezTo>
                  <a:cubicBezTo>
                    <a:pt x="822" y="2122"/>
                    <a:pt x="394" y="2492"/>
                    <a:pt x="72" y="2789"/>
                  </a:cubicBezTo>
                  <a:cubicBezTo>
                    <a:pt x="358" y="3135"/>
                    <a:pt x="727" y="3420"/>
                    <a:pt x="1013" y="3777"/>
                  </a:cubicBezTo>
                  <a:cubicBezTo>
                    <a:pt x="1430" y="3504"/>
                    <a:pt x="1608" y="3135"/>
                    <a:pt x="1954" y="2825"/>
                  </a:cubicBezTo>
                  <a:cubicBezTo>
                    <a:pt x="2311" y="3135"/>
                    <a:pt x="2870" y="3563"/>
                    <a:pt x="3156" y="3968"/>
                  </a:cubicBezTo>
                  <a:cubicBezTo>
                    <a:pt x="3585" y="3718"/>
                    <a:pt x="3728" y="3420"/>
                    <a:pt x="4204" y="3289"/>
                  </a:cubicBezTo>
                  <a:cubicBezTo>
                    <a:pt x="3811" y="2813"/>
                    <a:pt x="3227" y="2313"/>
                    <a:pt x="2751" y="1920"/>
                  </a:cubicBezTo>
                  <a:cubicBezTo>
                    <a:pt x="3251" y="1515"/>
                    <a:pt x="3323" y="1349"/>
                    <a:pt x="3847" y="979"/>
                  </a:cubicBezTo>
                  <a:cubicBezTo>
                    <a:pt x="3513" y="670"/>
                    <a:pt x="3382" y="503"/>
                    <a:pt x="3049" y="194"/>
                  </a:cubicBezTo>
                  <a:cubicBezTo>
                    <a:pt x="2668" y="682"/>
                    <a:pt x="2477" y="944"/>
                    <a:pt x="2001" y="1301"/>
                  </a:cubicBezTo>
                  <a:cubicBezTo>
                    <a:pt x="1999" y="1302"/>
                    <a:pt x="1997" y="1303"/>
                    <a:pt x="1995" y="1303"/>
                  </a:cubicBezTo>
                  <a:cubicBezTo>
                    <a:pt x="1879" y="1303"/>
                    <a:pt x="928" y="1"/>
                    <a:pt x="7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44" name="Google Shape;1644;p39"/>
            <p:cNvSpPr/>
            <p:nvPr/>
          </p:nvSpPr>
          <p:spPr>
            <a:xfrm>
              <a:off x="6276222" y="5478184"/>
              <a:ext cx="335402" cy="315179"/>
            </a:xfrm>
            <a:custGeom>
              <a:avLst/>
              <a:gdLst/>
              <a:ahLst/>
              <a:cxnLst/>
              <a:rect l="l" t="t" r="r" b="b"/>
              <a:pathLst>
                <a:path w="4478" h="4208" extrusionOk="0">
                  <a:moveTo>
                    <a:pt x="906" y="259"/>
                  </a:moveTo>
                  <a:cubicBezTo>
                    <a:pt x="906" y="259"/>
                    <a:pt x="918" y="271"/>
                    <a:pt x="942" y="271"/>
                  </a:cubicBezTo>
                  <a:cubicBezTo>
                    <a:pt x="977" y="295"/>
                    <a:pt x="1025" y="366"/>
                    <a:pt x="1061" y="378"/>
                  </a:cubicBezTo>
                  <a:cubicBezTo>
                    <a:pt x="1144" y="473"/>
                    <a:pt x="1215" y="557"/>
                    <a:pt x="1311" y="664"/>
                  </a:cubicBezTo>
                  <a:cubicBezTo>
                    <a:pt x="1489" y="866"/>
                    <a:pt x="1668" y="1092"/>
                    <a:pt x="1858" y="1307"/>
                  </a:cubicBezTo>
                  <a:cubicBezTo>
                    <a:pt x="1918" y="1378"/>
                    <a:pt x="2013" y="1485"/>
                    <a:pt x="2096" y="1509"/>
                  </a:cubicBezTo>
                  <a:cubicBezTo>
                    <a:pt x="2114" y="1527"/>
                    <a:pt x="2132" y="1536"/>
                    <a:pt x="2151" y="1536"/>
                  </a:cubicBezTo>
                  <a:cubicBezTo>
                    <a:pt x="2171" y="1536"/>
                    <a:pt x="2192" y="1527"/>
                    <a:pt x="2215" y="1509"/>
                  </a:cubicBezTo>
                  <a:cubicBezTo>
                    <a:pt x="2227" y="1509"/>
                    <a:pt x="2227" y="1497"/>
                    <a:pt x="2251" y="1497"/>
                  </a:cubicBezTo>
                  <a:cubicBezTo>
                    <a:pt x="2620" y="1200"/>
                    <a:pt x="2930" y="854"/>
                    <a:pt x="3228" y="485"/>
                  </a:cubicBezTo>
                  <a:cubicBezTo>
                    <a:pt x="3418" y="676"/>
                    <a:pt x="3620" y="890"/>
                    <a:pt x="3823" y="1080"/>
                  </a:cubicBezTo>
                  <a:cubicBezTo>
                    <a:pt x="3478" y="1342"/>
                    <a:pt x="3180" y="1664"/>
                    <a:pt x="2847" y="1938"/>
                  </a:cubicBezTo>
                  <a:cubicBezTo>
                    <a:pt x="2799" y="1985"/>
                    <a:pt x="2799" y="2081"/>
                    <a:pt x="2847" y="2116"/>
                  </a:cubicBezTo>
                  <a:cubicBezTo>
                    <a:pt x="3299" y="2509"/>
                    <a:pt x="3763" y="2914"/>
                    <a:pt x="4168" y="3355"/>
                  </a:cubicBezTo>
                  <a:cubicBezTo>
                    <a:pt x="3870" y="3509"/>
                    <a:pt x="3632" y="3724"/>
                    <a:pt x="3358" y="3914"/>
                  </a:cubicBezTo>
                  <a:cubicBezTo>
                    <a:pt x="2989" y="3509"/>
                    <a:pt x="2573" y="3188"/>
                    <a:pt x="2168" y="2855"/>
                  </a:cubicBezTo>
                  <a:cubicBezTo>
                    <a:pt x="2150" y="2831"/>
                    <a:pt x="2120" y="2819"/>
                    <a:pt x="2087" y="2819"/>
                  </a:cubicBezTo>
                  <a:cubicBezTo>
                    <a:pt x="2055" y="2819"/>
                    <a:pt x="2019" y="2831"/>
                    <a:pt x="1989" y="2855"/>
                  </a:cubicBezTo>
                  <a:cubicBezTo>
                    <a:pt x="1692" y="3128"/>
                    <a:pt x="1477" y="3474"/>
                    <a:pt x="1156" y="3724"/>
                  </a:cubicBezTo>
                  <a:cubicBezTo>
                    <a:pt x="906" y="3450"/>
                    <a:pt x="644" y="3188"/>
                    <a:pt x="382" y="2926"/>
                  </a:cubicBezTo>
                  <a:cubicBezTo>
                    <a:pt x="715" y="2628"/>
                    <a:pt x="1037" y="2343"/>
                    <a:pt x="1370" y="2045"/>
                  </a:cubicBezTo>
                  <a:cubicBezTo>
                    <a:pt x="1418" y="1997"/>
                    <a:pt x="1418" y="1914"/>
                    <a:pt x="1370" y="1866"/>
                  </a:cubicBezTo>
                  <a:cubicBezTo>
                    <a:pt x="1013" y="1497"/>
                    <a:pt x="668" y="1140"/>
                    <a:pt x="322" y="747"/>
                  </a:cubicBezTo>
                  <a:cubicBezTo>
                    <a:pt x="501" y="604"/>
                    <a:pt x="668" y="438"/>
                    <a:pt x="858" y="307"/>
                  </a:cubicBezTo>
                  <a:lnTo>
                    <a:pt x="906" y="259"/>
                  </a:lnTo>
                  <a:close/>
                  <a:moveTo>
                    <a:pt x="910" y="0"/>
                  </a:moveTo>
                  <a:cubicBezTo>
                    <a:pt x="860" y="0"/>
                    <a:pt x="805" y="21"/>
                    <a:pt x="739" y="68"/>
                  </a:cubicBezTo>
                  <a:cubicBezTo>
                    <a:pt x="501" y="247"/>
                    <a:pt x="275" y="449"/>
                    <a:pt x="60" y="652"/>
                  </a:cubicBezTo>
                  <a:cubicBezTo>
                    <a:pt x="1" y="688"/>
                    <a:pt x="13" y="771"/>
                    <a:pt x="60" y="830"/>
                  </a:cubicBezTo>
                  <a:cubicBezTo>
                    <a:pt x="382" y="1211"/>
                    <a:pt x="739" y="1581"/>
                    <a:pt x="1096" y="1938"/>
                  </a:cubicBezTo>
                  <a:cubicBezTo>
                    <a:pt x="775" y="2235"/>
                    <a:pt x="441" y="2521"/>
                    <a:pt x="132" y="2819"/>
                  </a:cubicBezTo>
                  <a:cubicBezTo>
                    <a:pt x="84" y="2866"/>
                    <a:pt x="84" y="2938"/>
                    <a:pt x="132" y="2997"/>
                  </a:cubicBezTo>
                  <a:cubicBezTo>
                    <a:pt x="430" y="3343"/>
                    <a:pt x="775" y="3640"/>
                    <a:pt x="1072" y="3986"/>
                  </a:cubicBezTo>
                  <a:cubicBezTo>
                    <a:pt x="1086" y="4005"/>
                    <a:pt x="1113" y="4014"/>
                    <a:pt x="1143" y="4014"/>
                  </a:cubicBezTo>
                  <a:cubicBezTo>
                    <a:pt x="1168" y="4014"/>
                    <a:pt x="1194" y="4008"/>
                    <a:pt x="1215" y="3998"/>
                  </a:cubicBezTo>
                  <a:cubicBezTo>
                    <a:pt x="1561" y="3747"/>
                    <a:pt x="1799" y="3402"/>
                    <a:pt x="2096" y="3105"/>
                  </a:cubicBezTo>
                  <a:cubicBezTo>
                    <a:pt x="2477" y="3426"/>
                    <a:pt x="2894" y="3747"/>
                    <a:pt x="3192" y="4140"/>
                  </a:cubicBezTo>
                  <a:cubicBezTo>
                    <a:pt x="3225" y="4174"/>
                    <a:pt x="3265" y="4208"/>
                    <a:pt x="3306" y="4208"/>
                  </a:cubicBezTo>
                  <a:cubicBezTo>
                    <a:pt x="3324" y="4208"/>
                    <a:pt x="3341" y="4202"/>
                    <a:pt x="3358" y="4188"/>
                  </a:cubicBezTo>
                  <a:cubicBezTo>
                    <a:pt x="3704" y="3962"/>
                    <a:pt x="3966" y="3652"/>
                    <a:pt x="4371" y="3521"/>
                  </a:cubicBezTo>
                  <a:cubicBezTo>
                    <a:pt x="4466" y="3474"/>
                    <a:pt x="4478" y="3366"/>
                    <a:pt x="4418" y="3307"/>
                  </a:cubicBezTo>
                  <a:cubicBezTo>
                    <a:pt x="4013" y="2831"/>
                    <a:pt x="3561" y="2414"/>
                    <a:pt x="3085" y="2021"/>
                  </a:cubicBezTo>
                  <a:cubicBezTo>
                    <a:pt x="3394" y="1735"/>
                    <a:pt x="3692" y="1438"/>
                    <a:pt x="4037" y="1188"/>
                  </a:cubicBezTo>
                  <a:cubicBezTo>
                    <a:pt x="4085" y="1140"/>
                    <a:pt x="4120" y="1045"/>
                    <a:pt x="4061" y="985"/>
                  </a:cubicBezTo>
                  <a:cubicBezTo>
                    <a:pt x="3787" y="735"/>
                    <a:pt x="3537" y="473"/>
                    <a:pt x="3275" y="199"/>
                  </a:cubicBezTo>
                  <a:cubicBezTo>
                    <a:pt x="3250" y="174"/>
                    <a:pt x="3215" y="159"/>
                    <a:pt x="3180" y="159"/>
                  </a:cubicBezTo>
                  <a:cubicBezTo>
                    <a:pt x="3150" y="159"/>
                    <a:pt x="3119" y="171"/>
                    <a:pt x="3097" y="199"/>
                  </a:cubicBezTo>
                  <a:cubicBezTo>
                    <a:pt x="2799" y="592"/>
                    <a:pt x="2501" y="950"/>
                    <a:pt x="2108" y="1259"/>
                  </a:cubicBezTo>
                  <a:lnTo>
                    <a:pt x="2108" y="1247"/>
                  </a:lnTo>
                  <a:cubicBezTo>
                    <a:pt x="2096" y="1200"/>
                    <a:pt x="2037" y="1164"/>
                    <a:pt x="2001" y="1128"/>
                  </a:cubicBezTo>
                  <a:cubicBezTo>
                    <a:pt x="1918" y="1021"/>
                    <a:pt x="1811" y="902"/>
                    <a:pt x="1727" y="795"/>
                  </a:cubicBezTo>
                  <a:cubicBezTo>
                    <a:pt x="1525" y="569"/>
                    <a:pt x="1358" y="318"/>
                    <a:pt x="1132" y="128"/>
                  </a:cubicBezTo>
                  <a:cubicBezTo>
                    <a:pt x="1053" y="49"/>
                    <a:pt x="987" y="0"/>
                    <a:pt x="9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7" name="Google Shape;1698;p42">
            <a:extLst>
              <a:ext uri="{FF2B5EF4-FFF2-40B4-BE49-F238E27FC236}">
                <a16:creationId xmlns:a16="http://schemas.microsoft.com/office/drawing/2014/main" xmlns="" id="{72BCDD27-BDA0-43EA-B42F-2DE1989F9BDC}"/>
              </a:ext>
            </a:extLst>
          </p:cNvPr>
          <p:cNvGrpSpPr/>
          <p:nvPr/>
        </p:nvGrpSpPr>
        <p:grpSpPr>
          <a:xfrm flipH="1">
            <a:off x="4185666" y="585653"/>
            <a:ext cx="726062" cy="682749"/>
            <a:chOff x="3187875" y="1320975"/>
            <a:chExt cx="545897" cy="513332"/>
          </a:xfrm>
        </p:grpSpPr>
        <p:sp>
          <p:nvSpPr>
            <p:cNvPr id="38" name="Google Shape;1699;p42">
              <a:extLst>
                <a:ext uri="{FF2B5EF4-FFF2-40B4-BE49-F238E27FC236}">
                  <a16:creationId xmlns:a16="http://schemas.microsoft.com/office/drawing/2014/main" xmlns="" id="{9B5C9A61-FD31-4AF3-9AB0-3EA1A35D7847}"/>
                </a:ext>
              </a:extLst>
            </p:cNvPr>
            <p:cNvSpPr/>
            <p:nvPr/>
          </p:nvSpPr>
          <p:spPr>
            <a:xfrm>
              <a:off x="3202421" y="1354900"/>
              <a:ext cx="485554" cy="448532"/>
            </a:xfrm>
            <a:custGeom>
              <a:avLst/>
              <a:gdLst/>
              <a:ahLst/>
              <a:cxnLst/>
              <a:rect l="l" t="t" r="r" b="b"/>
              <a:pathLst>
                <a:path w="10348" h="9559" extrusionOk="0">
                  <a:moveTo>
                    <a:pt x="5227" y="0"/>
                  </a:moveTo>
                  <a:cubicBezTo>
                    <a:pt x="4871" y="0"/>
                    <a:pt x="4515" y="44"/>
                    <a:pt x="4156" y="141"/>
                  </a:cubicBezTo>
                  <a:cubicBezTo>
                    <a:pt x="4120" y="141"/>
                    <a:pt x="4108" y="153"/>
                    <a:pt x="4096" y="153"/>
                  </a:cubicBezTo>
                  <a:cubicBezTo>
                    <a:pt x="3822" y="236"/>
                    <a:pt x="3703" y="415"/>
                    <a:pt x="3680" y="712"/>
                  </a:cubicBezTo>
                  <a:cubicBezTo>
                    <a:pt x="3608" y="1367"/>
                    <a:pt x="3632" y="2046"/>
                    <a:pt x="3620" y="2701"/>
                  </a:cubicBezTo>
                  <a:cubicBezTo>
                    <a:pt x="3608" y="2915"/>
                    <a:pt x="3644" y="3153"/>
                    <a:pt x="3572" y="3391"/>
                  </a:cubicBezTo>
                  <a:cubicBezTo>
                    <a:pt x="3203" y="3439"/>
                    <a:pt x="2846" y="3474"/>
                    <a:pt x="2501" y="3510"/>
                  </a:cubicBezTo>
                  <a:cubicBezTo>
                    <a:pt x="1894" y="3593"/>
                    <a:pt x="1298" y="3677"/>
                    <a:pt x="715" y="3867"/>
                  </a:cubicBezTo>
                  <a:cubicBezTo>
                    <a:pt x="274" y="4022"/>
                    <a:pt x="60" y="4308"/>
                    <a:pt x="36" y="4784"/>
                  </a:cubicBezTo>
                  <a:cubicBezTo>
                    <a:pt x="1" y="5201"/>
                    <a:pt x="72" y="5594"/>
                    <a:pt x="167" y="5987"/>
                  </a:cubicBezTo>
                  <a:cubicBezTo>
                    <a:pt x="251" y="6296"/>
                    <a:pt x="370" y="6403"/>
                    <a:pt x="703" y="6415"/>
                  </a:cubicBezTo>
                  <a:cubicBezTo>
                    <a:pt x="814" y="6425"/>
                    <a:pt x="927" y="6429"/>
                    <a:pt x="1039" y="6429"/>
                  </a:cubicBezTo>
                  <a:cubicBezTo>
                    <a:pt x="1335" y="6429"/>
                    <a:pt x="1633" y="6399"/>
                    <a:pt x="1917" y="6356"/>
                  </a:cubicBezTo>
                  <a:cubicBezTo>
                    <a:pt x="2310" y="6308"/>
                    <a:pt x="2715" y="6237"/>
                    <a:pt x="3096" y="6177"/>
                  </a:cubicBezTo>
                  <a:cubicBezTo>
                    <a:pt x="3158" y="6166"/>
                    <a:pt x="3207" y="6161"/>
                    <a:pt x="3248" y="6161"/>
                  </a:cubicBezTo>
                  <a:cubicBezTo>
                    <a:pt x="3389" y="6161"/>
                    <a:pt x="3427" y="6231"/>
                    <a:pt x="3501" y="6415"/>
                  </a:cubicBezTo>
                  <a:cubicBezTo>
                    <a:pt x="3513" y="6463"/>
                    <a:pt x="3525" y="6510"/>
                    <a:pt x="3525" y="6546"/>
                  </a:cubicBezTo>
                  <a:cubicBezTo>
                    <a:pt x="3572" y="6891"/>
                    <a:pt x="3608" y="7237"/>
                    <a:pt x="3608" y="7582"/>
                  </a:cubicBezTo>
                  <a:cubicBezTo>
                    <a:pt x="3584" y="8094"/>
                    <a:pt x="3608" y="8606"/>
                    <a:pt x="3680" y="9106"/>
                  </a:cubicBezTo>
                  <a:cubicBezTo>
                    <a:pt x="3680" y="9142"/>
                    <a:pt x="3691" y="9166"/>
                    <a:pt x="3691" y="9201"/>
                  </a:cubicBezTo>
                  <a:cubicBezTo>
                    <a:pt x="3739" y="9404"/>
                    <a:pt x="3811" y="9463"/>
                    <a:pt x="4049" y="9499"/>
                  </a:cubicBezTo>
                  <a:cubicBezTo>
                    <a:pt x="4377" y="9538"/>
                    <a:pt x="4703" y="9559"/>
                    <a:pt x="5030" y="9559"/>
                  </a:cubicBezTo>
                  <a:cubicBezTo>
                    <a:pt x="5307" y="9559"/>
                    <a:pt x="5586" y="9544"/>
                    <a:pt x="5870" y="9511"/>
                  </a:cubicBezTo>
                  <a:cubicBezTo>
                    <a:pt x="6323" y="9451"/>
                    <a:pt x="6478" y="9285"/>
                    <a:pt x="6549" y="8832"/>
                  </a:cubicBezTo>
                  <a:cubicBezTo>
                    <a:pt x="6585" y="8618"/>
                    <a:pt x="6561" y="8392"/>
                    <a:pt x="6561" y="8189"/>
                  </a:cubicBezTo>
                  <a:cubicBezTo>
                    <a:pt x="6549" y="7737"/>
                    <a:pt x="6537" y="7284"/>
                    <a:pt x="6537" y="6820"/>
                  </a:cubicBezTo>
                  <a:cubicBezTo>
                    <a:pt x="6537" y="6475"/>
                    <a:pt x="6597" y="6403"/>
                    <a:pt x="6942" y="6356"/>
                  </a:cubicBezTo>
                  <a:cubicBezTo>
                    <a:pt x="7751" y="6249"/>
                    <a:pt x="8573" y="6165"/>
                    <a:pt x="9395" y="6058"/>
                  </a:cubicBezTo>
                  <a:cubicBezTo>
                    <a:pt x="10073" y="5987"/>
                    <a:pt x="10109" y="5999"/>
                    <a:pt x="10276" y="5225"/>
                  </a:cubicBezTo>
                  <a:lnTo>
                    <a:pt x="10276" y="5165"/>
                  </a:lnTo>
                  <a:cubicBezTo>
                    <a:pt x="10347" y="4677"/>
                    <a:pt x="10288" y="4189"/>
                    <a:pt x="10228" y="3689"/>
                  </a:cubicBezTo>
                  <a:cubicBezTo>
                    <a:pt x="10192" y="3427"/>
                    <a:pt x="10133" y="3379"/>
                    <a:pt x="9918" y="3343"/>
                  </a:cubicBezTo>
                  <a:cubicBezTo>
                    <a:pt x="9526" y="3289"/>
                    <a:pt x="9136" y="3266"/>
                    <a:pt x="8747" y="3266"/>
                  </a:cubicBezTo>
                  <a:cubicBezTo>
                    <a:pt x="8191" y="3266"/>
                    <a:pt x="7638" y="3314"/>
                    <a:pt x="7085" y="3391"/>
                  </a:cubicBezTo>
                  <a:cubicBezTo>
                    <a:pt x="7003" y="3399"/>
                    <a:pt x="6915" y="3413"/>
                    <a:pt x="6817" y="3413"/>
                  </a:cubicBezTo>
                  <a:cubicBezTo>
                    <a:pt x="6774" y="3413"/>
                    <a:pt x="6728" y="3410"/>
                    <a:pt x="6680" y="3403"/>
                  </a:cubicBezTo>
                  <a:cubicBezTo>
                    <a:pt x="6597" y="3093"/>
                    <a:pt x="6585" y="2772"/>
                    <a:pt x="6585" y="2439"/>
                  </a:cubicBezTo>
                  <a:cubicBezTo>
                    <a:pt x="6597" y="1879"/>
                    <a:pt x="6597" y="1307"/>
                    <a:pt x="6585" y="748"/>
                  </a:cubicBezTo>
                  <a:cubicBezTo>
                    <a:pt x="6561" y="355"/>
                    <a:pt x="6442" y="153"/>
                    <a:pt x="6144" y="93"/>
                  </a:cubicBezTo>
                  <a:cubicBezTo>
                    <a:pt x="5837" y="33"/>
                    <a:pt x="5532" y="0"/>
                    <a:pt x="5227" y="0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" name="Google Shape;1700;p42">
              <a:extLst>
                <a:ext uri="{FF2B5EF4-FFF2-40B4-BE49-F238E27FC236}">
                  <a16:creationId xmlns:a16="http://schemas.microsoft.com/office/drawing/2014/main" xmlns="" id="{296F153F-F103-4436-A35C-67F25D8349FA}"/>
                </a:ext>
              </a:extLst>
            </p:cNvPr>
            <p:cNvSpPr/>
            <p:nvPr/>
          </p:nvSpPr>
          <p:spPr>
            <a:xfrm>
              <a:off x="3187875" y="1341902"/>
              <a:ext cx="531913" cy="492405"/>
            </a:xfrm>
            <a:custGeom>
              <a:avLst/>
              <a:gdLst/>
              <a:ahLst/>
              <a:cxnLst/>
              <a:rect l="l" t="t" r="r" b="b"/>
              <a:pathLst>
                <a:path w="11336" h="10494" extrusionOk="0">
                  <a:moveTo>
                    <a:pt x="5537" y="277"/>
                  </a:moveTo>
                  <a:cubicBezTo>
                    <a:pt x="5842" y="277"/>
                    <a:pt x="6147" y="310"/>
                    <a:pt x="6454" y="370"/>
                  </a:cubicBezTo>
                  <a:cubicBezTo>
                    <a:pt x="6752" y="430"/>
                    <a:pt x="6871" y="632"/>
                    <a:pt x="6895" y="1025"/>
                  </a:cubicBezTo>
                  <a:cubicBezTo>
                    <a:pt x="6907" y="1584"/>
                    <a:pt x="6907" y="2156"/>
                    <a:pt x="6895" y="2716"/>
                  </a:cubicBezTo>
                  <a:cubicBezTo>
                    <a:pt x="6895" y="3049"/>
                    <a:pt x="6907" y="3370"/>
                    <a:pt x="6990" y="3680"/>
                  </a:cubicBezTo>
                  <a:cubicBezTo>
                    <a:pt x="7038" y="3687"/>
                    <a:pt x="7084" y="3690"/>
                    <a:pt x="7127" y="3690"/>
                  </a:cubicBezTo>
                  <a:cubicBezTo>
                    <a:pt x="7225" y="3690"/>
                    <a:pt x="7313" y="3676"/>
                    <a:pt x="7395" y="3668"/>
                  </a:cubicBezTo>
                  <a:cubicBezTo>
                    <a:pt x="7948" y="3591"/>
                    <a:pt x="8501" y="3543"/>
                    <a:pt x="9054" y="3543"/>
                  </a:cubicBezTo>
                  <a:cubicBezTo>
                    <a:pt x="9442" y="3543"/>
                    <a:pt x="9829" y="3566"/>
                    <a:pt x="10217" y="3620"/>
                  </a:cubicBezTo>
                  <a:cubicBezTo>
                    <a:pt x="10490" y="3656"/>
                    <a:pt x="10538" y="3704"/>
                    <a:pt x="10562" y="3966"/>
                  </a:cubicBezTo>
                  <a:cubicBezTo>
                    <a:pt x="10598" y="4466"/>
                    <a:pt x="10645" y="4954"/>
                    <a:pt x="10586" y="5442"/>
                  </a:cubicBezTo>
                  <a:lnTo>
                    <a:pt x="10586" y="5502"/>
                  </a:lnTo>
                  <a:cubicBezTo>
                    <a:pt x="10419" y="6276"/>
                    <a:pt x="10383" y="6264"/>
                    <a:pt x="9705" y="6335"/>
                  </a:cubicBezTo>
                  <a:cubicBezTo>
                    <a:pt x="8883" y="6442"/>
                    <a:pt x="8061" y="6526"/>
                    <a:pt x="7252" y="6633"/>
                  </a:cubicBezTo>
                  <a:cubicBezTo>
                    <a:pt x="6907" y="6680"/>
                    <a:pt x="6847" y="6752"/>
                    <a:pt x="6847" y="7097"/>
                  </a:cubicBezTo>
                  <a:cubicBezTo>
                    <a:pt x="6847" y="7561"/>
                    <a:pt x="6859" y="8014"/>
                    <a:pt x="6871" y="8466"/>
                  </a:cubicBezTo>
                  <a:cubicBezTo>
                    <a:pt x="6871" y="8669"/>
                    <a:pt x="6895" y="8895"/>
                    <a:pt x="6859" y="9109"/>
                  </a:cubicBezTo>
                  <a:cubicBezTo>
                    <a:pt x="6788" y="9562"/>
                    <a:pt x="6633" y="9728"/>
                    <a:pt x="6168" y="9788"/>
                  </a:cubicBezTo>
                  <a:cubicBezTo>
                    <a:pt x="5890" y="9821"/>
                    <a:pt x="5614" y="9836"/>
                    <a:pt x="5338" y="9836"/>
                  </a:cubicBezTo>
                  <a:cubicBezTo>
                    <a:pt x="5013" y="9836"/>
                    <a:pt x="4687" y="9815"/>
                    <a:pt x="4359" y="9776"/>
                  </a:cubicBezTo>
                  <a:cubicBezTo>
                    <a:pt x="4121" y="9740"/>
                    <a:pt x="4049" y="9681"/>
                    <a:pt x="4001" y="9478"/>
                  </a:cubicBezTo>
                  <a:cubicBezTo>
                    <a:pt x="4001" y="9443"/>
                    <a:pt x="3990" y="9419"/>
                    <a:pt x="3990" y="9383"/>
                  </a:cubicBezTo>
                  <a:cubicBezTo>
                    <a:pt x="3918" y="8883"/>
                    <a:pt x="3894" y="8371"/>
                    <a:pt x="3918" y="7859"/>
                  </a:cubicBezTo>
                  <a:cubicBezTo>
                    <a:pt x="3918" y="7514"/>
                    <a:pt x="3882" y="7168"/>
                    <a:pt x="3835" y="6823"/>
                  </a:cubicBezTo>
                  <a:cubicBezTo>
                    <a:pt x="3835" y="6787"/>
                    <a:pt x="3823" y="6740"/>
                    <a:pt x="3811" y="6692"/>
                  </a:cubicBezTo>
                  <a:cubicBezTo>
                    <a:pt x="3737" y="6508"/>
                    <a:pt x="3699" y="6438"/>
                    <a:pt x="3558" y="6438"/>
                  </a:cubicBezTo>
                  <a:cubicBezTo>
                    <a:pt x="3517" y="6438"/>
                    <a:pt x="3468" y="6443"/>
                    <a:pt x="3406" y="6454"/>
                  </a:cubicBezTo>
                  <a:cubicBezTo>
                    <a:pt x="3025" y="6514"/>
                    <a:pt x="2620" y="6585"/>
                    <a:pt x="2227" y="6633"/>
                  </a:cubicBezTo>
                  <a:cubicBezTo>
                    <a:pt x="1943" y="6676"/>
                    <a:pt x="1645" y="6706"/>
                    <a:pt x="1349" y="6706"/>
                  </a:cubicBezTo>
                  <a:cubicBezTo>
                    <a:pt x="1237" y="6706"/>
                    <a:pt x="1124" y="6702"/>
                    <a:pt x="1013" y="6692"/>
                  </a:cubicBezTo>
                  <a:cubicBezTo>
                    <a:pt x="680" y="6680"/>
                    <a:pt x="561" y="6573"/>
                    <a:pt x="477" y="6264"/>
                  </a:cubicBezTo>
                  <a:cubicBezTo>
                    <a:pt x="382" y="5871"/>
                    <a:pt x="311" y="5478"/>
                    <a:pt x="346" y="5061"/>
                  </a:cubicBezTo>
                  <a:cubicBezTo>
                    <a:pt x="370" y="4585"/>
                    <a:pt x="584" y="4299"/>
                    <a:pt x="1025" y="4144"/>
                  </a:cubicBezTo>
                  <a:cubicBezTo>
                    <a:pt x="1608" y="3954"/>
                    <a:pt x="2204" y="3870"/>
                    <a:pt x="2811" y="3787"/>
                  </a:cubicBezTo>
                  <a:cubicBezTo>
                    <a:pt x="3156" y="3751"/>
                    <a:pt x="3513" y="3716"/>
                    <a:pt x="3882" y="3668"/>
                  </a:cubicBezTo>
                  <a:cubicBezTo>
                    <a:pt x="3954" y="3430"/>
                    <a:pt x="3918" y="3192"/>
                    <a:pt x="3930" y="2978"/>
                  </a:cubicBezTo>
                  <a:cubicBezTo>
                    <a:pt x="3942" y="2323"/>
                    <a:pt x="3918" y="1644"/>
                    <a:pt x="3990" y="989"/>
                  </a:cubicBezTo>
                  <a:cubicBezTo>
                    <a:pt x="4013" y="692"/>
                    <a:pt x="4132" y="513"/>
                    <a:pt x="4406" y="430"/>
                  </a:cubicBezTo>
                  <a:cubicBezTo>
                    <a:pt x="4418" y="430"/>
                    <a:pt x="4430" y="418"/>
                    <a:pt x="4466" y="418"/>
                  </a:cubicBezTo>
                  <a:cubicBezTo>
                    <a:pt x="4825" y="321"/>
                    <a:pt x="5181" y="277"/>
                    <a:pt x="5537" y="277"/>
                  </a:cubicBezTo>
                  <a:close/>
                  <a:moveTo>
                    <a:pt x="5591" y="1"/>
                  </a:moveTo>
                  <a:cubicBezTo>
                    <a:pt x="5168" y="1"/>
                    <a:pt x="4746" y="74"/>
                    <a:pt x="4335" y="215"/>
                  </a:cubicBezTo>
                  <a:cubicBezTo>
                    <a:pt x="4311" y="215"/>
                    <a:pt x="4299" y="239"/>
                    <a:pt x="4287" y="239"/>
                  </a:cubicBezTo>
                  <a:cubicBezTo>
                    <a:pt x="3990" y="334"/>
                    <a:pt x="3811" y="572"/>
                    <a:pt x="3751" y="882"/>
                  </a:cubicBezTo>
                  <a:cubicBezTo>
                    <a:pt x="3632" y="1442"/>
                    <a:pt x="3644" y="1989"/>
                    <a:pt x="3656" y="2537"/>
                  </a:cubicBezTo>
                  <a:cubicBezTo>
                    <a:pt x="3656" y="2835"/>
                    <a:pt x="3692" y="3132"/>
                    <a:pt x="3704" y="3418"/>
                  </a:cubicBezTo>
                  <a:cubicBezTo>
                    <a:pt x="3668" y="3442"/>
                    <a:pt x="3632" y="3448"/>
                    <a:pt x="3598" y="3448"/>
                  </a:cubicBezTo>
                  <a:cubicBezTo>
                    <a:pt x="3564" y="3448"/>
                    <a:pt x="3531" y="3442"/>
                    <a:pt x="3501" y="3442"/>
                  </a:cubicBezTo>
                  <a:cubicBezTo>
                    <a:pt x="2549" y="3478"/>
                    <a:pt x="1620" y="3620"/>
                    <a:pt x="739" y="3966"/>
                  </a:cubicBezTo>
                  <a:cubicBezTo>
                    <a:pt x="382" y="4097"/>
                    <a:pt x="168" y="4382"/>
                    <a:pt x="84" y="4752"/>
                  </a:cubicBezTo>
                  <a:cubicBezTo>
                    <a:pt x="1" y="5204"/>
                    <a:pt x="1" y="5644"/>
                    <a:pt x="84" y="6085"/>
                  </a:cubicBezTo>
                  <a:cubicBezTo>
                    <a:pt x="227" y="6799"/>
                    <a:pt x="549" y="7133"/>
                    <a:pt x="1275" y="7252"/>
                  </a:cubicBezTo>
                  <a:cubicBezTo>
                    <a:pt x="1502" y="7288"/>
                    <a:pt x="1730" y="7304"/>
                    <a:pt x="1957" y="7304"/>
                  </a:cubicBezTo>
                  <a:cubicBezTo>
                    <a:pt x="2027" y="7304"/>
                    <a:pt x="2098" y="7302"/>
                    <a:pt x="2168" y="7299"/>
                  </a:cubicBezTo>
                  <a:cubicBezTo>
                    <a:pt x="2632" y="7276"/>
                    <a:pt x="3108" y="7216"/>
                    <a:pt x="3585" y="7121"/>
                  </a:cubicBezTo>
                  <a:cubicBezTo>
                    <a:pt x="3620" y="7490"/>
                    <a:pt x="3644" y="7847"/>
                    <a:pt x="3644" y="8192"/>
                  </a:cubicBezTo>
                  <a:cubicBezTo>
                    <a:pt x="3644" y="8645"/>
                    <a:pt x="3680" y="9073"/>
                    <a:pt x="3763" y="9502"/>
                  </a:cubicBezTo>
                  <a:cubicBezTo>
                    <a:pt x="3775" y="9609"/>
                    <a:pt x="3811" y="9716"/>
                    <a:pt x="3835" y="9812"/>
                  </a:cubicBezTo>
                  <a:cubicBezTo>
                    <a:pt x="3930" y="10169"/>
                    <a:pt x="4132" y="10383"/>
                    <a:pt x="4490" y="10443"/>
                  </a:cubicBezTo>
                  <a:cubicBezTo>
                    <a:pt x="4702" y="10478"/>
                    <a:pt x="4911" y="10494"/>
                    <a:pt x="5117" y="10494"/>
                  </a:cubicBezTo>
                  <a:cubicBezTo>
                    <a:pt x="5687" y="10494"/>
                    <a:pt x="6237" y="10370"/>
                    <a:pt x="6788" y="10169"/>
                  </a:cubicBezTo>
                  <a:cubicBezTo>
                    <a:pt x="6978" y="10097"/>
                    <a:pt x="7097" y="9955"/>
                    <a:pt x="7204" y="9776"/>
                  </a:cubicBezTo>
                  <a:cubicBezTo>
                    <a:pt x="7454" y="9276"/>
                    <a:pt x="7490" y="8764"/>
                    <a:pt x="7466" y="8228"/>
                  </a:cubicBezTo>
                  <a:cubicBezTo>
                    <a:pt x="7454" y="7907"/>
                    <a:pt x="7466" y="7585"/>
                    <a:pt x="7466" y="7252"/>
                  </a:cubicBezTo>
                  <a:cubicBezTo>
                    <a:pt x="7883" y="7252"/>
                    <a:pt x="8335" y="7228"/>
                    <a:pt x="8764" y="7192"/>
                  </a:cubicBezTo>
                  <a:cubicBezTo>
                    <a:pt x="9252" y="7168"/>
                    <a:pt x="9764" y="7157"/>
                    <a:pt x="10252" y="7049"/>
                  </a:cubicBezTo>
                  <a:cubicBezTo>
                    <a:pt x="10895" y="6895"/>
                    <a:pt x="11205" y="6597"/>
                    <a:pt x="11300" y="5990"/>
                  </a:cubicBezTo>
                  <a:cubicBezTo>
                    <a:pt x="11336" y="5383"/>
                    <a:pt x="11252" y="4740"/>
                    <a:pt x="11098" y="4121"/>
                  </a:cubicBezTo>
                  <a:cubicBezTo>
                    <a:pt x="10979" y="3632"/>
                    <a:pt x="10657" y="3347"/>
                    <a:pt x="10145" y="3251"/>
                  </a:cubicBezTo>
                  <a:cubicBezTo>
                    <a:pt x="9782" y="3204"/>
                    <a:pt x="9422" y="3183"/>
                    <a:pt x="9062" y="3183"/>
                  </a:cubicBezTo>
                  <a:cubicBezTo>
                    <a:pt x="8701" y="3183"/>
                    <a:pt x="8341" y="3204"/>
                    <a:pt x="7978" y="3239"/>
                  </a:cubicBezTo>
                  <a:cubicBezTo>
                    <a:pt x="7839" y="3249"/>
                    <a:pt x="7699" y="3293"/>
                    <a:pt x="7553" y="3293"/>
                  </a:cubicBezTo>
                  <a:cubicBezTo>
                    <a:pt x="7524" y="3293"/>
                    <a:pt x="7495" y="3291"/>
                    <a:pt x="7466" y="3287"/>
                  </a:cubicBezTo>
                  <a:cubicBezTo>
                    <a:pt x="7466" y="3168"/>
                    <a:pt x="7466" y="3049"/>
                    <a:pt x="7490" y="2942"/>
                  </a:cubicBezTo>
                  <a:cubicBezTo>
                    <a:pt x="7561" y="2370"/>
                    <a:pt x="7550" y="1811"/>
                    <a:pt x="7454" y="1263"/>
                  </a:cubicBezTo>
                  <a:cubicBezTo>
                    <a:pt x="7371" y="727"/>
                    <a:pt x="7109" y="275"/>
                    <a:pt x="6561" y="132"/>
                  </a:cubicBezTo>
                  <a:cubicBezTo>
                    <a:pt x="6241" y="44"/>
                    <a:pt x="5915" y="1"/>
                    <a:pt x="5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" name="Google Shape;1701;p42">
              <a:extLst>
                <a:ext uri="{FF2B5EF4-FFF2-40B4-BE49-F238E27FC236}">
                  <a16:creationId xmlns:a16="http://schemas.microsoft.com/office/drawing/2014/main" xmlns="" id="{26000AF7-EFB2-43F1-9150-017E03C27671}"/>
                </a:ext>
              </a:extLst>
            </p:cNvPr>
            <p:cNvSpPr/>
            <p:nvPr/>
          </p:nvSpPr>
          <p:spPr>
            <a:xfrm>
              <a:off x="3384529" y="1382725"/>
              <a:ext cx="25197" cy="97223"/>
            </a:xfrm>
            <a:custGeom>
              <a:avLst/>
              <a:gdLst/>
              <a:ahLst/>
              <a:cxnLst/>
              <a:rect l="l" t="t" r="r" b="b"/>
              <a:pathLst>
                <a:path w="537" h="2072" extrusionOk="0">
                  <a:moveTo>
                    <a:pt x="239" y="0"/>
                  </a:moveTo>
                  <a:cubicBezTo>
                    <a:pt x="120" y="0"/>
                    <a:pt x="37" y="143"/>
                    <a:pt x="25" y="322"/>
                  </a:cubicBezTo>
                  <a:cubicBezTo>
                    <a:pt x="1" y="584"/>
                    <a:pt x="37" y="857"/>
                    <a:pt x="60" y="1119"/>
                  </a:cubicBezTo>
                  <a:cubicBezTo>
                    <a:pt x="108" y="1429"/>
                    <a:pt x="144" y="1762"/>
                    <a:pt x="263" y="2072"/>
                  </a:cubicBezTo>
                  <a:cubicBezTo>
                    <a:pt x="322" y="2060"/>
                    <a:pt x="346" y="2024"/>
                    <a:pt x="346" y="2000"/>
                  </a:cubicBezTo>
                  <a:cubicBezTo>
                    <a:pt x="477" y="1429"/>
                    <a:pt x="537" y="869"/>
                    <a:pt x="489" y="298"/>
                  </a:cubicBezTo>
                  <a:cubicBezTo>
                    <a:pt x="477" y="107"/>
                    <a:pt x="370" y="0"/>
                    <a:pt x="239" y="0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1" name="Google Shape;1702;p42">
              <a:extLst>
                <a:ext uri="{FF2B5EF4-FFF2-40B4-BE49-F238E27FC236}">
                  <a16:creationId xmlns:a16="http://schemas.microsoft.com/office/drawing/2014/main" xmlns="" id="{05B5B1E0-057E-4F03-AD92-36D8DA4079F8}"/>
                </a:ext>
              </a:extLst>
            </p:cNvPr>
            <p:cNvSpPr/>
            <p:nvPr/>
          </p:nvSpPr>
          <p:spPr>
            <a:xfrm>
              <a:off x="3574521" y="1525322"/>
              <a:ext cx="75451" cy="23790"/>
            </a:xfrm>
            <a:custGeom>
              <a:avLst/>
              <a:gdLst/>
              <a:ahLst/>
              <a:cxnLst/>
              <a:rect l="l" t="t" r="r" b="b"/>
              <a:pathLst>
                <a:path w="1608" h="507" extrusionOk="0">
                  <a:moveTo>
                    <a:pt x="736" y="0"/>
                  </a:moveTo>
                  <a:cubicBezTo>
                    <a:pt x="562" y="0"/>
                    <a:pt x="387" y="19"/>
                    <a:pt x="214" y="57"/>
                  </a:cubicBezTo>
                  <a:cubicBezTo>
                    <a:pt x="95" y="92"/>
                    <a:pt x="0" y="164"/>
                    <a:pt x="12" y="295"/>
                  </a:cubicBezTo>
                  <a:cubicBezTo>
                    <a:pt x="36" y="438"/>
                    <a:pt x="143" y="473"/>
                    <a:pt x="262" y="497"/>
                  </a:cubicBezTo>
                  <a:cubicBezTo>
                    <a:pt x="312" y="504"/>
                    <a:pt x="362" y="507"/>
                    <a:pt x="412" y="507"/>
                  </a:cubicBezTo>
                  <a:cubicBezTo>
                    <a:pt x="540" y="507"/>
                    <a:pt x="669" y="487"/>
                    <a:pt x="798" y="462"/>
                  </a:cubicBezTo>
                  <a:cubicBezTo>
                    <a:pt x="1072" y="414"/>
                    <a:pt x="1357" y="378"/>
                    <a:pt x="1607" y="223"/>
                  </a:cubicBezTo>
                  <a:cubicBezTo>
                    <a:pt x="1596" y="164"/>
                    <a:pt x="1572" y="152"/>
                    <a:pt x="1536" y="140"/>
                  </a:cubicBezTo>
                  <a:cubicBezTo>
                    <a:pt x="1275" y="46"/>
                    <a:pt x="1006" y="0"/>
                    <a:pt x="736" y="0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2" name="Google Shape;1703;p42">
              <a:extLst>
                <a:ext uri="{FF2B5EF4-FFF2-40B4-BE49-F238E27FC236}">
                  <a16:creationId xmlns:a16="http://schemas.microsoft.com/office/drawing/2014/main" xmlns="" id="{5F8D4A37-6A88-4620-8585-4E70125FA64F}"/>
                </a:ext>
              </a:extLst>
            </p:cNvPr>
            <p:cNvSpPr/>
            <p:nvPr/>
          </p:nvSpPr>
          <p:spPr>
            <a:xfrm>
              <a:off x="3226446" y="1548502"/>
              <a:ext cx="60389" cy="30218"/>
            </a:xfrm>
            <a:custGeom>
              <a:avLst/>
              <a:gdLst/>
              <a:ahLst/>
              <a:cxnLst/>
              <a:rect l="l" t="t" r="r" b="b"/>
              <a:pathLst>
                <a:path w="1287" h="644" extrusionOk="0">
                  <a:moveTo>
                    <a:pt x="751" y="1"/>
                  </a:moveTo>
                  <a:cubicBezTo>
                    <a:pt x="515" y="1"/>
                    <a:pt x="272" y="55"/>
                    <a:pt x="143" y="158"/>
                  </a:cubicBezTo>
                  <a:cubicBezTo>
                    <a:pt x="24" y="253"/>
                    <a:pt x="0" y="432"/>
                    <a:pt x="84" y="539"/>
                  </a:cubicBezTo>
                  <a:cubicBezTo>
                    <a:pt x="145" y="616"/>
                    <a:pt x="222" y="643"/>
                    <a:pt x="304" y="643"/>
                  </a:cubicBezTo>
                  <a:cubicBezTo>
                    <a:pt x="348" y="643"/>
                    <a:pt x="395" y="635"/>
                    <a:pt x="441" y="622"/>
                  </a:cubicBezTo>
                  <a:cubicBezTo>
                    <a:pt x="691" y="551"/>
                    <a:pt x="929" y="456"/>
                    <a:pt x="1155" y="313"/>
                  </a:cubicBezTo>
                  <a:cubicBezTo>
                    <a:pt x="1215" y="265"/>
                    <a:pt x="1274" y="241"/>
                    <a:pt x="1286" y="146"/>
                  </a:cubicBezTo>
                  <a:cubicBezTo>
                    <a:pt x="1286" y="137"/>
                    <a:pt x="1279" y="114"/>
                    <a:pt x="1271" y="114"/>
                  </a:cubicBezTo>
                  <a:cubicBezTo>
                    <a:pt x="1268" y="114"/>
                    <a:pt x="1265" y="117"/>
                    <a:pt x="1263" y="122"/>
                  </a:cubicBezTo>
                  <a:cubicBezTo>
                    <a:pt x="1148" y="40"/>
                    <a:pt x="952" y="1"/>
                    <a:pt x="751" y="1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3" name="Google Shape;1704;p42">
              <a:extLst>
                <a:ext uri="{FF2B5EF4-FFF2-40B4-BE49-F238E27FC236}">
                  <a16:creationId xmlns:a16="http://schemas.microsoft.com/office/drawing/2014/main" xmlns="" id="{D34AE4F7-ABDA-4D04-A95C-5FE7DD2CC8B3}"/>
                </a:ext>
              </a:extLst>
            </p:cNvPr>
            <p:cNvSpPr/>
            <p:nvPr/>
          </p:nvSpPr>
          <p:spPr>
            <a:xfrm>
              <a:off x="3216404" y="1333644"/>
              <a:ext cx="485507" cy="449095"/>
            </a:xfrm>
            <a:custGeom>
              <a:avLst/>
              <a:gdLst/>
              <a:ahLst/>
              <a:cxnLst/>
              <a:rect l="l" t="t" r="r" b="b"/>
              <a:pathLst>
                <a:path w="10347" h="9571" extrusionOk="0">
                  <a:moveTo>
                    <a:pt x="5226" y="1"/>
                  </a:moveTo>
                  <a:cubicBezTo>
                    <a:pt x="4870" y="1"/>
                    <a:pt x="4515" y="45"/>
                    <a:pt x="4155" y="141"/>
                  </a:cubicBezTo>
                  <a:cubicBezTo>
                    <a:pt x="4120" y="141"/>
                    <a:pt x="4108" y="153"/>
                    <a:pt x="4096" y="153"/>
                  </a:cubicBezTo>
                  <a:cubicBezTo>
                    <a:pt x="3822" y="248"/>
                    <a:pt x="3703" y="427"/>
                    <a:pt x="3679" y="725"/>
                  </a:cubicBezTo>
                  <a:cubicBezTo>
                    <a:pt x="3608" y="1379"/>
                    <a:pt x="3632" y="2046"/>
                    <a:pt x="3620" y="2701"/>
                  </a:cubicBezTo>
                  <a:cubicBezTo>
                    <a:pt x="3608" y="2927"/>
                    <a:pt x="3643" y="3165"/>
                    <a:pt x="3572" y="3404"/>
                  </a:cubicBezTo>
                  <a:cubicBezTo>
                    <a:pt x="3203" y="3451"/>
                    <a:pt x="2846" y="3475"/>
                    <a:pt x="2500" y="3523"/>
                  </a:cubicBezTo>
                  <a:cubicBezTo>
                    <a:pt x="1893" y="3594"/>
                    <a:pt x="1298" y="3689"/>
                    <a:pt x="715" y="3880"/>
                  </a:cubicBezTo>
                  <a:cubicBezTo>
                    <a:pt x="274" y="4023"/>
                    <a:pt x="60" y="4308"/>
                    <a:pt x="36" y="4785"/>
                  </a:cubicBezTo>
                  <a:cubicBezTo>
                    <a:pt x="0" y="5201"/>
                    <a:pt x="72" y="5606"/>
                    <a:pt x="167" y="5987"/>
                  </a:cubicBezTo>
                  <a:cubicBezTo>
                    <a:pt x="250" y="6309"/>
                    <a:pt x="369" y="6404"/>
                    <a:pt x="703" y="6428"/>
                  </a:cubicBezTo>
                  <a:cubicBezTo>
                    <a:pt x="807" y="6434"/>
                    <a:pt x="913" y="6437"/>
                    <a:pt x="1018" y="6437"/>
                  </a:cubicBezTo>
                  <a:cubicBezTo>
                    <a:pt x="1321" y="6437"/>
                    <a:pt x="1626" y="6412"/>
                    <a:pt x="1917" y="6368"/>
                  </a:cubicBezTo>
                  <a:cubicBezTo>
                    <a:pt x="2310" y="6321"/>
                    <a:pt x="2715" y="6249"/>
                    <a:pt x="3096" y="6190"/>
                  </a:cubicBezTo>
                  <a:cubicBezTo>
                    <a:pt x="3157" y="6179"/>
                    <a:pt x="3207" y="6173"/>
                    <a:pt x="3248" y="6173"/>
                  </a:cubicBezTo>
                  <a:cubicBezTo>
                    <a:pt x="3389" y="6173"/>
                    <a:pt x="3427" y="6243"/>
                    <a:pt x="3501" y="6428"/>
                  </a:cubicBezTo>
                  <a:cubicBezTo>
                    <a:pt x="3513" y="6463"/>
                    <a:pt x="3524" y="6511"/>
                    <a:pt x="3524" y="6559"/>
                  </a:cubicBezTo>
                  <a:cubicBezTo>
                    <a:pt x="3572" y="6904"/>
                    <a:pt x="3608" y="7237"/>
                    <a:pt x="3608" y="7583"/>
                  </a:cubicBezTo>
                  <a:cubicBezTo>
                    <a:pt x="3584" y="8106"/>
                    <a:pt x="3608" y="8607"/>
                    <a:pt x="3679" y="9119"/>
                  </a:cubicBezTo>
                  <a:cubicBezTo>
                    <a:pt x="3679" y="9142"/>
                    <a:pt x="3691" y="9178"/>
                    <a:pt x="3691" y="9202"/>
                  </a:cubicBezTo>
                  <a:cubicBezTo>
                    <a:pt x="3739" y="9416"/>
                    <a:pt x="3810" y="9476"/>
                    <a:pt x="4048" y="9500"/>
                  </a:cubicBezTo>
                  <a:cubicBezTo>
                    <a:pt x="4387" y="9546"/>
                    <a:pt x="4722" y="9570"/>
                    <a:pt x="5059" y="9570"/>
                  </a:cubicBezTo>
                  <a:cubicBezTo>
                    <a:pt x="5327" y="9570"/>
                    <a:pt x="5596" y="9555"/>
                    <a:pt x="5870" y="9523"/>
                  </a:cubicBezTo>
                  <a:cubicBezTo>
                    <a:pt x="6322" y="9464"/>
                    <a:pt x="6477" y="9297"/>
                    <a:pt x="6549" y="8833"/>
                  </a:cubicBezTo>
                  <a:cubicBezTo>
                    <a:pt x="6584" y="8630"/>
                    <a:pt x="6561" y="8404"/>
                    <a:pt x="6561" y="8190"/>
                  </a:cubicBezTo>
                  <a:cubicBezTo>
                    <a:pt x="6549" y="7749"/>
                    <a:pt x="6537" y="7285"/>
                    <a:pt x="6537" y="6821"/>
                  </a:cubicBezTo>
                  <a:cubicBezTo>
                    <a:pt x="6537" y="6487"/>
                    <a:pt x="6596" y="6404"/>
                    <a:pt x="6942" y="6368"/>
                  </a:cubicBezTo>
                  <a:cubicBezTo>
                    <a:pt x="7751" y="6261"/>
                    <a:pt x="8573" y="6166"/>
                    <a:pt x="9394" y="6071"/>
                  </a:cubicBezTo>
                  <a:cubicBezTo>
                    <a:pt x="10073" y="5987"/>
                    <a:pt x="10109" y="5999"/>
                    <a:pt x="10275" y="5225"/>
                  </a:cubicBezTo>
                  <a:lnTo>
                    <a:pt x="10275" y="5178"/>
                  </a:lnTo>
                  <a:cubicBezTo>
                    <a:pt x="10347" y="4678"/>
                    <a:pt x="10287" y="4189"/>
                    <a:pt x="10228" y="3701"/>
                  </a:cubicBezTo>
                  <a:cubicBezTo>
                    <a:pt x="10192" y="3427"/>
                    <a:pt x="10132" y="3392"/>
                    <a:pt x="9918" y="3356"/>
                  </a:cubicBezTo>
                  <a:cubicBezTo>
                    <a:pt x="9513" y="3300"/>
                    <a:pt x="9110" y="3275"/>
                    <a:pt x="8709" y="3275"/>
                  </a:cubicBezTo>
                  <a:cubicBezTo>
                    <a:pt x="8166" y="3275"/>
                    <a:pt x="7625" y="3321"/>
                    <a:pt x="7084" y="3404"/>
                  </a:cubicBezTo>
                  <a:cubicBezTo>
                    <a:pt x="7000" y="3412"/>
                    <a:pt x="6910" y="3420"/>
                    <a:pt x="6810" y="3420"/>
                  </a:cubicBezTo>
                  <a:cubicBezTo>
                    <a:pt x="6768" y="3420"/>
                    <a:pt x="6725" y="3419"/>
                    <a:pt x="6680" y="3415"/>
                  </a:cubicBezTo>
                  <a:cubicBezTo>
                    <a:pt x="6596" y="3106"/>
                    <a:pt x="6584" y="2773"/>
                    <a:pt x="6584" y="2451"/>
                  </a:cubicBezTo>
                  <a:cubicBezTo>
                    <a:pt x="6596" y="1880"/>
                    <a:pt x="6596" y="1320"/>
                    <a:pt x="6584" y="748"/>
                  </a:cubicBezTo>
                  <a:cubicBezTo>
                    <a:pt x="6561" y="367"/>
                    <a:pt x="6441" y="153"/>
                    <a:pt x="6144" y="94"/>
                  </a:cubicBezTo>
                  <a:cubicBezTo>
                    <a:pt x="5836" y="33"/>
                    <a:pt x="5531" y="1"/>
                    <a:pt x="52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4" name="Google Shape;1705;p42">
              <a:extLst>
                <a:ext uri="{FF2B5EF4-FFF2-40B4-BE49-F238E27FC236}">
                  <a16:creationId xmlns:a16="http://schemas.microsoft.com/office/drawing/2014/main" xmlns="" id="{EB5029CE-AD9D-4263-9EC3-614D7AF8F4E5}"/>
                </a:ext>
              </a:extLst>
            </p:cNvPr>
            <p:cNvSpPr/>
            <p:nvPr/>
          </p:nvSpPr>
          <p:spPr>
            <a:xfrm>
              <a:off x="3201858" y="1320975"/>
              <a:ext cx="531913" cy="492686"/>
            </a:xfrm>
            <a:custGeom>
              <a:avLst/>
              <a:gdLst/>
              <a:ahLst/>
              <a:cxnLst/>
              <a:rect l="l" t="t" r="r" b="b"/>
              <a:pathLst>
                <a:path w="11336" h="10500" extrusionOk="0">
                  <a:moveTo>
                    <a:pt x="5536" y="271"/>
                  </a:moveTo>
                  <a:cubicBezTo>
                    <a:pt x="5841" y="271"/>
                    <a:pt x="6146" y="303"/>
                    <a:pt x="6454" y="364"/>
                  </a:cubicBezTo>
                  <a:cubicBezTo>
                    <a:pt x="6751" y="423"/>
                    <a:pt x="6871" y="637"/>
                    <a:pt x="6894" y="1018"/>
                  </a:cubicBezTo>
                  <a:cubicBezTo>
                    <a:pt x="6906" y="1590"/>
                    <a:pt x="6906" y="2150"/>
                    <a:pt x="6894" y="2721"/>
                  </a:cubicBezTo>
                  <a:cubicBezTo>
                    <a:pt x="6894" y="3043"/>
                    <a:pt x="6906" y="3376"/>
                    <a:pt x="6990" y="3685"/>
                  </a:cubicBezTo>
                  <a:cubicBezTo>
                    <a:pt x="7035" y="3689"/>
                    <a:pt x="7078" y="3690"/>
                    <a:pt x="7120" y="3690"/>
                  </a:cubicBezTo>
                  <a:cubicBezTo>
                    <a:pt x="7220" y="3690"/>
                    <a:pt x="7310" y="3682"/>
                    <a:pt x="7394" y="3674"/>
                  </a:cubicBezTo>
                  <a:cubicBezTo>
                    <a:pt x="7935" y="3591"/>
                    <a:pt x="8476" y="3545"/>
                    <a:pt x="9017" y="3545"/>
                  </a:cubicBezTo>
                  <a:cubicBezTo>
                    <a:pt x="9416" y="3545"/>
                    <a:pt x="9816" y="3570"/>
                    <a:pt x="10216" y="3626"/>
                  </a:cubicBezTo>
                  <a:cubicBezTo>
                    <a:pt x="10490" y="3650"/>
                    <a:pt x="10538" y="3697"/>
                    <a:pt x="10561" y="3971"/>
                  </a:cubicBezTo>
                  <a:cubicBezTo>
                    <a:pt x="10597" y="4459"/>
                    <a:pt x="10645" y="4948"/>
                    <a:pt x="10585" y="5448"/>
                  </a:cubicBezTo>
                  <a:lnTo>
                    <a:pt x="10585" y="5495"/>
                  </a:lnTo>
                  <a:cubicBezTo>
                    <a:pt x="10419" y="6269"/>
                    <a:pt x="10383" y="6257"/>
                    <a:pt x="9704" y="6341"/>
                  </a:cubicBezTo>
                  <a:cubicBezTo>
                    <a:pt x="8883" y="6436"/>
                    <a:pt x="8061" y="6531"/>
                    <a:pt x="7252" y="6638"/>
                  </a:cubicBezTo>
                  <a:cubicBezTo>
                    <a:pt x="6906" y="6674"/>
                    <a:pt x="6847" y="6757"/>
                    <a:pt x="6847" y="7091"/>
                  </a:cubicBezTo>
                  <a:cubicBezTo>
                    <a:pt x="6847" y="7555"/>
                    <a:pt x="6859" y="8019"/>
                    <a:pt x="6871" y="8460"/>
                  </a:cubicBezTo>
                  <a:cubicBezTo>
                    <a:pt x="6871" y="8674"/>
                    <a:pt x="6894" y="8900"/>
                    <a:pt x="6859" y="9103"/>
                  </a:cubicBezTo>
                  <a:cubicBezTo>
                    <a:pt x="6787" y="9567"/>
                    <a:pt x="6632" y="9734"/>
                    <a:pt x="6168" y="9793"/>
                  </a:cubicBezTo>
                  <a:cubicBezTo>
                    <a:pt x="5899" y="9825"/>
                    <a:pt x="5633" y="9840"/>
                    <a:pt x="5367" y="9840"/>
                  </a:cubicBezTo>
                  <a:cubicBezTo>
                    <a:pt x="5032" y="9840"/>
                    <a:pt x="4697" y="9816"/>
                    <a:pt x="4358" y="9770"/>
                  </a:cubicBezTo>
                  <a:cubicBezTo>
                    <a:pt x="4120" y="9746"/>
                    <a:pt x="4049" y="9686"/>
                    <a:pt x="4001" y="9472"/>
                  </a:cubicBezTo>
                  <a:cubicBezTo>
                    <a:pt x="4001" y="9448"/>
                    <a:pt x="3989" y="9412"/>
                    <a:pt x="3989" y="9389"/>
                  </a:cubicBezTo>
                  <a:cubicBezTo>
                    <a:pt x="3918" y="8877"/>
                    <a:pt x="3894" y="8376"/>
                    <a:pt x="3918" y="7853"/>
                  </a:cubicBezTo>
                  <a:cubicBezTo>
                    <a:pt x="3918" y="7507"/>
                    <a:pt x="3882" y="7174"/>
                    <a:pt x="3834" y="6829"/>
                  </a:cubicBezTo>
                  <a:cubicBezTo>
                    <a:pt x="3834" y="6781"/>
                    <a:pt x="3823" y="6733"/>
                    <a:pt x="3811" y="6698"/>
                  </a:cubicBezTo>
                  <a:cubicBezTo>
                    <a:pt x="3737" y="6513"/>
                    <a:pt x="3699" y="6443"/>
                    <a:pt x="3558" y="6443"/>
                  </a:cubicBezTo>
                  <a:cubicBezTo>
                    <a:pt x="3517" y="6443"/>
                    <a:pt x="3467" y="6449"/>
                    <a:pt x="3406" y="6460"/>
                  </a:cubicBezTo>
                  <a:cubicBezTo>
                    <a:pt x="3025" y="6519"/>
                    <a:pt x="2620" y="6591"/>
                    <a:pt x="2227" y="6638"/>
                  </a:cubicBezTo>
                  <a:cubicBezTo>
                    <a:pt x="1936" y="6682"/>
                    <a:pt x="1631" y="6707"/>
                    <a:pt x="1328" y="6707"/>
                  </a:cubicBezTo>
                  <a:cubicBezTo>
                    <a:pt x="1223" y="6707"/>
                    <a:pt x="1117" y="6704"/>
                    <a:pt x="1013" y="6698"/>
                  </a:cubicBezTo>
                  <a:cubicBezTo>
                    <a:pt x="679" y="6674"/>
                    <a:pt x="560" y="6579"/>
                    <a:pt x="477" y="6257"/>
                  </a:cubicBezTo>
                  <a:cubicBezTo>
                    <a:pt x="382" y="5876"/>
                    <a:pt x="310" y="5471"/>
                    <a:pt x="346" y="5055"/>
                  </a:cubicBezTo>
                  <a:cubicBezTo>
                    <a:pt x="370" y="4578"/>
                    <a:pt x="584" y="4293"/>
                    <a:pt x="1025" y="4150"/>
                  </a:cubicBezTo>
                  <a:cubicBezTo>
                    <a:pt x="1608" y="3959"/>
                    <a:pt x="2203" y="3864"/>
                    <a:pt x="2810" y="3793"/>
                  </a:cubicBezTo>
                  <a:cubicBezTo>
                    <a:pt x="3156" y="3745"/>
                    <a:pt x="3513" y="3721"/>
                    <a:pt x="3882" y="3674"/>
                  </a:cubicBezTo>
                  <a:cubicBezTo>
                    <a:pt x="3953" y="3435"/>
                    <a:pt x="3918" y="3197"/>
                    <a:pt x="3930" y="2971"/>
                  </a:cubicBezTo>
                  <a:cubicBezTo>
                    <a:pt x="3942" y="2316"/>
                    <a:pt x="3918" y="1649"/>
                    <a:pt x="3989" y="995"/>
                  </a:cubicBezTo>
                  <a:cubicBezTo>
                    <a:pt x="4013" y="697"/>
                    <a:pt x="4132" y="518"/>
                    <a:pt x="4406" y="423"/>
                  </a:cubicBezTo>
                  <a:cubicBezTo>
                    <a:pt x="4418" y="423"/>
                    <a:pt x="4430" y="411"/>
                    <a:pt x="4465" y="411"/>
                  </a:cubicBezTo>
                  <a:cubicBezTo>
                    <a:pt x="4825" y="315"/>
                    <a:pt x="5180" y="271"/>
                    <a:pt x="5536" y="271"/>
                  </a:cubicBezTo>
                  <a:close/>
                  <a:moveTo>
                    <a:pt x="5591" y="0"/>
                  </a:moveTo>
                  <a:cubicBezTo>
                    <a:pt x="5168" y="0"/>
                    <a:pt x="4746" y="72"/>
                    <a:pt x="4334" y="221"/>
                  </a:cubicBezTo>
                  <a:cubicBezTo>
                    <a:pt x="4311" y="221"/>
                    <a:pt x="4299" y="233"/>
                    <a:pt x="4287" y="233"/>
                  </a:cubicBezTo>
                  <a:cubicBezTo>
                    <a:pt x="3989" y="340"/>
                    <a:pt x="3811" y="578"/>
                    <a:pt x="3751" y="887"/>
                  </a:cubicBezTo>
                  <a:cubicBezTo>
                    <a:pt x="3632" y="1435"/>
                    <a:pt x="3644" y="1983"/>
                    <a:pt x="3656" y="2542"/>
                  </a:cubicBezTo>
                  <a:cubicBezTo>
                    <a:pt x="3656" y="2840"/>
                    <a:pt x="3692" y="3138"/>
                    <a:pt x="3703" y="3412"/>
                  </a:cubicBezTo>
                  <a:cubicBezTo>
                    <a:pt x="3656" y="3443"/>
                    <a:pt x="3608" y="3449"/>
                    <a:pt x="3564" y="3449"/>
                  </a:cubicBezTo>
                  <a:cubicBezTo>
                    <a:pt x="3542" y="3449"/>
                    <a:pt x="3521" y="3447"/>
                    <a:pt x="3501" y="3447"/>
                  </a:cubicBezTo>
                  <a:cubicBezTo>
                    <a:pt x="2549" y="3471"/>
                    <a:pt x="1620" y="3626"/>
                    <a:pt x="739" y="3971"/>
                  </a:cubicBezTo>
                  <a:cubicBezTo>
                    <a:pt x="382" y="4102"/>
                    <a:pt x="167" y="4388"/>
                    <a:pt x="84" y="4757"/>
                  </a:cubicBezTo>
                  <a:cubicBezTo>
                    <a:pt x="1" y="5198"/>
                    <a:pt x="1" y="5650"/>
                    <a:pt x="84" y="6079"/>
                  </a:cubicBezTo>
                  <a:cubicBezTo>
                    <a:pt x="227" y="6793"/>
                    <a:pt x="548" y="7138"/>
                    <a:pt x="1275" y="7257"/>
                  </a:cubicBezTo>
                  <a:cubicBezTo>
                    <a:pt x="1502" y="7294"/>
                    <a:pt x="1729" y="7309"/>
                    <a:pt x="1957" y="7309"/>
                  </a:cubicBezTo>
                  <a:cubicBezTo>
                    <a:pt x="2027" y="7309"/>
                    <a:pt x="2097" y="7308"/>
                    <a:pt x="2168" y="7305"/>
                  </a:cubicBezTo>
                  <a:cubicBezTo>
                    <a:pt x="2632" y="7269"/>
                    <a:pt x="3108" y="7210"/>
                    <a:pt x="3584" y="7126"/>
                  </a:cubicBezTo>
                  <a:cubicBezTo>
                    <a:pt x="3620" y="7495"/>
                    <a:pt x="3644" y="7853"/>
                    <a:pt x="3644" y="8198"/>
                  </a:cubicBezTo>
                  <a:cubicBezTo>
                    <a:pt x="3644" y="8638"/>
                    <a:pt x="3680" y="9067"/>
                    <a:pt x="3763" y="9508"/>
                  </a:cubicBezTo>
                  <a:cubicBezTo>
                    <a:pt x="3775" y="9615"/>
                    <a:pt x="3811" y="9710"/>
                    <a:pt x="3834" y="9817"/>
                  </a:cubicBezTo>
                  <a:cubicBezTo>
                    <a:pt x="3930" y="10174"/>
                    <a:pt x="4132" y="10377"/>
                    <a:pt x="4489" y="10448"/>
                  </a:cubicBezTo>
                  <a:cubicBezTo>
                    <a:pt x="4702" y="10483"/>
                    <a:pt x="4910" y="10499"/>
                    <a:pt x="5117" y="10499"/>
                  </a:cubicBezTo>
                  <a:cubicBezTo>
                    <a:pt x="5686" y="10499"/>
                    <a:pt x="6237" y="10375"/>
                    <a:pt x="6787" y="10174"/>
                  </a:cubicBezTo>
                  <a:cubicBezTo>
                    <a:pt x="6978" y="10103"/>
                    <a:pt x="7097" y="9948"/>
                    <a:pt x="7204" y="9770"/>
                  </a:cubicBezTo>
                  <a:cubicBezTo>
                    <a:pt x="7454" y="9281"/>
                    <a:pt x="7490" y="8757"/>
                    <a:pt x="7466" y="8222"/>
                  </a:cubicBezTo>
                  <a:cubicBezTo>
                    <a:pt x="7454" y="7912"/>
                    <a:pt x="7466" y="7591"/>
                    <a:pt x="7466" y="7257"/>
                  </a:cubicBezTo>
                  <a:cubicBezTo>
                    <a:pt x="7883" y="7257"/>
                    <a:pt x="8335" y="7233"/>
                    <a:pt x="8764" y="7198"/>
                  </a:cubicBezTo>
                  <a:cubicBezTo>
                    <a:pt x="9252" y="7174"/>
                    <a:pt x="9764" y="7150"/>
                    <a:pt x="10252" y="7055"/>
                  </a:cubicBezTo>
                  <a:cubicBezTo>
                    <a:pt x="10895" y="6900"/>
                    <a:pt x="11204" y="6602"/>
                    <a:pt x="11300" y="5995"/>
                  </a:cubicBezTo>
                  <a:cubicBezTo>
                    <a:pt x="11335" y="5388"/>
                    <a:pt x="11252" y="4745"/>
                    <a:pt x="11097" y="4114"/>
                  </a:cubicBezTo>
                  <a:cubicBezTo>
                    <a:pt x="10978" y="3626"/>
                    <a:pt x="10657" y="3340"/>
                    <a:pt x="10145" y="3257"/>
                  </a:cubicBezTo>
                  <a:cubicBezTo>
                    <a:pt x="9782" y="3203"/>
                    <a:pt x="9421" y="3179"/>
                    <a:pt x="9061" y="3179"/>
                  </a:cubicBezTo>
                  <a:cubicBezTo>
                    <a:pt x="8701" y="3179"/>
                    <a:pt x="8341" y="3203"/>
                    <a:pt x="7978" y="3245"/>
                  </a:cubicBezTo>
                  <a:cubicBezTo>
                    <a:pt x="7849" y="3254"/>
                    <a:pt x="7720" y="3292"/>
                    <a:pt x="7585" y="3292"/>
                  </a:cubicBezTo>
                  <a:cubicBezTo>
                    <a:pt x="7546" y="3292"/>
                    <a:pt x="7506" y="3289"/>
                    <a:pt x="7466" y="3281"/>
                  </a:cubicBezTo>
                  <a:cubicBezTo>
                    <a:pt x="7466" y="3162"/>
                    <a:pt x="7466" y="3043"/>
                    <a:pt x="7490" y="2947"/>
                  </a:cubicBezTo>
                  <a:cubicBezTo>
                    <a:pt x="7561" y="2376"/>
                    <a:pt x="7549" y="1804"/>
                    <a:pt x="7454" y="1257"/>
                  </a:cubicBezTo>
                  <a:cubicBezTo>
                    <a:pt x="7371" y="721"/>
                    <a:pt x="7109" y="280"/>
                    <a:pt x="6561" y="125"/>
                  </a:cubicBezTo>
                  <a:cubicBezTo>
                    <a:pt x="6241" y="43"/>
                    <a:pt x="5916" y="0"/>
                    <a:pt x="55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29" name="Google Shape;1613;p39">
            <a:extLst>
              <a:ext uri="{FF2B5EF4-FFF2-40B4-BE49-F238E27FC236}">
                <a16:creationId xmlns:a16="http://schemas.microsoft.com/office/drawing/2014/main" xmlns="" id="{96871D56-5693-4A87-B939-A2014683A64E}"/>
              </a:ext>
            </a:extLst>
          </p:cNvPr>
          <p:cNvSpPr txBox="1">
            <a:spLocks/>
          </p:cNvSpPr>
          <p:nvPr/>
        </p:nvSpPr>
        <p:spPr>
          <a:xfrm>
            <a:off x="1535979" y="3276259"/>
            <a:ext cx="9089880" cy="1369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Annie Use Your Telescope"/>
              <a:buNone/>
              <a:defRPr sz="8246" b="1" i="0" u="none" strike="noStrike" cap="none">
                <a:solidFill>
                  <a:srgbClr val="46246A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4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55: ĐỀ-XI-MÉT. MÉT. KI-LÔ-MÉT</a:t>
            </a:r>
            <a:endParaRPr lang="vi-VN" sz="66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3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08100" y="1155700"/>
            <a:ext cx="9740900" cy="5118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 :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Ôn tập, củng cố kiến thức về các đơn vị đo độ dài ( đề-xi-mét; mét).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Ôn tập việc tính toán, chuyển đổi giữa các đơn vị đo độ dài; so sánh các số đo độ dài.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Thông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năng lực tư duy,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lập luận toán học,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4964134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615;p39">
            <a:extLst>
              <a:ext uri="{FF2B5EF4-FFF2-40B4-BE49-F238E27FC236}">
                <a16:creationId xmlns:a16="http://schemas.microsoft.com/office/drawing/2014/main" xmlns="" id="{949D40E6-7707-40ED-A1E6-702190D379ED}"/>
              </a:ext>
            </a:extLst>
          </p:cNvPr>
          <p:cNvSpPr/>
          <p:nvPr/>
        </p:nvSpPr>
        <p:spPr>
          <a:xfrm>
            <a:off x="7423110" y="5107561"/>
            <a:ext cx="2194775" cy="635225"/>
          </a:xfrm>
          <a:prstGeom prst="roundRect">
            <a:avLst>
              <a:gd name="adj" fmla="val 50000"/>
            </a:avLst>
          </a:prstGeom>
          <a:solidFill>
            <a:srgbClr val="4D3B6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4" name="Google Shape;1616;p39">
            <a:extLst>
              <a:ext uri="{FF2B5EF4-FFF2-40B4-BE49-F238E27FC236}">
                <a16:creationId xmlns:a16="http://schemas.microsoft.com/office/drawing/2014/main" xmlns="" id="{2BB86F02-99C9-4419-9E5E-A235F04F74E8}"/>
              </a:ext>
            </a:extLst>
          </p:cNvPr>
          <p:cNvSpPr txBox="1">
            <a:spLocks/>
          </p:cNvSpPr>
          <p:nvPr/>
        </p:nvSpPr>
        <p:spPr>
          <a:xfrm>
            <a:off x="7576714" y="5227463"/>
            <a:ext cx="1887566" cy="39541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>
                <a:solidFill>
                  <a:schemeClr val="bg1"/>
                </a:solidFill>
              </a:rPr>
              <a:t>S/67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0DCA50D-18EE-4CC1-A42A-828963CAA4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029" y="1384738"/>
            <a:ext cx="6660026" cy="33300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4386;p6">
            <a:extLst>
              <a:ext uri="{FF2B5EF4-FFF2-40B4-BE49-F238E27FC236}">
                <a16:creationId xmlns:a16="http://schemas.microsoft.com/office/drawing/2014/main" xmlns="" id="{FF7D3205-6661-450B-B5E0-47F8CA89B9E2}"/>
              </a:ext>
            </a:extLst>
          </p:cNvPr>
          <p:cNvGrpSpPr/>
          <p:nvPr/>
        </p:nvGrpSpPr>
        <p:grpSpPr>
          <a:xfrm>
            <a:off x="376617" y="319678"/>
            <a:ext cx="1890378" cy="614083"/>
            <a:chOff x="1183343" y="1464304"/>
            <a:chExt cx="1890378" cy="614083"/>
          </a:xfrm>
        </p:grpSpPr>
        <p:sp>
          <p:nvSpPr>
            <p:cNvPr id="18" name="Google Shape;4387;p6">
              <a:extLst>
                <a:ext uri="{FF2B5EF4-FFF2-40B4-BE49-F238E27FC236}">
                  <a16:creationId xmlns:a16="http://schemas.microsoft.com/office/drawing/2014/main" xmlns="" id="{D8834DB1-2435-4DE1-97CD-64F40B28AA34}"/>
                </a:ext>
              </a:extLst>
            </p:cNvPr>
            <p:cNvSpPr txBox="1"/>
            <p:nvPr/>
          </p:nvSpPr>
          <p:spPr>
            <a:xfrm>
              <a:off x="1804763" y="1493652"/>
              <a:ext cx="1268958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Số ?</a:t>
              </a:r>
              <a:endParaRPr sz="2000"/>
            </a:p>
          </p:txBody>
        </p:sp>
        <p:sp>
          <p:nvSpPr>
            <p:cNvPr id="19" name="Google Shape;4388;p6">
              <a:extLst>
                <a:ext uri="{FF2B5EF4-FFF2-40B4-BE49-F238E27FC236}">
                  <a16:creationId xmlns:a16="http://schemas.microsoft.com/office/drawing/2014/main" xmlns="" id="{ED2FB827-EE65-4A08-8B14-DB7328B5F12D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/>
            </a:p>
          </p:txBody>
        </p:sp>
      </p:grpSp>
      <p:sp>
        <p:nvSpPr>
          <p:cNvPr id="22" name="Google Shape;4391;p6">
            <a:extLst>
              <a:ext uri="{FF2B5EF4-FFF2-40B4-BE49-F238E27FC236}">
                <a16:creationId xmlns:a16="http://schemas.microsoft.com/office/drawing/2014/main" xmlns="" id="{2D17E096-7B50-4003-B53C-8A3012A26DA6}"/>
              </a:ext>
            </a:extLst>
          </p:cNvPr>
          <p:cNvSpPr txBox="1"/>
          <p:nvPr/>
        </p:nvSpPr>
        <p:spPr>
          <a:xfrm>
            <a:off x="1234227" y="1077407"/>
            <a:ext cx="10053366" cy="1569620"/>
          </a:xfrm>
          <a:prstGeom prst="rect">
            <a:avLst/>
          </a:prstGeom>
          <a:solidFill>
            <a:srgbClr val="FFFAC2"/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Mẫu:      	2 dm + 3 dm = 5 dm		4 m + 6 m = 10 m </a:t>
            </a:r>
            <a:endParaRPr lang="en-US" sz="200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		5 dm – 3 dm = 2 dm		10 m – 6 m = 4 m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CAA461A5-2019-4608-9858-EC3E9F09B38F}"/>
              </a:ext>
            </a:extLst>
          </p:cNvPr>
          <p:cNvGrpSpPr/>
          <p:nvPr/>
        </p:nvGrpSpPr>
        <p:grpSpPr>
          <a:xfrm>
            <a:off x="998038" y="3184970"/>
            <a:ext cx="11021898" cy="2062063"/>
            <a:chOff x="998038" y="3184970"/>
            <a:chExt cx="11021898" cy="2062063"/>
          </a:xfrm>
        </p:grpSpPr>
        <p:sp>
          <p:nvSpPr>
            <p:cNvPr id="30" name="Google Shape;4461;p10">
              <a:extLst>
                <a:ext uri="{FF2B5EF4-FFF2-40B4-BE49-F238E27FC236}">
                  <a16:creationId xmlns:a16="http://schemas.microsoft.com/office/drawing/2014/main" xmlns="" id="{19A0502C-4541-4746-B2BD-47A53CE76614}"/>
                </a:ext>
              </a:extLst>
            </p:cNvPr>
            <p:cNvSpPr txBox="1"/>
            <p:nvPr/>
          </p:nvSpPr>
          <p:spPr>
            <a:xfrm>
              <a:off x="998038" y="3184970"/>
              <a:ext cx="11021898" cy="20620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5 dm + 8 dm =        dm		26 dm + 45 dm =        dm</a:t>
              </a:r>
              <a:endParaRPr sz="2400"/>
            </a:p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65 m – 30 m =         m		51 m – 16 m =        m</a:t>
              </a:r>
              <a:endParaRPr sz="2400"/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B7A2B816-B64F-4ADF-89AA-1203BF866B05}"/>
                </a:ext>
              </a:extLst>
            </p:cNvPr>
            <p:cNvSpPr/>
            <p:nvPr/>
          </p:nvSpPr>
          <p:spPr>
            <a:xfrm>
              <a:off x="3882454" y="3480716"/>
              <a:ext cx="640080" cy="640080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xmlns="" id="{C73EE7FD-D2D7-438B-96B7-5DF3D31F18DD}"/>
                </a:ext>
              </a:extLst>
            </p:cNvPr>
            <p:cNvSpPr/>
            <p:nvPr/>
          </p:nvSpPr>
          <p:spPr>
            <a:xfrm>
              <a:off x="3882454" y="4460013"/>
              <a:ext cx="640080" cy="640080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xmlns="" id="{80A283D6-CEB5-4D74-AA47-645658CEF475}"/>
                </a:ext>
              </a:extLst>
            </p:cNvPr>
            <p:cNvSpPr/>
            <p:nvPr/>
          </p:nvSpPr>
          <p:spPr>
            <a:xfrm>
              <a:off x="9776087" y="3463697"/>
              <a:ext cx="640080" cy="640080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xmlns="" id="{1BDC98F6-B335-49C1-9EC6-8881BE85B2AC}"/>
                </a:ext>
              </a:extLst>
            </p:cNvPr>
            <p:cNvSpPr/>
            <p:nvPr/>
          </p:nvSpPr>
          <p:spPr>
            <a:xfrm>
              <a:off x="9283910" y="4458514"/>
              <a:ext cx="640080" cy="640080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F0F4D74-A1CE-48B2-A390-5FF3C3F46875}"/>
              </a:ext>
            </a:extLst>
          </p:cNvPr>
          <p:cNvSpPr/>
          <p:nvPr/>
        </p:nvSpPr>
        <p:spPr>
          <a:xfrm>
            <a:off x="5816184" y="1229507"/>
            <a:ext cx="1184223" cy="5843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7E42F803-91B6-42E3-B2E7-C568D6496DBA}"/>
              </a:ext>
            </a:extLst>
          </p:cNvPr>
          <p:cNvSpPr/>
          <p:nvPr/>
        </p:nvSpPr>
        <p:spPr>
          <a:xfrm>
            <a:off x="5816184" y="2016583"/>
            <a:ext cx="1184223" cy="5843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35BBF53D-6009-46E4-AD55-6CA3A52D26A1}"/>
              </a:ext>
            </a:extLst>
          </p:cNvPr>
          <p:cNvSpPr/>
          <p:nvPr/>
        </p:nvSpPr>
        <p:spPr>
          <a:xfrm>
            <a:off x="9923990" y="1229507"/>
            <a:ext cx="1003621" cy="5843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5131B607-BEA0-4515-8FC0-B07AC8181DF6}"/>
              </a:ext>
            </a:extLst>
          </p:cNvPr>
          <p:cNvSpPr/>
          <p:nvPr/>
        </p:nvSpPr>
        <p:spPr>
          <a:xfrm>
            <a:off x="10211302" y="1947941"/>
            <a:ext cx="896912" cy="5843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4" grpId="0" animBg="1"/>
      <p:bldP spid="35" grpId="0" animBg="1"/>
      <p:bldP spid="3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2bf70f5ebf1a718aef076b27dd45a5b3.png">
            <a:extLst>
              <a:ext uri="{FF2B5EF4-FFF2-40B4-BE49-F238E27FC236}">
                <a16:creationId xmlns:a16="http://schemas.microsoft.com/office/drawing/2014/main" xmlns="" id="{76A1E79A-D08E-4DD6-9C27-A69D96F65F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38630"/>
          <a:stretch/>
        </p:blipFill>
        <p:spPr>
          <a:xfrm>
            <a:off x="0" y="0"/>
            <a:ext cx="12161838" cy="7989689"/>
          </a:xfrm>
          <a:prstGeom prst="rect">
            <a:avLst/>
          </a:prstGeom>
        </p:spPr>
      </p:pic>
      <p:pic>
        <p:nvPicPr>
          <p:cNvPr id="4" name="Picture 3" descr="4f942a9486ec68153575dc78a42d480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87456" y="2314165"/>
            <a:ext cx="7499800" cy="5574176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6587662" y="1097981"/>
            <a:ext cx="4256643" cy="3344505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94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39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94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39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94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39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94" dirty="0" err="1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39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94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394" dirty="0">
                <a:latin typeface="Arial" panose="020B0604020202020204" pitchFamily="34" charset="0"/>
                <a:cs typeface="Arial" panose="020B0604020202020204" pitchFamily="34" charset="0"/>
              </a:rPr>
              <a:t> . </a:t>
            </a:r>
            <a:r>
              <a:rPr lang="en-US" sz="2394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39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94" dirty="0" err="1">
                <a:latin typeface="Arial" panose="020B0604020202020204" pitchFamily="34" charset="0"/>
                <a:cs typeface="Arial" panose="020B0604020202020204" pitchFamily="34" charset="0"/>
              </a:rPr>
              <a:t>cháu</a:t>
            </a:r>
            <a:r>
              <a:rPr lang="en-US" sz="239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94" dirty="0" err="1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39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94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239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94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394" dirty="0">
                <a:latin typeface="Arial" panose="020B0604020202020204" pitchFamily="34" charset="0"/>
                <a:cs typeface="Arial" panose="020B0604020202020204" pitchFamily="34" charset="0"/>
              </a:rPr>
              <a:t> ^^</a:t>
            </a:r>
          </a:p>
        </p:txBody>
      </p:sp>
      <p:sp>
        <p:nvSpPr>
          <p:cNvPr id="6" name="Oval 5"/>
          <p:cNvSpPr/>
          <p:nvPr/>
        </p:nvSpPr>
        <p:spPr>
          <a:xfrm>
            <a:off x="5574176" y="4949230"/>
            <a:ext cx="304046" cy="304046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/>
          </a:p>
        </p:txBody>
      </p:sp>
      <p:sp>
        <p:nvSpPr>
          <p:cNvPr id="7" name="Oval 6"/>
          <p:cNvSpPr/>
          <p:nvPr/>
        </p:nvSpPr>
        <p:spPr>
          <a:xfrm>
            <a:off x="6080919" y="4341138"/>
            <a:ext cx="506743" cy="405395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/>
          </a:p>
        </p:txBody>
      </p:sp>
      <p:sp>
        <p:nvSpPr>
          <p:cNvPr id="8" name="Oval 7"/>
          <p:cNvSpPr/>
          <p:nvPr/>
        </p:nvSpPr>
        <p:spPr>
          <a:xfrm>
            <a:off x="5270130" y="5455973"/>
            <a:ext cx="304046" cy="202697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/>
          </a:p>
        </p:txBody>
      </p:sp>
      <p:sp>
        <p:nvSpPr>
          <p:cNvPr id="10" name="Rectangle 9">
            <a:hlinkClick r:id="rId4" action="ppaction://hlinksldjump"/>
          </p:cNvPr>
          <p:cNvSpPr/>
          <p:nvPr/>
        </p:nvSpPr>
        <p:spPr>
          <a:xfrm>
            <a:off x="7499538" y="3023606"/>
            <a:ext cx="2087718" cy="1228045"/>
          </a:xfrm>
          <a:prstGeom prst="rect">
            <a:avLst/>
          </a:prstGeom>
          <a:noFill/>
        </p:spPr>
        <p:txBody>
          <a:bodyPr wrap="none" lIns="121618" tIns="60809" rIns="121618" bIns="60809">
            <a:spAutoFit/>
          </a:bodyPr>
          <a:lstStyle/>
          <a:p>
            <a:pPr algn="ctr"/>
            <a:r>
              <a:rPr lang="en-US" sz="7182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PLAY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 rotWithShape="1">
          <a:blip r:embed="rId5" cstate="print"/>
          <a:srcRect t="30712"/>
          <a:stretch/>
        </p:blipFill>
        <p:spPr>
          <a:xfrm>
            <a:off x="0" y="-1131689"/>
            <a:ext cx="12161838" cy="8277310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12712" y="5275209"/>
            <a:ext cx="2533716" cy="2736413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753171" y="5376558"/>
            <a:ext cx="2533716" cy="2558314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72252" y="5346366"/>
            <a:ext cx="2533716" cy="2558314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057217" y="4768466"/>
            <a:ext cx="2229670" cy="2229670"/>
          </a:xfrm>
          <a:prstGeom prst="rect">
            <a:avLst/>
          </a:prstGeom>
        </p:spPr>
      </p:pic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915409" y="4768466"/>
            <a:ext cx="2331019" cy="222967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980997" y="5517917"/>
            <a:ext cx="21283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B. 12</a:t>
            </a:r>
            <a:endParaRPr lang="en-US" sz="4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057217" y="5517916"/>
            <a:ext cx="1841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C. 11</a:t>
            </a:r>
            <a:endParaRPr lang="en-US" sz="4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 rotWithShape="1">
          <a:blip r:embed="rId10" cstate="print"/>
          <a:srcRect b="31711"/>
          <a:stretch/>
        </p:blipFill>
        <p:spPr>
          <a:xfrm>
            <a:off x="-2967995" y="1525092"/>
            <a:ext cx="5472827" cy="3391282"/>
          </a:xfrm>
          <a:prstGeom prst="rect">
            <a:avLst/>
          </a:prstGeom>
        </p:spPr>
      </p:pic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584390" y="5954458"/>
            <a:ext cx="709441" cy="629999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672252" y="4640824"/>
            <a:ext cx="2533716" cy="2631166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764324" y="5619485"/>
            <a:ext cx="23966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A. 13</a:t>
            </a:r>
            <a:endParaRPr lang="en-US" sz="4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5184664" y="5545182"/>
            <a:ext cx="1621578" cy="91213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Rất tiếc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8209240" y="5510518"/>
            <a:ext cx="1621578" cy="91213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Rất tiếc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ight Arrow 36">
            <a:hlinkClick r:id="rId13" action="ppaction://hlinksldjump"/>
          </p:cNvPr>
          <p:cNvSpPr/>
          <p:nvPr/>
        </p:nvSpPr>
        <p:spPr>
          <a:xfrm>
            <a:off x="11523917" y="6638878"/>
            <a:ext cx="608092" cy="506743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627FEB6-3A87-4416-BFE4-4DCD51344A1E}"/>
              </a:ext>
            </a:extLst>
          </p:cNvPr>
          <p:cNvGrpSpPr/>
          <p:nvPr/>
        </p:nvGrpSpPr>
        <p:grpSpPr>
          <a:xfrm>
            <a:off x="-333875" y="-119321"/>
            <a:ext cx="12161838" cy="1621578"/>
            <a:chOff x="-333875" y="-119321"/>
            <a:chExt cx="12161838" cy="1621578"/>
          </a:xfrm>
        </p:grpSpPr>
        <p:sp>
          <p:nvSpPr>
            <p:cNvPr id="17" name="Rectangle 16"/>
            <p:cNvSpPr/>
            <p:nvPr/>
          </p:nvSpPr>
          <p:spPr>
            <a:xfrm>
              <a:off x="-333875" y="-119321"/>
              <a:ext cx="12161838" cy="1621578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dk1"/>
                  </a:solidFill>
                  <a:ea typeface="Arial"/>
                  <a:cs typeface="Arial"/>
                </a:rPr>
                <a:t>5 dm + 8 dm =      dm	</a:t>
              </a:r>
              <a:endParaRPr lang="en-US" sz="4256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4AF4FD55-278F-45A3-B8C5-CFAE04B876F5}"/>
                </a:ext>
              </a:extLst>
            </p:cNvPr>
            <p:cNvSpPr/>
            <p:nvPr/>
          </p:nvSpPr>
          <p:spPr>
            <a:xfrm>
              <a:off x="6806242" y="371428"/>
              <a:ext cx="640080" cy="640080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D3832073-3EC5-465E-8C59-3A204CA2F10C}"/>
              </a:ext>
            </a:extLst>
          </p:cNvPr>
          <p:cNvSpPr/>
          <p:nvPr/>
        </p:nvSpPr>
        <p:spPr>
          <a:xfrm>
            <a:off x="6642817" y="318133"/>
            <a:ext cx="821555" cy="714012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3571E-6 4.07407E-6 L 0.56664 0.00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25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6 C 0.00312 -0.04653 0.00694 -0.09236 0.05659 -0.11852 C 0.10625 -0.14468 0.23316 -0.14584 0.29809 -0.15787 C 0.36267 -0.16991 0.42708 -0.17269 0.44479 -0.19167 C 0.4625 -0.21065 0.41406 -0.26459 0.4033 -0.27223 C 0.39236 -0.27894 0.38593 -0.25834 0.37968 -0.23658 " pathEditMode="relative" rAng="0" ptsTypes="aaaaaA">
                                      <p:cBhvr>
                                        <p:cTn id="5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00" y="-14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32" grpId="0"/>
      <p:bldP spid="34" grpId="0" animBg="1"/>
      <p:bldP spid="35" grpId="0" animBg="1"/>
      <p:bldP spid="23" grpId="0" animBg="1"/>
    </p:bldLst>
  </p:timing>
</p:sld>
</file>

<file path=ppt/theme/theme1.xml><?xml version="1.0" encoding="utf-8"?>
<a:theme xmlns:a="http://schemas.openxmlformats.org/drawingml/2006/main" name="Math Subject for Middle School - 7th Grade: Ratio, Proportion and Percent by Slidesgo">
  <a:themeElements>
    <a:clrScheme name="Simple Light">
      <a:dk1>
        <a:srgbClr val="000000"/>
      </a:dk1>
      <a:lt1>
        <a:srgbClr val="FFFFFF"/>
      </a:lt1>
      <a:dk2>
        <a:srgbClr val="46246A"/>
      </a:dk2>
      <a:lt2>
        <a:srgbClr val="EEEEEE"/>
      </a:lt2>
      <a:accent1>
        <a:srgbClr val="F5EF97"/>
      </a:accent1>
      <a:accent2>
        <a:srgbClr val="6E5D7F"/>
      </a:accent2>
      <a:accent3>
        <a:srgbClr val="FF7D7D"/>
      </a:accent3>
      <a:accent4>
        <a:srgbClr val="90EBC0"/>
      </a:accent4>
      <a:accent5>
        <a:srgbClr val="B2DCF3"/>
      </a:accent5>
      <a:accent6>
        <a:srgbClr val="FFCF4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626</TotalTime>
  <Words>689</Words>
  <Application>Microsoft Office PowerPoint</Application>
  <PresentationFormat>Custom</PresentationFormat>
  <Paragraphs>141</Paragraphs>
  <Slides>23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9" baseType="lpstr">
      <vt:lpstr>Boogaloo</vt:lpstr>
      <vt:lpstr>Barriecito</vt:lpstr>
      <vt:lpstr>Cookie</vt:lpstr>
      <vt:lpstr>Anaheim</vt:lpstr>
      <vt:lpstr>Lato</vt:lpstr>
      <vt:lpstr>Arial</vt:lpstr>
      <vt:lpstr>HP001 4 hàng</vt:lpstr>
      <vt:lpstr>Calibri</vt:lpstr>
      <vt:lpstr>RocknRoll One</vt:lpstr>
      <vt:lpstr>Exo</vt:lpstr>
      <vt:lpstr>Barlow Condensed</vt:lpstr>
      <vt:lpstr>Open Sans</vt:lpstr>
      <vt:lpstr>Dekko</vt:lpstr>
      <vt:lpstr>Times New Roman</vt:lpstr>
      <vt:lpstr>Annie Use Your Telescope</vt:lpstr>
      <vt:lpstr>Math Subject for Middle School - 7th Grade: Ratio, Proportion and Percent by Slidesgo</vt:lpstr>
      <vt:lpstr>PowerPoint Presentation</vt:lpstr>
      <vt:lpstr>PowerPoint Presentation</vt:lpstr>
      <vt:lpstr>PowerPoint Presentation</vt:lpstr>
      <vt:lpstr>CHỦ ĐỀ 11:  ĐỘ DÀI VÀ ĐƠN VỊ ĐO ĐỘ DÀI    TIỀN VIỆT NAM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 và củng cố</vt:lpstr>
      <vt:lpstr>Dặn dò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 Subject for Middle School Ratio, Proportion and Percent</dc:title>
  <dc:creator>PC</dc:creator>
  <cp:lastModifiedBy>Windows 7</cp:lastModifiedBy>
  <cp:revision>111</cp:revision>
  <dcterms:modified xsi:type="dcterms:W3CDTF">2023-03-19T02:39:30Z</dcterms:modified>
</cp:coreProperties>
</file>