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2" r:id="rId3"/>
    <p:sldId id="317" r:id="rId4"/>
    <p:sldId id="313" r:id="rId5"/>
    <p:sldId id="314" r:id="rId6"/>
    <p:sldId id="315" r:id="rId7"/>
    <p:sldId id="300" r:id="rId8"/>
    <p:sldId id="301" r:id="rId9"/>
    <p:sldId id="31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-53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27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3" y="1076633"/>
            <a:ext cx="991878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?”.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5).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xmlns="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912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381</Words>
  <Application>Microsoft Office PowerPoint</Application>
  <PresentationFormat>Custom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204</cp:revision>
  <dcterms:created xsi:type="dcterms:W3CDTF">2021-06-02T01:34:28Z</dcterms:created>
  <dcterms:modified xsi:type="dcterms:W3CDTF">2023-02-18T07:57:00Z</dcterms:modified>
</cp:coreProperties>
</file>