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56" r:id="rId2"/>
    <p:sldId id="309" r:id="rId3"/>
    <p:sldId id="312" r:id="rId4"/>
    <p:sldId id="310" r:id="rId5"/>
    <p:sldId id="311" r:id="rId6"/>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0D1"/>
    <a:srgbClr val="E4EAD1"/>
    <a:srgbClr val="BFF88C"/>
    <a:srgbClr val="FFFAC2"/>
    <a:srgbClr val="F7941E"/>
    <a:srgbClr val="8CC63F"/>
    <a:srgbClr val="FDDEEB"/>
    <a:srgbClr val="D34CD6"/>
    <a:srgbClr val="FCDFDC"/>
    <a:srgbClr val="FFFB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882" autoAdjust="0"/>
    <p:restoredTop sz="94249" autoAdjust="0"/>
  </p:normalViewPr>
  <p:slideViewPr>
    <p:cSldViewPr snapToGrid="0">
      <p:cViewPr varScale="1">
        <p:scale>
          <a:sx n="86" d="100"/>
          <a:sy n="86" d="100"/>
        </p:scale>
        <p:origin x="456" y="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69A61A-466B-44F6-B44B-AA5EB5419573}" type="datetimeFigureOut">
              <a:rPr lang="vi-VN" smtClean="0"/>
              <a:pPr/>
              <a:t>17/02/2023</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2EFB06-5F17-49C2-91DA-F48D8E806B19}" type="slidenum">
              <a:rPr lang="vi-VN" smtClean="0"/>
              <a:pPr/>
              <a:t>‹#›</a:t>
            </a:fld>
            <a:endParaRPr lang="vi-VN"/>
          </a:p>
        </p:txBody>
      </p:sp>
    </p:spTree>
    <p:extLst>
      <p:ext uri="{BB962C8B-B14F-4D97-AF65-F5344CB8AC3E}">
        <p14:creationId xmlns:p14="http://schemas.microsoft.com/office/powerpoint/2010/main" val="1327257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6">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D2819940-F204-450A-ACE4-C1FAA7496E24}"/>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932"/>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47272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1"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1"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4"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ppt_x"/>
                                          </p:val>
                                        </p:tav>
                                        <p:tav tm="100000">
                                          <p:val>
                                            <p:strVal val="#ppt_x"/>
                                          </p:val>
                                        </p:tav>
                                      </p:tavLst>
                                    </p:anim>
                                    <p:anim calcmode="lin" valueType="num">
                                      <p:cBhvr additive="base">
                                        <p:cTn id="30" dur="500" fill="hold"/>
                                        <p:tgtEl>
                                          <p:spTgt spid="153"/>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1" animBg="1"/>
      <p:bldP spid="48" grpId="1"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42720" y="1503378"/>
            <a:ext cx="4728208" cy="3631763"/>
          </a:xfrm>
          <a:prstGeom prst="rect">
            <a:avLst/>
          </a:prstGeom>
          <a:noFill/>
        </p:spPr>
        <p:txBody>
          <a:bodyPr wrap="square" rtlCol="0">
            <a:spAutoFit/>
          </a:bodyPr>
          <a:lstStyle/>
          <a:p>
            <a:pPr algn="ctr"/>
            <a:r>
              <a:rPr lang="vi-VN" sz="11500" dirty="0">
                <a:solidFill>
                  <a:srgbClr val="002060"/>
                </a:solidFill>
                <a:latin typeface="+mj-lt"/>
              </a:rPr>
              <a:t>LUYỆN TẬP</a:t>
            </a:r>
          </a:p>
        </p:txBody>
      </p:sp>
    </p:spTree>
    <p:extLst>
      <p:ext uri="{BB962C8B-B14F-4D97-AF65-F5344CB8AC3E}">
        <p14:creationId xmlns:p14="http://schemas.microsoft.com/office/powerpoint/2010/main" val="371829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23829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3">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07619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381358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37576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04226" y="15964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298378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4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05065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84523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9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82156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0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494852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5" name="TextBox 234">
            <a:extLst>
              <a:ext uri="{FF2B5EF4-FFF2-40B4-BE49-F238E27FC236}">
                <a16:creationId xmlns:a16="http://schemas.microsoft.com/office/drawing/2014/main" id="{1E4DED0B-3FCF-4DB8-8C88-6AED41C3D872}"/>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34217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53" presetClass="entr" presetSubtype="16"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 calcmode="lin" valueType="num">
                                      <p:cBhvr>
                                        <p:cTn id="19" dur="500" fill="hold"/>
                                        <p:tgtEl>
                                          <p:spTgt spid="98"/>
                                        </p:tgtEl>
                                        <p:attrNameLst>
                                          <p:attrName>ppt_w</p:attrName>
                                        </p:attrNameLst>
                                      </p:cBhvr>
                                      <p:tavLst>
                                        <p:tav tm="0">
                                          <p:val>
                                            <p:fltVal val="0"/>
                                          </p:val>
                                        </p:tav>
                                        <p:tav tm="100000">
                                          <p:val>
                                            <p:strVal val="#ppt_w"/>
                                          </p:val>
                                        </p:tav>
                                      </p:tavLst>
                                    </p:anim>
                                    <p:anim calcmode="lin" valueType="num">
                                      <p:cBhvr>
                                        <p:cTn id="20" dur="500" fill="hold"/>
                                        <p:tgtEl>
                                          <p:spTgt spid="98"/>
                                        </p:tgtEl>
                                        <p:attrNameLst>
                                          <p:attrName>ppt_h</p:attrName>
                                        </p:attrNameLst>
                                      </p:cBhvr>
                                      <p:tavLst>
                                        <p:tav tm="0">
                                          <p:val>
                                            <p:fltVal val="0"/>
                                          </p:val>
                                        </p:tav>
                                        <p:tav tm="100000">
                                          <p:val>
                                            <p:strVal val="#ppt_h"/>
                                          </p:val>
                                        </p:tav>
                                      </p:tavLst>
                                    </p:anim>
                                    <p:animEffect transition="in" filter="fade">
                                      <p:cBhvr>
                                        <p:cTn id="21" dur="500"/>
                                        <p:tgtEl>
                                          <p:spTgt spid="9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9"/>
                                        </p:tgtEl>
                                        <p:attrNameLst>
                                          <p:attrName>style.visibility</p:attrName>
                                        </p:attrNameLst>
                                      </p:cBhvr>
                                      <p:to>
                                        <p:strVal val="visible"/>
                                      </p:to>
                                    </p:set>
                                    <p:anim calcmode="lin" valueType="num">
                                      <p:cBhvr>
                                        <p:cTn id="24" dur="500" fill="hold"/>
                                        <p:tgtEl>
                                          <p:spTgt spid="99"/>
                                        </p:tgtEl>
                                        <p:attrNameLst>
                                          <p:attrName>ppt_w</p:attrName>
                                        </p:attrNameLst>
                                      </p:cBhvr>
                                      <p:tavLst>
                                        <p:tav tm="0">
                                          <p:val>
                                            <p:fltVal val="0"/>
                                          </p:val>
                                        </p:tav>
                                        <p:tav tm="100000">
                                          <p:val>
                                            <p:strVal val="#ppt_w"/>
                                          </p:val>
                                        </p:tav>
                                      </p:tavLst>
                                    </p:anim>
                                    <p:anim calcmode="lin" valueType="num">
                                      <p:cBhvr>
                                        <p:cTn id="25" dur="500" fill="hold"/>
                                        <p:tgtEl>
                                          <p:spTgt spid="99"/>
                                        </p:tgtEl>
                                        <p:attrNameLst>
                                          <p:attrName>ppt_h</p:attrName>
                                        </p:attrNameLst>
                                      </p:cBhvr>
                                      <p:tavLst>
                                        <p:tav tm="0">
                                          <p:val>
                                            <p:fltVal val="0"/>
                                          </p:val>
                                        </p:tav>
                                        <p:tav tm="100000">
                                          <p:val>
                                            <p:strVal val="#ppt_h"/>
                                          </p:val>
                                        </p:tav>
                                      </p:tavLst>
                                    </p:anim>
                                    <p:animEffect transition="in" filter="fade">
                                      <p:cBhvr>
                                        <p:cTn id="26" dur="500"/>
                                        <p:tgtEl>
                                          <p:spTgt spid="99"/>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97"/>
                                        </p:tgtEl>
                                        <p:attrNameLst>
                                          <p:attrName>style.visibility</p:attrName>
                                        </p:attrNameLst>
                                      </p:cBhvr>
                                      <p:to>
                                        <p:strVal val="visible"/>
                                      </p:to>
                                    </p:set>
                                    <p:animEffect transition="in" filter="fade">
                                      <p:cBhvr>
                                        <p:cTn id="30" dur="500"/>
                                        <p:tgtEl>
                                          <p:spTgt spid="97"/>
                                        </p:tgtEl>
                                      </p:cBhvr>
                                    </p:animEffect>
                                  </p:childTnLst>
                                </p:cTn>
                              </p:par>
                            </p:childTnLst>
                          </p:cTn>
                        </p:par>
                        <p:par>
                          <p:cTn id="31" fill="hold">
                            <p:stCondLst>
                              <p:cond delay="1500"/>
                            </p:stCondLst>
                            <p:childTnLst>
                              <p:par>
                                <p:cTn id="32" presetID="31" presetClass="entr" presetSubtype="0" fill="hold" nodeType="afterEffect">
                                  <p:stCondLst>
                                    <p:cond delay="0"/>
                                  </p:stCondLst>
                                  <p:childTnLst>
                                    <p:set>
                                      <p:cBhvr>
                                        <p:cTn id="33" dur="1" fill="hold">
                                          <p:stCondLst>
                                            <p:cond delay="0"/>
                                          </p:stCondLst>
                                        </p:cTn>
                                        <p:tgtEl>
                                          <p:spTgt spid="122"/>
                                        </p:tgtEl>
                                        <p:attrNameLst>
                                          <p:attrName>style.visibility</p:attrName>
                                        </p:attrNameLst>
                                      </p:cBhvr>
                                      <p:to>
                                        <p:strVal val="visible"/>
                                      </p:to>
                                    </p:set>
                                    <p:anim calcmode="lin" valueType="num">
                                      <p:cBhvr>
                                        <p:cTn id="34" dur="1000" fill="hold"/>
                                        <p:tgtEl>
                                          <p:spTgt spid="122"/>
                                        </p:tgtEl>
                                        <p:attrNameLst>
                                          <p:attrName>ppt_w</p:attrName>
                                        </p:attrNameLst>
                                      </p:cBhvr>
                                      <p:tavLst>
                                        <p:tav tm="0">
                                          <p:val>
                                            <p:fltVal val="0"/>
                                          </p:val>
                                        </p:tav>
                                        <p:tav tm="100000">
                                          <p:val>
                                            <p:strVal val="#ppt_w"/>
                                          </p:val>
                                        </p:tav>
                                      </p:tavLst>
                                    </p:anim>
                                    <p:anim calcmode="lin" valueType="num">
                                      <p:cBhvr>
                                        <p:cTn id="35" dur="1000" fill="hold"/>
                                        <p:tgtEl>
                                          <p:spTgt spid="122"/>
                                        </p:tgtEl>
                                        <p:attrNameLst>
                                          <p:attrName>ppt_h</p:attrName>
                                        </p:attrNameLst>
                                      </p:cBhvr>
                                      <p:tavLst>
                                        <p:tav tm="0">
                                          <p:val>
                                            <p:fltVal val="0"/>
                                          </p:val>
                                        </p:tav>
                                        <p:tav tm="100000">
                                          <p:val>
                                            <p:strVal val="#ppt_h"/>
                                          </p:val>
                                        </p:tav>
                                      </p:tavLst>
                                    </p:anim>
                                    <p:anim calcmode="lin" valueType="num">
                                      <p:cBhvr>
                                        <p:cTn id="36" dur="1000" fill="hold"/>
                                        <p:tgtEl>
                                          <p:spTgt spid="122"/>
                                        </p:tgtEl>
                                        <p:attrNameLst>
                                          <p:attrName>style.rotation</p:attrName>
                                        </p:attrNameLst>
                                      </p:cBhvr>
                                      <p:tavLst>
                                        <p:tav tm="0">
                                          <p:val>
                                            <p:fltVal val="90"/>
                                          </p:val>
                                        </p:tav>
                                        <p:tav tm="100000">
                                          <p:val>
                                            <p:fltVal val="0"/>
                                          </p:val>
                                        </p:tav>
                                      </p:tavLst>
                                    </p:anim>
                                    <p:animEffect transition="in" filter="fade">
                                      <p:cBhvr>
                                        <p:cTn id="37" dur="1000"/>
                                        <p:tgtEl>
                                          <p:spTgt spid="122"/>
                                        </p:tgtEl>
                                      </p:cBhvr>
                                    </p:animEffect>
                                  </p:childTnLst>
                                </p:cTn>
                              </p:par>
                            </p:childTnLst>
                          </p:cTn>
                        </p:par>
                        <p:par>
                          <p:cTn id="38" fill="hold">
                            <p:stCondLst>
                              <p:cond delay="2500"/>
                            </p:stCondLst>
                            <p:childTnLst>
                              <p:par>
                                <p:cTn id="39" presetID="14" presetClass="entr" presetSubtype="10" fill="hold" grpId="0" nodeType="afterEffect">
                                  <p:stCondLst>
                                    <p:cond delay="0"/>
                                  </p:stCondLst>
                                  <p:childTnLst>
                                    <p:set>
                                      <p:cBhvr>
                                        <p:cTn id="40" dur="1" fill="hold">
                                          <p:stCondLst>
                                            <p:cond delay="0"/>
                                          </p:stCondLst>
                                        </p:cTn>
                                        <p:tgtEl>
                                          <p:spTgt spid="235"/>
                                        </p:tgtEl>
                                        <p:attrNameLst>
                                          <p:attrName>style.visibility</p:attrName>
                                        </p:attrNameLst>
                                      </p:cBhvr>
                                      <p:to>
                                        <p:strVal val="visible"/>
                                      </p:to>
                                    </p:set>
                                    <p:animEffect transition="in" filter="randombar(horizontal)">
                                      <p:cBhvr>
                                        <p:cTn id="41"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5" grpId="0"/>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1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05562" y="1647225"/>
            <a:ext cx="44848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80866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5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66821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rgbClr val="F35757"/>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44038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6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67935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7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08953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8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81444" y="1468551"/>
            <a:ext cx="4514832"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36671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9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4440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8599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615997" y="15575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9709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19" grpId="0" animBg="1"/>
      <p:bldP spid="220"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0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TRÒ CHƠI</a:t>
            </a:r>
          </a:p>
        </p:txBody>
      </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8" name="Google Shape;939;p32">
            <a:extLst>
              <a:ext uri="{FF2B5EF4-FFF2-40B4-BE49-F238E27FC236}">
                <a16:creationId xmlns:a16="http://schemas.microsoft.com/office/drawing/2014/main" id="{4DD75D50-C8A9-46A9-A6B8-FF16B2FC7E80}"/>
              </a:ext>
            </a:extLst>
          </p:cNvPr>
          <p:cNvGrpSpPr/>
          <p:nvPr userDrawn="1"/>
        </p:nvGrpSpPr>
        <p:grpSpPr>
          <a:xfrm>
            <a:off x="2204474" y="3886315"/>
            <a:ext cx="1973864" cy="2020086"/>
            <a:chOff x="2718975" y="493050"/>
            <a:chExt cx="2013175" cy="2066600"/>
          </a:xfrm>
        </p:grpSpPr>
        <p:sp>
          <p:nvSpPr>
            <p:cNvPr id="139" name="Google Shape;940;p32">
              <a:extLst>
                <a:ext uri="{FF2B5EF4-FFF2-40B4-BE49-F238E27FC236}">
                  <a16:creationId xmlns:a16="http://schemas.microsoft.com/office/drawing/2014/main" id="{296E8662-8EA3-4C8B-820E-4BF6DFD80CD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941;p32">
              <a:extLst>
                <a:ext uri="{FF2B5EF4-FFF2-40B4-BE49-F238E27FC236}">
                  <a16:creationId xmlns:a16="http://schemas.microsoft.com/office/drawing/2014/main" id="{6C1A066B-AB0B-4489-8545-9A6C22C6D5CE}"/>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942;p32">
              <a:extLst>
                <a:ext uri="{FF2B5EF4-FFF2-40B4-BE49-F238E27FC236}">
                  <a16:creationId xmlns:a16="http://schemas.microsoft.com/office/drawing/2014/main" id="{04FCC8BC-CDB6-4AD2-B06D-F0687FB90ABD}"/>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943;p32">
              <a:extLst>
                <a:ext uri="{FF2B5EF4-FFF2-40B4-BE49-F238E27FC236}">
                  <a16:creationId xmlns:a16="http://schemas.microsoft.com/office/drawing/2014/main" id="{5383075D-EADF-4C11-840F-91164E34321C}"/>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944;p32">
              <a:extLst>
                <a:ext uri="{FF2B5EF4-FFF2-40B4-BE49-F238E27FC236}">
                  <a16:creationId xmlns:a16="http://schemas.microsoft.com/office/drawing/2014/main" id="{A53E41FA-10BF-4870-BF2C-1C3E32928AA0}"/>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945;p32">
              <a:extLst>
                <a:ext uri="{FF2B5EF4-FFF2-40B4-BE49-F238E27FC236}">
                  <a16:creationId xmlns:a16="http://schemas.microsoft.com/office/drawing/2014/main" id="{58800010-9A82-4E81-8E5B-0DFD2052E66C}"/>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946;p32">
              <a:extLst>
                <a:ext uri="{FF2B5EF4-FFF2-40B4-BE49-F238E27FC236}">
                  <a16:creationId xmlns:a16="http://schemas.microsoft.com/office/drawing/2014/main" id="{B158E422-1902-4E29-A4CE-7AE300619172}"/>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947;p32">
              <a:extLst>
                <a:ext uri="{FF2B5EF4-FFF2-40B4-BE49-F238E27FC236}">
                  <a16:creationId xmlns:a16="http://schemas.microsoft.com/office/drawing/2014/main" id="{6F9DE660-430D-4DC0-BDE0-D53AAF560A94}"/>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948;p32">
              <a:extLst>
                <a:ext uri="{FF2B5EF4-FFF2-40B4-BE49-F238E27FC236}">
                  <a16:creationId xmlns:a16="http://schemas.microsoft.com/office/drawing/2014/main" id="{28443C46-AE51-4F8F-8DD4-1A2441132300}"/>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949;p32">
              <a:extLst>
                <a:ext uri="{FF2B5EF4-FFF2-40B4-BE49-F238E27FC236}">
                  <a16:creationId xmlns:a16="http://schemas.microsoft.com/office/drawing/2014/main" id="{BDEE59E5-3E6B-47A6-A192-9E1CA173F702}"/>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950;p32">
              <a:extLst>
                <a:ext uri="{FF2B5EF4-FFF2-40B4-BE49-F238E27FC236}">
                  <a16:creationId xmlns:a16="http://schemas.microsoft.com/office/drawing/2014/main" id="{1FCBE1A0-9104-49DF-86CE-4788FB463DF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951;p32">
              <a:extLst>
                <a:ext uri="{FF2B5EF4-FFF2-40B4-BE49-F238E27FC236}">
                  <a16:creationId xmlns:a16="http://schemas.microsoft.com/office/drawing/2014/main" id="{50BEE43F-134E-41CE-9B7E-A5A812180F42}"/>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952;p32">
              <a:extLst>
                <a:ext uri="{FF2B5EF4-FFF2-40B4-BE49-F238E27FC236}">
                  <a16:creationId xmlns:a16="http://schemas.microsoft.com/office/drawing/2014/main" id="{D21F54E6-8881-45B0-97D8-002CB72A1A90}"/>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953;p32">
              <a:extLst>
                <a:ext uri="{FF2B5EF4-FFF2-40B4-BE49-F238E27FC236}">
                  <a16:creationId xmlns:a16="http://schemas.microsoft.com/office/drawing/2014/main" id="{AF7CA650-6488-4917-A81F-8B0E6245BDD8}"/>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954;p32">
              <a:extLst>
                <a:ext uri="{FF2B5EF4-FFF2-40B4-BE49-F238E27FC236}">
                  <a16:creationId xmlns:a16="http://schemas.microsoft.com/office/drawing/2014/main" id="{3B4FFC92-6173-4A77-89EA-8DC117444B3A}"/>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955;p32">
              <a:extLst>
                <a:ext uri="{FF2B5EF4-FFF2-40B4-BE49-F238E27FC236}">
                  <a16:creationId xmlns:a16="http://schemas.microsoft.com/office/drawing/2014/main" id="{77194712-7B2E-4F2D-AEF8-32FE8CB2AE33}"/>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956;p32">
              <a:extLst>
                <a:ext uri="{FF2B5EF4-FFF2-40B4-BE49-F238E27FC236}">
                  <a16:creationId xmlns:a16="http://schemas.microsoft.com/office/drawing/2014/main" id="{EDB48CD4-455C-4B48-8CE7-66878C257A28}"/>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957;p32">
              <a:extLst>
                <a:ext uri="{FF2B5EF4-FFF2-40B4-BE49-F238E27FC236}">
                  <a16:creationId xmlns:a16="http://schemas.microsoft.com/office/drawing/2014/main" id="{120BF107-E018-4DF4-B743-36924AEDAF6F}"/>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958;p32">
              <a:extLst>
                <a:ext uri="{FF2B5EF4-FFF2-40B4-BE49-F238E27FC236}">
                  <a16:creationId xmlns:a16="http://schemas.microsoft.com/office/drawing/2014/main" id="{E47F8288-E77F-4C1B-A081-C85AF58E6D17}"/>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959;p32">
              <a:extLst>
                <a:ext uri="{FF2B5EF4-FFF2-40B4-BE49-F238E27FC236}">
                  <a16:creationId xmlns:a16="http://schemas.microsoft.com/office/drawing/2014/main" id="{A7522094-7202-437A-928E-3DBD12EA380E}"/>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960;p32">
              <a:extLst>
                <a:ext uri="{FF2B5EF4-FFF2-40B4-BE49-F238E27FC236}">
                  <a16:creationId xmlns:a16="http://schemas.microsoft.com/office/drawing/2014/main" id="{E646C7AF-5DFF-4D0A-BFCF-2B1953187AEF}"/>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961;p32">
              <a:extLst>
                <a:ext uri="{FF2B5EF4-FFF2-40B4-BE49-F238E27FC236}">
                  <a16:creationId xmlns:a16="http://schemas.microsoft.com/office/drawing/2014/main" id="{1E341F08-FEC4-4E8C-93EA-134416B65ABD}"/>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962;p32">
              <a:extLst>
                <a:ext uri="{FF2B5EF4-FFF2-40B4-BE49-F238E27FC236}">
                  <a16:creationId xmlns:a16="http://schemas.microsoft.com/office/drawing/2014/main" id="{37049977-2AF7-45DB-BE8D-26185630A595}"/>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963;p32">
              <a:extLst>
                <a:ext uri="{FF2B5EF4-FFF2-40B4-BE49-F238E27FC236}">
                  <a16:creationId xmlns:a16="http://schemas.microsoft.com/office/drawing/2014/main" id="{5968E01A-D720-42F5-BACC-1CE94E670FAC}"/>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964;p32">
              <a:extLst>
                <a:ext uri="{FF2B5EF4-FFF2-40B4-BE49-F238E27FC236}">
                  <a16:creationId xmlns:a16="http://schemas.microsoft.com/office/drawing/2014/main" id="{EFFB5181-4B7C-4DBC-9557-5604624D9814}"/>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965;p32">
              <a:extLst>
                <a:ext uri="{FF2B5EF4-FFF2-40B4-BE49-F238E27FC236}">
                  <a16:creationId xmlns:a16="http://schemas.microsoft.com/office/drawing/2014/main" id="{BCDC0EFE-0ED6-48B1-9443-EF43A18AE1CD}"/>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966;p32">
              <a:extLst>
                <a:ext uri="{FF2B5EF4-FFF2-40B4-BE49-F238E27FC236}">
                  <a16:creationId xmlns:a16="http://schemas.microsoft.com/office/drawing/2014/main" id="{0E0E28D6-59A1-4969-9133-5864882D79E2}"/>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967;p32">
              <a:extLst>
                <a:ext uri="{FF2B5EF4-FFF2-40B4-BE49-F238E27FC236}">
                  <a16:creationId xmlns:a16="http://schemas.microsoft.com/office/drawing/2014/main" id="{17954B1A-55A0-4A56-8890-C6AE57C0687D}"/>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968;p32">
              <a:extLst>
                <a:ext uri="{FF2B5EF4-FFF2-40B4-BE49-F238E27FC236}">
                  <a16:creationId xmlns:a16="http://schemas.microsoft.com/office/drawing/2014/main" id="{6C9624CB-AD7F-4119-BE35-31158A1249F3}"/>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969;p32">
              <a:extLst>
                <a:ext uri="{FF2B5EF4-FFF2-40B4-BE49-F238E27FC236}">
                  <a16:creationId xmlns:a16="http://schemas.microsoft.com/office/drawing/2014/main" id="{C8C675A8-440C-4C62-9652-0D5635B1FE27}"/>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970;p32">
              <a:extLst>
                <a:ext uri="{FF2B5EF4-FFF2-40B4-BE49-F238E27FC236}">
                  <a16:creationId xmlns:a16="http://schemas.microsoft.com/office/drawing/2014/main" id="{C9753C64-8E01-49C3-8CD9-17060FBE5618}"/>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971;p32">
              <a:extLst>
                <a:ext uri="{FF2B5EF4-FFF2-40B4-BE49-F238E27FC236}">
                  <a16:creationId xmlns:a16="http://schemas.microsoft.com/office/drawing/2014/main" id="{F6CFEFFE-DF0E-47EE-9824-FAFD0FE7F6CD}"/>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972;p32">
              <a:extLst>
                <a:ext uri="{FF2B5EF4-FFF2-40B4-BE49-F238E27FC236}">
                  <a16:creationId xmlns:a16="http://schemas.microsoft.com/office/drawing/2014/main" id="{C9A24EF2-0346-433C-A241-CA68F005651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973;p32">
              <a:extLst>
                <a:ext uri="{FF2B5EF4-FFF2-40B4-BE49-F238E27FC236}">
                  <a16:creationId xmlns:a16="http://schemas.microsoft.com/office/drawing/2014/main" id="{FE9E4DA9-41B4-4901-8393-0F903CDE5936}"/>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974;p32">
              <a:extLst>
                <a:ext uri="{FF2B5EF4-FFF2-40B4-BE49-F238E27FC236}">
                  <a16:creationId xmlns:a16="http://schemas.microsoft.com/office/drawing/2014/main" id="{20F273AC-86B8-4F5B-B6EB-14BCD9CBF2E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975;p32">
              <a:extLst>
                <a:ext uri="{FF2B5EF4-FFF2-40B4-BE49-F238E27FC236}">
                  <a16:creationId xmlns:a16="http://schemas.microsoft.com/office/drawing/2014/main" id="{864D3505-7993-4AB0-947A-79419454B1D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976;p32">
              <a:extLst>
                <a:ext uri="{FF2B5EF4-FFF2-40B4-BE49-F238E27FC236}">
                  <a16:creationId xmlns:a16="http://schemas.microsoft.com/office/drawing/2014/main" id="{230F51EA-E5B6-446E-AD13-D4101D564099}"/>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977;p32">
              <a:extLst>
                <a:ext uri="{FF2B5EF4-FFF2-40B4-BE49-F238E27FC236}">
                  <a16:creationId xmlns:a16="http://schemas.microsoft.com/office/drawing/2014/main" id="{05F86326-3805-4FE4-95B0-258EC64E9E02}"/>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978;p32">
              <a:extLst>
                <a:ext uri="{FF2B5EF4-FFF2-40B4-BE49-F238E27FC236}">
                  <a16:creationId xmlns:a16="http://schemas.microsoft.com/office/drawing/2014/main" id="{4A0FF057-5F69-498A-A2D3-04106984B60F}"/>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979;p32">
              <a:extLst>
                <a:ext uri="{FF2B5EF4-FFF2-40B4-BE49-F238E27FC236}">
                  <a16:creationId xmlns:a16="http://schemas.microsoft.com/office/drawing/2014/main" id="{BE48556D-DDA5-40A1-A560-4ECD6C995026}"/>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980;p32">
              <a:extLst>
                <a:ext uri="{FF2B5EF4-FFF2-40B4-BE49-F238E27FC236}">
                  <a16:creationId xmlns:a16="http://schemas.microsoft.com/office/drawing/2014/main" id="{0BA7DF30-D72A-4FC8-A0ED-E1F3FE8BA66C}"/>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981;p32">
              <a:extLst>
                <a:ext uri="{FF2B5EF4-FFF2-40B4-BE49-F238E27FC236}">
                  <a16:creationId xmlns:a16="http://schemas.microsoft.com/office/drawing/2014/main" id="{04899CAB-A0A6-4D8E-BC98-224D47303F87}"/>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982;p32">
              <a:extLst>
                <a:ext uri="{FF2B5EF4-FFF2-40B4-BE49-F238E27FC236}">
                  <a16:creationId xmlns:a16="http://schemas.microsoft.com/office/drawing/2014/main" id="{2494363C-74F9-459A-9222-63CD703C82A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983;p32">
              <a:extLst>
                <a:ext uri="{FF2B5EF4-FFF2-40B4-BE49-F238E27FC236}">
                  <a16:creationId xmlns:a16="http://schemas.microsoft.com/office/drawing/2014/main" id="{7A17EA9B-D19F-4B6F-A468-C6A1A3F301B7}"/>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984;p32">
              <a:extLst>
                <a:ext uri="{FF2B5EF4-FFF2-40B4-BE49-F238E27FC236}">
                  <a16:creationId xmlns:a16="http://schemas.microsoft.com/office/drawing/2014/main" id="{6F48BA30-5499-4B2F-AFF4-79B992FF4822}"/>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985;p32">
              <a:extLst>
                <a:ext uri="{FF2B5EF4-FFF2-40B4-BE49-F238E27FC236}">
                  <a16:creationId xmlns:a16="http://schemas.microsoft.com/office/drawing/2014/main" id="{5BB2DB8F-F279-43E3-98F8-309FC92782AE}"/>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986;p32">
              <a:extLst>
                <a:ext uri="{FF2B5EF4-FFF2-40B4-BE49-F238E27FC236}">
                  <a16:creationId xmlns:a16="http://schemas.microsoft.com/office/drawing/2014/main" id="{046558E1-5AFE-4C58-98E0-7A8C467E3738}"/>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987;p32">
              <a:extLst>
                <a:ext uri="{FF2B5EF4-FFF2-40B4-BE49-F238E27FC236}">
                  <a16:creationId xmlns:a16="http://schemas.microsoft.com/office/drawing/2014/main" id="{F24D903E-495C-4D31-942F-2F426BEB355E}"/>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988;p32">
              <a:extLst>
                <a:ext uri="{FF2B5EF4-FFF2-40B4-BE49-F238E27FC236}">
                  <a16:creationId xmlns:a16="http://schemas.microsoft.com/office/drawing/2014/main" id="{D9567D77-1C1D-4D16-A64F-119FE4762BE4}"/>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989;p32">
              <a:extLst>
                <a:ext uri="{FF2B5EF4-FFF2-40B4-BE49-F238E27FC236}">
                  <a16:creationId xmlns:a16="http://schemas.microsoft.com/office/drawing/2014/main" id="{B5B4C8A3-4C37-457B-9DC3-881006E8E4CD}"/>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990;p32">
              <a:extLst>
                <a:ext uri="{FF2B5EF4-FFF2-40B4-BE49-F238E27FC236}">
                  <a16:creationId xmlns:a16="http://schemas.microsoft.com/office/drawing/2014/main" id="{AE95CD98-7F86-40E0-BE34-64B6BB9D144E}"/>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991;p32">
              <a:extLst>
                <a:ext uri="{FF2B5EF4-FFF2-40B4-BE49-F238E27FC236}">
                  <a16:creationId xmlns:a16="http://schemas.microsoft.com/office/drawing/2014/main" id="{04C370B4-7E44-4790-B2A9-7FF96DD0180C}"/>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992;p32">
              <a:extLst>
                <a:ext uri="{FF2B5EF4-FFF2-40B4-BE49-F238E27FC236}">
                  <a16:creationId xmlns:a16="http://schemas.microsoft.com/office/drawing/2014/main" id="{0F8BA807-E34B-400B-8B0F-B5A0A6BEB92C}"/>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993;p32">
              <a:extLst>
                <a:ext uri="{FF2B5EF4-FFF2-40B4-BE49-F238E27FC236}">
                  <a16:creationId xmlns:a16="http://schemas.microsoft.com/office/drawing/2014/main" id="{6D74C190-2720-4FB3-989A-DE5914D97966}"/>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994;p32">
              <a:extLst>
                <a:ext uri="{FF2B5EF4-FFF2-40B4-BE49-F238E27FC236}">
                  <a16:creationId xmlns:a16="http://schemas.microsoft.com/office/drawing/2014/main" id="{AC826749-7293-498A-9378-07BD103E8C84}"/>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57F940B0-74CF-4BEF-A8E7-C17BA1101B9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996;p32">
              <a:extLst>
                <a:ext uri="{FF2B5EF4-FFF2-40B4-BE49-F238E27FC236}">
                  <a16:creationId xmlns:a16="http://schemas.microsoft.com/office/drawing/2014/main" id="{84DFCA67-3788-430C-B58B-FFC0F634FC4D}"/>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997;p32">
              <a:extLst>
                <a:ext uri="{FF2B5EF4-FFF2-40B4-BE49-F238E27FC236}">
                  <a16:creationId xmlns:a16="http://schemas.microsoft.com/office/drawing/2014/main" id="{397D4BF7-76F0-4E99-BFCD-43C81B8B138A}"/>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998;p32">
              <a:extLst>
                <a:ext uri="{FF2B5EF4-FFF2-40B4-BE49-F238E27FC236}">
                  <a16:creationId xmlns:a16="http://schemas.microsoft.com/office/drawing/2014/main" id="{C9C3A80C-9B2E-460F-9C36-A0CFA83E050D}"/>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999;p32">
              <a:extLst>
                <a:ext uri="{FF2B5EF4-FFF2-40B4-BE49-F238E27FC236}">
                  <a16:creationId xmlns:a16="http://schemas.microsoft.com/office/drawing/2014/main" id="{B19A60A5-7DFE-4AE5-BE9A-BBE66161FFE8}"/>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000;p32">
              <a:extLst>
                <a:ext uri="{FF2B5EF4-FFF2-40B4-BE49-F238E27FC236}">
                  <a16:creationId xmlns:a16="http://schemas.microsoft.com/office/drawing/2014/main" id="{C622E568-4F65-414A-98A7-5690D52ECFB5}"/>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1001;p32">
              <a:extLst>
                <a:ext uri="{FF2B5EF4-FFF2-40B4-BE49-F238E27FC236}">
                  <a16:creationId xmlns:a16="http://schemas.microsoft.com/office/drawing/2014/main" id="{D70CB92B-15DA-49CA-BCEE-D5FA7A4AD008}"/>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1002;p32">
              <a:extLst>
                <a:ext uri="{FF2B5EF4-FFF2-40B4-BE49-F238E27FC236}">
                  <a16:creationId xmlns:a16="http://schemas.microsoft.com/office/drawing/2014/main" id="{66F74D55-7445-4C90-B936-BA5BB634E999}"/>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2" name="Google Shape;631;p30">
            <a:extLst>
              <a:ext uri="{FF2B5EF4-FFF2-40B4-BE49-F238E27FC236}">
                <a16:creationId xmlns:a16="http://schemas.microsoft.com/office/drawing/2014/main" id="{68384AAF-B7B5-447C-A808-82D0AFB6AC77}"/>
              </a:ext>
            </a:extLst>
          </p:cNvPr>
          <p:cNvGrpSpPr/>
          <p:nvPr userDrawn="1"/>
        </p:nvGrpSpPr>
        <p:grpSpPr>
          <a:xfrm>
            <a:off x="7672546" y="3622312"/>
            <a:ext cx="1309691" cy="2486166"/>
            <a:chOff x="961250" y="234750"/>
            <a:chExt cx="1222525" cy="2320700"/>
          </a:xfrm>
        </p:grpSpPr>
        <p:sp>
          <p:nvSpPr>
            <p:cNvPr id="203" name="Google Shape;632;p30">
              <a:extLst>
                <a:ext uri="{FF2B5EF4-FFF2-40B4-BE49-F238E27FC236}">
                  <a16:creationId xmlns:a16="http://schemas.microsoft.com/office/drawing/2014/main" id="{C8119E67-0B6B-4353-9F10-DB0F7D2FFDC2}"/>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633;p30">
              <a:extLst>
                <a:ext uri="{FF2B5EF4-FFF2-40B4-BE49-F238E27FC236}">
                  <a16:creationId xmlns:a16="http://schemas.microsoft.com/office/drawing/2014/main" id="{91702C4B-81BE-4D3A-B731-611758AFD442}"/>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634;p30">
              <a:extLst>
                <a:ext uri="{FF2B5EF4-FFF2-40B4-BE49-F238E27FC236}">
                  <a16:creationId xmlns:a16="http://schemas.microsoft.com/office/drawing/2014/main" id="{37C6E89E-E0C2-4EDE-B21C-928CA6FBF21B}"/>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635;p30">
              <a:extLst>
                <a:ext uri="{FF2B5EF4-FFF2-40B4-BE49-F238E27FC236}">
                  <a16:creationId xmlns:a16="http://schemas.microsoft.com/office/drawing/2014/main" id="{16E95490-5F86-43A3-BEDD-2967D5036D48}"/>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636;p30">
              <a:extLst>
                <a:ext uri="{FF2B5EF4-FFF2-40B4-BE49-F238E27FC236}">
                  <a16:creationId xmlns:a16="http://schemas.microsoft.com/office/drawing/2014/main" id="{F5861418-6D4E-4F3C-9ABD-4DCF91D0220A}"/>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637;p30">
              <a:extLst>
                <a:ext uri="{FF2B5EF4-FFF2-40B4-BE49-F238E27FC236}">
                  <a16:creationId xmlns:a16="http://schemas.microsoft.com/office/drawing/2014/main" id="{E852FCE3-C2C0-4D04-B168-357F8275842F}"/>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638;p30">
              <a:extLst>
                <a:ext uri="{FF2B5EF4-FFF2-40B4-BE49-F238E27FC236}">
                  <a16:creationId xmlns:a16="http://schemas.microsoft.com/office/drawing/2014/main" id="{5AE9FE46-679C-4FEA-8DCE-BE2F7FAF1946}"/>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639;p30">
              <a:extLst>
                <a:ext uri="{FF2B5EF4-FFF2-40B4-BE49-F238E27FC236}">
                  <a16:creationId xmlns:a16="http://schemas.microsoft.com/office/drawing/2014/main" id="{3D3D3ACC-4C06-42BE-9E79-FC88ADB68340}"/>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640;p30">
              <a:extLst>
                <a:ext uri="{FF2B5EF4-FFF2-40B4-BE49-F238E27FC236}">
                  <a16:creationId xmlns:a16="http://schemas.microsoft.com/office/drawing/2014/main" id="{C957BCC4-29D1-47EC-B1F7-73AEACDA49E0}"/>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641;p30">
              <a:extLst>
                <a:ext uri="{FF2B5EF4-FFF2-40B4-BE49-F238E27FC236}">
                  <a16:creationId xmlns:a16="http://schemas.microsoft.com/office/drawing/2014/main" id="{8C71BB02-EA7E-4A8A-A3C6-98D02317F5D9}"/>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642;p30">
              <a:extLst>
                <a:ext uri="{FF2B5EF4-FFF2-40B4-BE49-F238E27FC236}">
                  <a16:creationId xmlns:a16="http://schemas.microsoft.com/office/drawing/2014/main" id="{00AB493D-AF54-4CD3-B14C-B3F00B4FB2FF}"/>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643;p30">
              <a:extLst>
                <a:ext uri="{FF2B5EF4-FFF2-40B4-BE49-F238E27FC236}">
                  <a16:creationId xmlns:a16="http://schemas.microsoft.com/office/drawing/2014/main" id="{2DF8DF2D-C3A5-49F3-B510-02A1898F2777}"/>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644;p30">
              <a:extLst>
                <a:ext uri="{FF2B5EF4-FFF2-40B4-BE49-F238E27FC236}">
                  <a16:creationId xmlns:a16="http://schemas.microsoft.com/office/drawing/2014/main" id="{BC833655-5634-4240-9899-FD9224B9CC10}"/>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645;p30">
              <a:extLst>
                <a:ext uri="{FF2B5EF4-FFF2-40B4-BE49-F238E27FC236}">
                  <a16:creationId xmlns:a16="http://schemas.microsoft.com/office/drawing/2014/main" id="{FC412254-AB1A-4B56-9D34-43CDD9A006F5}"/>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646;p30">
              <a:extLst>
                <a:ext uri="{FF2B5EF4-FFF2-40B4-BE49-F238E27FC236}">
                  <a16:creationId xmlns:a16="http://schemas.microsoft.com/office/drawing/2014/main" id="{418836FC-F298-4B7A-83CA-FB6D988BE6CE}"/>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647;p30">
              <a:extLst>
                <a:ext uri="{FF2B5EF4-FFF2-40B4-BE49-F238E27FC236}">
                  <a16:creationId xmlns:a16="http://schemas.microsoft.com/office/drawing/2014/main" id="{52B85772-2E22-435E-9B8E-11AEBE3D05EC}"/>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648;p30">
              <a:extLst>
                <a:ext uri="{FF2B5EF4-FFF2-40B4-BE49-F238E27FC236}">
                  <a16:creationId xmlns:a16="http://schemas.microsoft.com/office/drawing/2014/main" id="{073E355F-591A-4F8F-ADE2-CD68B69DAFB9}"/>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649;p30">
              <a:extLst>
                <a:ext uri="{FF2B5EF4-FFF2-40B4-BE49-F238E27FC236}">
                  <a16:creationId xmlns:a16="http://schemas.microsoft.com/office/drawing/2014/main" id="{1592EFBB-BD34-4DC6-A753-9DF710D68B62}"/>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650;p30">
              <a:extLst>
                <a:ext uri="{FF2B5EF4-FFF2-40B4-BE49-F238E27FC236}">
                  <a16:creationId xmlns:a16="http://schemas.microsoft.com/office/drawing/2014/main" id="{D1763DA2-E91A-4647-9F88-CBAC0C1FF7C8}"/>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651;p30">
              <a:extLst>
                <a:ext uri="{FF2B5EF4-FFF2-40B4-BE49-F238E27FC236}">
                  <a16:creationId xmlns:a16="http://schemas.microsoft.com/office/drawing/2014/main" id="{A37B7A95-0D42-462E-ACB6-DF5E68B47F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652;p30">
              <a:extLst>
                <a:ext uri="{FF2B5EF4-FFF2-40B4-BE49-F238E27FC236}">
                  <a16:creationId xmlns:a16="http://schemas.microsoft.com/office/drawing/2014/main" id="{035B4059-F804-4F0A-A687-0578164FC201}"/>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653;p30">
              <a:extLst>
                <a:ext uri="{FF2B5EF4-FFF2-40B4-BE49-F238E27FC236}">
                  <a16:creationId xmlns:a16="http://schemas.microsoft.com/office/drawing/2014/main" id="{AC3F8667-F8EB-44D5-8E7C-F146BC3114FB}"/>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654;p30">
              <a:extLst>
                <a:ext uri="{FF2B5EF4-FFF2-40B4-BE49-F238E27FC236}">
                  <a16:creationId xmlns:a16="http://schemas.microsoft.com/office/drawing/2014/main" id="{5FAC0A30-3BED-4B9D-AAE7-EF7C7E0EE1E7}"/>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655;p30">
              <a:extLst>
                <a:ext uri="{FF2B5EF4-FFF2-40B4-BE49-F238E27FC236}">
                  <a16:creationId xmlns:a16="http://schemas.microsoft.com/office/drawing/2014/main" id="{3FD2F0B1-4C74-428D-B499-F24C02C809CA}"/>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656;p30">
              <a:extLst>
                <a:ext uri="{FF2B5EF4-FFF2-40B4-BE49-F238E27FC236}">
                  <a16:creationId xmlns:a16="http://schemas.microsoft.com/office/drawing/2014/main" id="{2A16750A-BA6E-4B19-8A8F-841516B81B55}"/>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657;p30">
              <a:extLst>
                <a:ext uri="{FF2B5EF4-FFF2-40B4-BE49-F238E27FC236}">
                  <a16:creationId xmlns:a16="http://schemas.microsoft.com/office/drawing/2014/main" id="{0ACCDDEA-6700-4981-96FD-F69C08E17911}"/>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658;p30">
              <a:extLst>
                <a:ext uri="{FF2B5EF4-FFF2-40B4-BE49-F238E27FC236}">
                  <a16:creationId xmlns:a16="http://schemas.microsoft.com/office/drawing/2014/main" id="{A186D19B-D827-45D7-8241-51DAE20706AF}"/>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659;p30">
              <a:extLst>
                <a:ext uri="{FF2B5EF4-FFF2-40B4-BE49-F238E27FC236}">
                  <a16:creationId xmlns:a16="http://schemas.microsoft.com/office/drawing/2014/main" id="{0F9E9CC8-7BF5-4B07-82B6-65F2EDB31903}"/>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660;p30">
              <a:extLst>
                <a:ext uri="{FF2B5EF4-FFF2-40B4-BE49-F238E27FC236}">
                  <a16:creationId xmlns:a16="http://schemas.microsoft.com/office/drawing/2014/main" id="{E89840E0-2312-4109-9B8E-27042911B01E}"/>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661;p30">
              <a:extLst>
                <a:ext uri="{FF2B5EF4-FFF2-40B4-BE49-F238E27FC236}">
                  <a16:creationId xmlns:a16="http://schemas.microsoft.com/office/drawing/2014/main" id="{ABDDA8C6-86B1-4D13-8477-26BFF49FE82A}"/>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662;p30">
              <a:extLst>
                <a:ext uri="{FF2B5EF4-FFF2-40B4-BE49-F238E27FC236}">
                  <a16:creationId xmlns:a16="http://schemas.microsoft.com/office/drawing/2014/main" id="{F4320CEA-EED6-4E76-A829-D7C121CC54BD}"/>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663;p30">
              <a:extLst>
                <a:ext uri="{FF2B5EF4-FFF2-40B4-BE49-F238E27FC236}">
                  <a16:creationId xmlns:a16="http://schemas.microsoft.com/office/drawing/2014/main" id="{EAB61CDD-5EC4-4093-8C2F-8464B40B6242}"/>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0" name="Google Shape;664;p30">
              <a:extLst>
                <a:ext uri="{FF2B5EF4-FFF2-40B4-BE49-F238E27FC236}">
                  <a16:creationId xmlns:a16="http://schemas.microsoft.com/office/drawing/2014/main" id="{EF0AE066-94D1-4496-B873-6D37A4E8134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1" name="Google Shape;665;p30">
              <a:extLst>
                <a:ext uri="{FF2B5EF4-FFF2-40B4-BE49-F238E27FC236}">
                  <a16:creationId xmlns:a16="http://schemas.microsoft.com/office/drawing/2014/main" id="{42E21A7A-649B-451B-84CD-5B5E5210975A}"/>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2" name="Google Shape;666;p30">
              <a:extLst>
                <a:ext uri="{FF2B5EF4-FFF2-40B4-BE49-F238E27FC236}">
                  <a16:creationId xmlns:a16="http://schemas.microsoft.com/office/drawing/2014/main" id="{EFC63EFC-4985-4181-B268-BBE86AFEB9C5}"/>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3" name="Google Shape;667;p30">
              <a:extLst>
                <a:ext uri="{FF2B5EF4-FFF2-40B4-BE49-F238E27FC236}">
                  <a16:creationId xmlns:a16="http://schemas.microsoft.com/office/drawing/2014/main" id="{300F47C0-B7A0-440B-89C5-D425A98B829E}"/>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4" name="Google Shape;668;p30">
              <a:extLst>
                <a:ext uri="{FF2B5EF4-FFF2-40B4-BE49-F238E27FC236}">
                  <a16:creationId xmlns:a16="http://schemas.microsoft.com/office/drawing/2014/main" id="{C85A5A99-D403-4672-BF93-AAE1C98744FA}"/>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5" name="Google Shape;669;p30">
              <a:extLst>
                <a:ext uri="{FF2B5EF4-FFF2-40B4-BE49-F238E27FC236}">
                  <a16:creationId xmlns:a16="http://schemas.microsoft.com/office/drawing/2014/main" id="{CCDC3E1D-A4C6-480F-9648-58AF27DBC5F0}"/>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6" name="Google Shape;670;p30">
              <a:extLst>
                <a:ext uri="{FF2B5EF4-FFF2-40B4-BE49-F238E27FC236}">
                  <a16:creationId xmlns:a16="http://schemas.microsoft.com/office/drawing/2014/main" id="{4A6FFDD3-23DB-4E57-B21E-BB3086F18452}"/>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7" name="Google Shape;671;p30">
              <a:extLst>
                <a:ext uri="{FF2B5EF4-FFF2-40B4-BE49-F238E27FC236}">
                  <a16:creationId xmlns:a16="http://schemas.microsoft.com/office/drawing/2014/main" id="{0A863DF9-6C68-4CD3-A6D3-B635474FD1C1}"/>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8" name="Google Shape;672;p30">
              <a:extLst>
                <a:ext uri="{FF2B5EF4-FFF2-40B4-BE49-F238E27FC236}">
                  <a16:creationId xmlns:a16="http://schemas.microsoft.com/office/drawing/2014/main" id="{071D6E0A-9424-4050-8F03-C9F0079004E9}"/>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extLst>
      <p:ext uri="{BB962C8B-B14F-4D97-AF65-F5344CB8AC3E}">
        <p14:creationId xmlns:p14="http://schemas.microsoft.com/office/powerpoint/2010/main" val="2251663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235"/>
                                        </p:tgtEl>
                                        <p:attrNameLst>
                                          <p:attrName>style.visibility</p:attrName>
                                        </p:attrNameLst>
                                      </p:cBhvr>
                                      <p:to>
                                        <p:strVal val="visible"/>
                                      </p:to>
                                    </p:set>
                                    <p:animEffect transition="in" filter="randombar(horizontal)">
                                      <p:cBhvr>
                                        <p:cTn id="30" dur="500"/>
                                        <p:tgtEl>
                                          <p:spTgt spid="235"/>
                                        </p:tgtEl>
                                      </p:cBhvr>
                                    </p:animEffect>
                                  </p:childTnLst>
                                </p:cTn>
                              </p:par>
                            </p:childTnLst>
                          </p:cTn>
                        </p:par>
                        <p:par>
                          <p:cTn id="31" fill="hold">
                            <p:stCondLst>
                              <p:cond delay="2000"/>
                            </p:stCondLst>
                            <p:childTnLst>
                              <p:par>
                                <p:cTn id="32" presetID="31" presetClass="entr" presetSubtype="0" fill="hold" nodeType="afterEffect">
                                  <p:stCondLst>
                                    <p:cond delay="0"/>
                                  </p:stCondLst>
                                  <p:childTnLst>
                                    <p:set>
                                      <p:cBhvr>
                                        <p:cTn id="33" dur="1" fill="hold">
                                          <p:stCondLst>
                                            <p:cond delay="0"/>
                                          </p:stCondLst>
                                        </p:cTn>
                                        <p:tgtEl>
                                          <p:spTgt spid="138"/>
                                        </p:tgtEl>
                                        <p:attrNameLst>
                                          <p:attrName>style.visibility</p:attrName>
                                        </p:attrNameLst>
                                      </p:cBhvr>
                                      <p:to>
                                        <p:strVal val="visible"/>
                                      </p:to>
                                    </p:set>
                                    <p:anim calcmode="lin" valueType="num">
                                      <p:cBhvr>
                                        <p:cTn id="34" dur="1000" fill="hold"/>
                                        <p:tgtEl>
                                          <p:spTgt spid="138"/>
                                        </p:tgtEl>
                                        <p:attrNameLst>
                                          <p:attrName>ppt_w</p:attrName>
                                        </p:attrNameLst>
                                      </p:cBhvr>
                                      <p:tavLst>
                                        <p:tav tm="0">
                                          <p:val>
                                            <p:fltVal val="0"/>
                                          </p:val>
                                        </p:tav>
                                        <p:tav tm="100000">
                                          <p:val>
                                            <p:strVal val="#ppt_w"/>
                                          </p:val>
                                        </p:tav>
                                      </p:tavLst>
                                    </p:anim>
                                    <p:anim calcmode="lin" valueType="num">
                                      <p:cBhvr>
                                        <p:cTn id="35" dur="1000" fill="hold"/>
                                        <p:tgtEl>
                                          <p:spTgt spid="138"/>
                                        </p:tgtEl>
                                        <p:attrNameLst>
                                          <p:attrName>ppt_h</p:attrName>
                                        </p:attrNameLst>
                                      </p:cBhvr>
                                      <p:tavLst>
                                        <p:tav tm="0">
                                          <p:val>
                                            <p:fltVal val="0"/>
                                          </p:val>
                                        </p:tav>
                                        <p:tav tm="100000">
                                          <p:val>
                                            <p:strVal val="#ppt_h"/>
                                          </p:val>
                                        </p:tav>
                                      </p:tavLst>
                                    </p:anim>
                                    <p:anim calcmode="lin" valueType="num">
                                      <p:cBhvr>
                                        <p:cTn id="36" dur="1000" fill="hold"/>
                                        <p:tgtEl>
                                          <p:spTgt spid="138"/>
                                        </p:tgtEl>
                                        <p:attrNameLst>
                                          <p:attrName>style.rotation</p:attrName>
                                        </p:attrNameLst>
                                      </p:cBhvr>
                                      <p:tavLst>
                                        <p:tav tm="0">
                                          <p:val>
                                            <p:fltVal val="90"/>
                                          </p:val>
                                        </p:tav>
                                        <p:tav tm="100000">
                                          <p:val>
                                            <p:fltVal val="0"/>
                                          </p:val>
                                        </p:tav>
                                      </p:tavLst>
                                    </p:anim>
                                    <p:animEffect transition="in" filter="fade">
                                      <p:cBhvr>
                                        <p:cTn id="37" dur="1000"/>
                                        <p:tgtEl>
                                          <p:spTgt spid="138"/>
                                        </p:tgtEl>
                                      </p:cBhvr>
                                    </p:animEffect>
                                  </p:childTnLst>
                                </p:cTn>
                              </p:par>
                            </p:childTnLst>
                          </p:cTn>
                        </p:par>
                        <p:par>
                          <p:cTn id="38" fill="hold">
                            <p:stCondLst>
                              <p:cond delay="3000"/>
                            </p:stCondLst>
                            <p:childTnLst>
                              <p:par>
                                <p:cTn id="39" presetID="31" presetClass="entr" presetSubtype="0" fill="hold" nodeType="afterEffect">
                                  <p:stCondLst>
                                    <p:cond delay="0"/>
                                  </p:stCondLst>
                                  <p:childTnLst>
                                    <p:set>
                                      <p:cBhvr>
                                        <p:cTn id="40" dur="1" fill="hold">
                                          <p:stCondLst>
                                            <p:cond delay="0"/>
                                          </p:stCondLst>
                                        </p:cTn>
                                        <p:tgtEl>
                                          <p:spTgt spid="202"/>
                                        </p:tgtEl>
                                        <p:attrNameLst>
                                          <p:attrName>style.visibility</p:attrName>
                                        </p:attrNameLst>
                                      </p:cBhvr>
                                      <p:to>
                                        <p:strVal val="visible"/>
                                      </p:to>
                                    </p:set>
                                    <p:anim calcmode="lin" valueType="num">
                                      <p:cBhvr>
                                        <p:cTn id="41" dur="1000" fill="hold"/>
                                        <p:tgtEl>
                                          <p:spTgt spid="202"/>
                                        </p:tgtEl>
                                        <p:attrNameLst>
                                          <p:attrName>ppt_w</p:attrName>
                                        </p:attrNameLst>
                                      </p:cBhvr>
                                      <p:tavLst>
                                        <p:tav tm="0">
                                          <p:val>
                                            <p:fltVal val="0"/>
                                          </p:val>
                                        </p:tav>
                                        <p:tav tm="100000">
                                          <p:val>
                                            <p:strVal val="#ppt_w"/>
                                          </p:val>
                                        </p:tav>
                                      </p:tavLst>
                                    </p:anim>
                                    <p:anim calcmode="lin" valueType="num">
                                      <p:cBhvr>
                                        <p:cTn id="42" dur="1000" fill="hold"/>
                                        <p:tgtEl>
                                          <p:spTgt spid="202"/>
                                        </p:tgtEl>
                                        <p:attrNameLst>
                                          <p:attrName>ppt_h</p:attrName>
                                        </p:attrNameLst>
                                      </p:cBhvr>
                                      <p:tavLst>
                                        <p:tav tm="0">
                                          <p:val>
                                            <p:fltVal val="0"/>
                                          </p:val>
                                        </p:tav>
                                        <p:tav tm="100000">
                                          <p:val>
                                            <p:strVal val="#ppt_h"/>
                                          </p:val>
                                        </p:tav>
                                      </p:tavLst>
                                    </p:anim>
                                    <p:anim calcmode="lin" valueType="num">
                                      <p:cBhvr>
                                        <p:cTn id="43" dur="1000" fill="hold"/>
                                        <p:tgtEl>
                                          <p:spTgt spid="202"/>
                                        </p:tgtEl>
                                        <p:attrNameLst>
                                          <p:attrName>style.rotation</p:attrName>
                                        </p:attrNameLst>
                                      </p:cBhvr>
                                      <p:tavLst>
                                        <p:tav tm="0">
                                          <p:val>
                                            <p:fltVal val="90"/>
                                          </p:val>
                                        </p:tav>
                                        <p:tav tm="100000">
                                          <p:val>
                                            <p:fltVal val="0"/>
                                          </p:val>
                                        </p:tav>
                                      </p:tavLst>
                                    </p:anim>
                                    <p:animEffect transition="in" filter="fade">
                                      <p:cBhvr>
                                        <p:cTn id="44" dur="1000"/>
                                        <p:tgtEl>
                                          <p:spTgt spid="2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688670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5">
              <a:lumMod val="75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51248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86231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18767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6">
            <a:extLst>
              <a:ext uri="{FF2B5EF4-FFF2-40B4-BE49-F238E27FC236}">
                <a16:creationId xmlns:a16="http://schemas.microsoft.com/office/drawing/2014/main" id="{CFC913FC-2AA7-4D98-9459-C3E2D5824688}"/>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800" b="0" i="0" dirty="0">
                <a:solidFill>
                  <a:srgbClr val="000000"/>
                </a:solidFill>
                <a:effectLst/>
                <a:latin typeface="+mn-lt"/>
              </a:rPr>
              <a:t>FeistyForwarders_0968120672</a:t>
            </a:r>
            <a:endParaRPr lang="vi-VN" sz="800" dirty="0">
              <a:solidFill>
                <a:srgbClr val="000000"/>
              </a:solidFill>
              <a:latin typeface="+mn-lt"/>
            </a:endParaRPr>
          </a:p>
        </p:txBody>
      </p:sp>
    </p:spTree>
    <p:extLst>
      <p:ext uri="{BB962C8B-B14F-4D97-AF65-F5344CB8AC3E}">
        <p14:creationId xmlns:p14="http://schemas.microsoft.com/office/powerpoint/2010/main" val="14483555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91" r:id="rId5"/>
    <p:sldLayoutId id="2147483674" r:id="rId6"/>
    <p:sldLayoutId id="2147483662" r:id="rId7"/>
    <p:sldLayoutId id="2147483663" r:id="rId8"/>
    <p:sldLayoutId id="2147483664" r:id="rId9"/>
    <p:sldLayoutId id="2147483665" r:id="rId10"/>
    <p:sldLayoutId id="2147483675" r:id="rId11"/>
    <p:sldLayoutId id="2147483676" r:id="rId12"/>
    <p:sldLayoutId id="2147483677" r:id="rId13"/>
    <p:sldLayoutId id="2147483678" r:id="rId14"/>
    <p:sldLayoutId id="2147483679" r:id="rId15"/>
    <p:sldLayoutId id="2147483680" r:id="rId16"/>
    <p:sldLayoutId id="2147483681" r:id="rId17"/>
    <p:sldLayoutId id="2147483682" r:id="rId18"/>
    <p:sldLayoutId id="2147483683" r:id="rId19"/>
    <p:sldLayoutId id="2147483684" r:id="rId20"/>
    <p:sldLayoutId id="2147483685" r:id="rId21"/>
    <p:sldLayoutId id="2147483686" r:id="rId22"/>
    <p:sldLayoutId id="2147483687" r:id="rId23"/>
    <p:sldLayoutId id="2147483688" r:id="rId24"/>
    <p:sldLayoutId id="2147483689" r:id="rId25"/>
    <p:sldLayoutId id="2147483690" r:id="rId2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microsoft.com/office/2007/relationships/hdphoto" Target="../media/hdphoto1.wdp"/><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10.png"/><Relationship Id="rId7"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6.xml"/><Relationship Id="rId6" Type="http://schemas.microsoft.com/office/2007/relationships/hdphoto" Target="../media/hdphoto3.wdp"/><Relationship Id="rId5" Type="http://schemas.openxmlformats.org/officeDocument/2006/relationships/image" Target="../media/image11.png"/><Relationship Id="rId4" Type="http://schemas.microsoft.com/office/2007/relationships/hdphoto" Target="../media/hdphoto2.wdp"/><Relationship Id="rId9"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B5044254-DE52-4029-B43E-ACD26C567FBA}"/>
              </a:ext>
            </a:extLst>
          </p:cNvPr>
          <p:cNvGrpSpPr/>
          <p:nvPr/>
        </p:nvGrpSpPr>
        <p:grpSpPr>
          <a:xfrm>
            <a:off x="993911" y="106016"/>
            <a:ext cx="2190751" cy="980661"/>
            <a:chOff x="1523998" y="0"/>
            <a:chExt cx="2190751" cy="980661"/>
          </a:xfrm>
        </p:grpSpPr>
        <p:grpSp>
          <p:nvGrpSpPr>
            <p:cNvPr id="5" name="Group 4">
              <a:extLst>
                <a:ext uri="{FF2B5EF4-FFF2-40B4-BE49-F238E27FC236}">
                  <a16:creationId xmlns:a16="http://schemas.microsoft.com/office/drawing/2014/main" id="{B2407F96-D165-408B-8186-033E4D2C4D5C}"/>
                </a:ext>
              </a:extLst>
            </p:cNvPr>
            <p:cNvGrpSpPr/>
            <p:nvPr/>
          </p:nvGrpSpPr>
          <p:grpSpPr>
            <a:xfrm>
              <a:off x="1523998" y="0"/>
              <a:ext cx="2190751" cy="980661"/>
              <a:chOff x="1523999" y="0"/>
              <a:chExt cx="1285462" cy="1828800"/>
            </a:xfrm>
          </p:grpSpPr>
          <p:sp>
            <p:nvSpPr>
              <p:cNvPr id="2" name="Rectangle: Top Corners Rounded 1">
                <a:extLst>
                  <a:ext uri="{FF2B5EF4-FFF2-40B4-BE49-F238E27FC236}">
                    <a16:creationId xmlns:a16="http://schemas.microsoft.com/office/drawing/2014/main" id="{2974D671-0870-4777-BE31-5FD1BBBF9AD7}"/>
                  </a:ext>
                </a:extLst>
              </p:cNvPr>
              <p:cNvSpPr/>
              <p:nvPr/>
            </p:nvSpPr>
            <p:spPr>
              <a:xfrm rot="10800000">
                <a:off x="1523999" y="0"/>
                <a:ext cx="1285462" cy="1828800"/>
              </a:xfrm>
              <a:prstGeom prst="round2SameRect">
                <a:avLst/>
              </a:prstGeom>
              <a:solidFill>
                <a:schemeClr val="accent6">
                  <a:lumMod val="75000"/>
                </a:schemeClr>
              </a:solidFill>
              <a:ln>
                <a:solidFill>
                  <a:schemeClr val="accent6">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Rectangle: Top Corners Rounded 2">
                <a:extLst>
                  <a:ext uri="{FF2B5EF4-FFF2-40B4-BE49-F238E27FC236}">
                    <a16:creationId xmlns:a16="http://schemas.microsoft.com/office/drawing/2014/main" id="{219332FA-4BE4-4F03-A894-08EEC78551F0}"/>
                  </a:ext>
                </a:extLst>
              </p:cNvPr>
              <p:cNvSpPr/>
              <p:nvPr/>
            </p:nvSpPr>
            <p:spPr>
              <a:xfrm rot="10800000">
                <a:off x="1566862" y="76199"/>
                <a:ext cx="1204497" cy="1709738"/>
              </a:xfrm>
              <a:prstGeom prst="round2SameRect">
                <a:avLst/>
              </a:prstGeom>
              <a:solidFill>
                <a:schemeClr val="bg1"/>
              </a:solidFill>
              <a:ln>
                <a:solidFill>
                  <a:schemeClr val="accent6">
                    <a:lumMod val="75000"/>
                  </a:schemeClr>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4" name="TextBox 3">
              <a:extLst>
                <a:ext uri="{FF2B5EF4-FFF2-40B4-BE49-F238E27FC236}">
                  <a16:creationId xmlns:a16="http://schemas.microsoft.com/office/drawing/2014/main" id="{46C80A5A-72BA-45B9-A254-2A8D09624ECF}"/>
                </a:ext>
              </a:extLst>
            </p:cNvPr>
            <p:cNvSpPr txBox="1"/>
            <p:nvPr/>
          </p:nvSpPr>
          <p:spPr>
            <a:xfrm>
              <a:off x="1677724" y="206880"/>
              <a:ext cx="1972089" cy="584775"/>
            </a:xfrm>
            <a:prstGeom prst="rect">
              <a:avLst/>
            </a:prstGeom>
            <a:noFill/>
          </p:spPr>
          <p:txBody>
            <a:bodyPr wrap="square" rtlCol="0">
              <a:spAutoFit/>
            </a:bodyPr>
            <a:lstStyle/>
            <a:p>
              <a:pPr algn="ctr"/>
              <a:r>
                <a:rPr lang="vi-VN" sz="3200" dirty="0">
                  <a:solidFill>
                    <a:schemeClr val="accent6">
                      <a:lumMod val="75000"/>
                    </a:schemeClr>
                  </a:solidFill>
                  <a:latin typeface="+mj-lt"/>
                </a:rPr>
                <a:t>CHỦ ĐỀ 8</a:t>
              </a:r>
            </a:p>
          </p:txBody>
        </p:sp>
      </p:grpSp>
      <p:sp>
        <p:nvSpPr>
          <p:cNvPr id="7" name="TextBox 6">
            <a:extLst>
              <a:ext uri="{FF2B5EF4-FFF2-40B4-BE49-F238E27FC236}">
                <a16:creationId xmlns:a16="http://schemas.microsoft.com/office/drawing/2014/main" id="{D049F577-F92A-4405-A19E-48EB947980F5}"/>
              </a:ext>
            </a:extLst>
          </p:cNvPr>
          <p:cNvSpPr txBox="1"/>
          <p:nvPr/>
        </p:nvSpPr>
        <p:spPr>
          <a:xfrm>
            <a:off x="2651702" y="417360"/>
            <a:ext cx="6888595" cy="707886"/>
          </a:xfrm>
          <a:prstGeom prst="rect">
            <a:avLst/>
          </a:prstGeom>
          <a:noFill/>
        </p:spPr>
        <p:txBody>
          <a:bodyPr wrap="square" rtlCol="0">
            <a:spAutoFit/>
          </a:bodyPr>
          <a:lstStyle/>
          <a:p>
            <a:pPr algn="ctr"/>
            <a:r>
              <a:rPr lang="vi-VN" sz="4000">
                <a:solidFill>
                  <a:schemeClr val="accent6">
                    <a:lumMod val="75000"/>
                  </a:schemeClr>
                </a:solidFill>
                <a:latin typeface="+mj-lt"/>
              </a:rPr>
              <a:t>PHÉP NHÂN, PHÉP CHIA</a:t>
            </a:r>
            <a:endParaRPr lang="vi-VN" sz="4000" dirty="0">
              <a:solidFill>
                <a:schemeClr val="accent6">
                  <a:lumMod val="75000"/>
                </a:schemeClr>
              </a:solidFill>
              <a:latin typeface="+mj-lt"/>
            </a:endParaRPr>
          </a:p>
        </p:txBody>
      </p:sp>
      <p:sp>
        <p:nvSpPr>
          <p:cNvPr id="8" name="TextBox 7">
            <a:extLst>
              <a:ext uri="{FF2B5EF4-FFF2-40B4-BE49-F238E27FC236}">
                <a16:creationId xmlns:a16="http://schemas.microsoft.com/office/drawing/2014/main" id="{D05E2FA4-701D-4C92-898E-7EE4AF07FEBA}"/>
              </a:ext>
            </a:extLst>
          </p:cNvPr>
          <p:cNvSpPr txBox="1"/>
          <p:nvPr/>
        </p:nvSpPr>
        <p:spPr>
          <a:xfrm>
            <a:off x="1544987" y="2191642"/>
            <a:ext cx="8612872" cy="2474716"/>
          </a:xfrm>
          <a:prstGeom prst="rect">
            <a:avLst/>
          </a:prstGeom>
          <a:noFill/>
          <a:ln>
            <a:noFill/>
          </a:ln>
        </p:spPr>
        <p:txBody>
          <a:bodyPr wrap="none" rtlCol="0">
            <a:spAutoFit/>
          </a:bodyPr>
          <a:lstStyle/>
          <a:p>
            <a:pPr algn="ctr">
              <a:lnSpc>
                <a:spcPct val="120000"/>
              </a:lnSpc>
            </a:pPr>
            <a:r>
              <a:rPr lang="vi-VN" sz="6000" dirty="0">
                <a:ln>
                  <a:solidFill>
                    <a:schemeClr val="accent6">
                      <a:lumMod val="50000"/>
                    </a:schemeClr>
                  </a:solidFill>
                </a:ln>
                <a:solidFill>
                  <a:schemeClr val="bg1"/>
                </a:solidFill>
                <a:latin typeface="+mj-lt"/>
              </a:rPr>
              <a:t>BÀI 45</a:t>
            </a:r>
          </a:p>
          <a:p>
            <a:pPr algn="ctr">
              <a:lnSpc>
                <a:spcPct val="120000"/>
              </a:lnSpc>
            </a:pPr>
            <a:r>
              <a:rPr lang="vi-VN" sz="8000" dirty="0">
                <a:ln>
                  <a:solidFill>
                    <a:schemeClr val="accent6">
                      <a:lumMod val="50000"/>
                    </a:schemeClr>
                  </a:solidFill>
                </a:ln>
                <a:solidFill>
                  <a:schemeClr val="bg1"/>
                </a:solidFill>
                <a:latin typeface="+mj-lt"/>
              </a:rPr>
              <a:t>LUYỆN TẬP CHUNG</a:t>
            </a:r>
          </a:p>
        </p:txBody>
      </p:sp>
    </p:spTree>
    <p:extLst>
      <p:ext uri="{BB962C8B-B14F-4D97-AF65-F5344CB8AC3E}">
        <p14:creationId xmlns:p14="http://schemas.microsoft.com/office/powerpoint/2010/main" val="1074924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35966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44952" y="949124"/>
            <a:ext cx="9925967" cy="4678204"/>
          </a:xfrm>
          <a:prstGeom prst="rect">
            <a:avLst/>
          </a:prstGeom>
          <a:noFill/>
        </p:spPr>
        <p:txBody>
          <a:bodyPr wrap="square" rtlCol="0">
            <a:spAutoFit/>
          </a:bodyPr>
          <a:lstStyle/>
          <a:p>
            <a:pPr algn="ctr"/>
            <a:r>
              <a:rPr lang="pl-PL" sz="2800" b="1" dirty="0" smtClean="0">
                <a:latin typeface="Times New Roman" pitchFamily="18" charset="0"/>
                <a:cs typeface="Times New Roman" pitchFamily="18" charset="0"/>
              </a:rPr>
              <a:t>YÊU CẦU CẦN ĐẠT:</a:t>
            </a:r>
            <a:endParaRPr lang="vi-VN" sz="2800" dirty="0" smtClean="0">
              <a:latin typeface="Times New Roman" pitchFamily="18" charset="0"/>
              <a:cs typeface="Times New Roman" pitchFamily="18" charset="0"/>
            </a:endParaRPr>
          </a:p>
          <a:p>
            <a:r>
              <a:rPr lang="pl-PL" sz="2800" dirty="0" smtClean="0">
                <a:latin typeface="Times New Roman" pitchFamily="18" charset="0"/>
                <a:cs typeface="Times New Roman" pitchFamily="18" charset="0"/>
              </a:rPr>
              <a:t>- Củng cố mối quan hệ của phép nhân và phép chia; thực hiện được các phép nhân, phép chia đã học. </a:t>
            </a:r>
            <a:endParaRPr lang="vi-VN" sz="2800" dirty="0" smtClean="0">
              <a:latin typeface="Times New Roman" pitchFamily="18" charset="0"/>
              <a:cs typeface="Times New Roman" pitchFamily="18" charset="0"/>
            </a:endParaRPr>
          </a:p>
          <a:p>
            <a:r>
              <a:rPr lang="pl-PL" sz="2800" dirty="0" smtClean="0">
                <a:latin typeface="Times New Roman" pitchFamily="18" charset="0"/>
                <a:cs typeface="Times New Roman" pitchFamily="18" charset="0"/>
              </a:rPr>
              <a:t>- Giải được bài toán đơn (một bước tính) có nội dung thực tế liên quan đến phép nhân.</a:t>
            </a:r>
            <a:endParaRPr lang="vi-VN" sz="2800" dirty="0" smtClean="0">
              <a:latin typeface="Times New Roman" pitchFamily="18" charset="0"/>
              <a:cs typeface="Times New Roman" pitchFamily="18" charset="0"/>
            </a:endParaRPr>
          </a:p>
          <a:p>
            <a:r>
              <a:rPr lang="pl-PL" sz="2800" dirty="0" smtClean="0">
                <a:latin typeface="Times New Roman" pitchFamily="18" charset="0"/>
                <a:cs typeface="Times New Roman" pitchFamily="18" charset="0"/>
              </a:rPr>
              <a:t>- Qua thực hành, luyện tập sẽ phát triển năng lực sử dụng phương tiện toán học, năng lực giao tiếp Toán học. Qua giải bài toán thực tế sẽ phát triển năng lực giải quyết vấn đề Toán học</a:t>
            </a:r>
            <a:endParaRPr lang="vi-VN" sz="2800" dirty="0" smtClean="0">
              <a:latin typeface="Times New Roman" pitchFamily="18" charset="0"/>
              <a:cs typeface="Times New Roman" pitchFamily="18" charset="0"/>
            </a:endParaRPr>
          </a:p>
          <a:p>
            <a:r>
              <a:rPr lang="pl-PL" sz="2800" b="1" dirty="0" smtClean="0">
                <a:latin typeface="Times New Roman" pitchFamily="18" charset="0"/>
                <a:cs typeface="Times New Roman" pitchFamily="18" charset="0"/>
              </a:rPr>
              <a:t>- </a:t>
            </a:r>
            <a:r>
              <a:rPr lang="pl-PL" sz="2800" dirty="0" smtClean="0">
                <a:latin typeface="Times New Roman" pitchFamily="18" charset="0"/>
                <a:cs typeface="Times New Roman" pitchFamily="18" charset="0"/>
              </a:rPr>
              <a:t>Góp phần phát triển phẩm chất: chăm chỉ, trách nhiệm, nhân ái, có tinh thần hợp tác trong khi làm việc nhóm.</a:t>
            </a:r>
            <a:endParaRPr lang="vi-VN" sz="2800" dirty="0" smtClean="0">
              <a:latin typeface="Times New Roman" pitchFamily="18" charset="0"/>
              <a:cs typeface="Times New Roman" pitchFamily="18" charset="0"/>
            </a:endParaRPr>
          </a:p>
          <a:p>
            <a:endParaRPr lang="vi-VN"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E88D01A-92DE-40E4-9D08-BD26885540FC}"/>
              </a:ext>
            </a:extLst>
          </p:cNvPr>
          <p:cNvPicPr>
            <a:picLocks noChangeAspect="1"/>
          </p:cNvPicPr>
          <p:nvPr/>
        </p:nvPicPr>
        <p:blipFill>
          <a:blip r:embed="rId2" cstate="print">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60000"/>
                    </a14:imgEffect>
                    <a14:imgEffect>
                      <a14:saturation sat="200000"/>
                    </a14:imgEffect>
                  </a14:imgLayer>
                </a14:imgProps>
              </a:ext>
            </a:extLst>
          </a:blip>
          <a:stretch>
            <a:fillRect/>
          </a:stretch>
        </p:blipFill>
        <p:spPr>
          <a:xfrm>
            <a:off x="2967936" y="478381"/>
            <a:ext cx="7892322" cy="1634354"/>
          </a:xfrm>
          <a:prstGeom prst="rect">
            <a:avLst/>
          </a:prstGeom>
        </p:spPr>
      </p:pic>
      <p:sp>
        <p:nvSpPr>
          <p:cNvPr id="3" name="Oval 2">
            <a:extLst>
              <a:ext uri="{FF2B5EF4-FFF2-40B4-BE49-F238E27FC236}">
                <a16:creationId xmlns:a16="http://schemas.microsoft.com/office/drawing/2014/main" id="{4160270D-D75E-497A-A32D-DA2A8C3C5E89}"/>
              </a:ext>
            </a:extLst>
          </p:cNvPr>
          <p:cNvSpPr/>
          <p:nvPr/>
        </p:nvSpPr>
        <p:spPr>
          <a:xfrm>
            <a:off x="995872" y="1348370"/>
            <a:ext cx="437322" cy="437322"/>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endParaRPr lang="vi-VN" sz="3200" b="1" dirty="0"/>
          </a:p>
        </p:txBody>
      </p:sp>
      <p:sp>
        <p:nvSpPr>
          <p:cNvPr id="4" name="TextBox 3">
            <a:extLst>
              <a:ext uri="{FF2B5EF4-FFF2-40B4-BE49-F238E27FC236}">
                <a16:creationId xmlns:a16="http://schemas.microsoft.com/office/drawing/2014/main" id="{4CE2C659-C709-4893-878C-7064848B5D80}"/>
              </a:ext>
            </a:extLst>
          </p:cNvPr>
          <p:cNvSpPr txBox="1"/>
          <p:nvPr/>
        </p:nvSpPr>
        <p:spPr>
          <a:xfrm>
            <a:off x="1433194" y="1348370"/>
            <a:ext cx="1741182" cy="461665"/>
          </a:xfrm>
          <a:prstGeom prst="rect">
            <a:avLst/>
          </a:prstGeom>
          <a:noFill/>
        </p:spPr>
        <p:txBody>
          <a:bodyPr wrap="none" rtlCol="0">
            <a:spAutoFit/>
          </a:bodyPr>
          <a:lstStyle/>
          <a:p>
            <a:r>
              <a:rPr lang="vi-VN" sz="2400" dirty="0"/>
              <a:t>Tính nhẩm.</a:t>
            </a:r>
          </a:p>
        </p:txBody>
      </p:sp>
      <p:pic>
        <p:nvPicPr>
          <p:cNvPr id="5" name="Picture 4" descr="C:\Users\TUAN\Downloads\Luyện tập 1.png">
            <a:extLst>
              <a:ext uri="{FF2B5EF4-FFF2-40B4-BE49-F238E27FC236}">
                <a16:creationId xmlns:a16="http://schemas.microsoft.com/office/drawing/2014/main" id="{83876C17-307E-421F-81D7-F1FA2598ABA3}"/>
              </a:ext>
            </a:extLst>
          </p:cNvPr>
          <p:cNvPicPr>
            <a:picLocks noChangeAspect="1" noChangeArrowheads="1"/>
          </p:cNvPicPr>
          <p:nvPr/>
        </p:nvPicPr>
        <p:blipFill>
          <a:blip r:embed="rId4" cstate="print"/>
          <a:srcRect/>
          <a:stretch>
            <a:fillRect/>
          </a:stretch>
        </p:blipFill>
        <p:spPr bwMode="auto">
          <a:xfrm>
            <a:off x="730152" y="328812"/>
            <a:ext cx="2237784" cy="863493"/>
          </a:xfrm>
          <a:prstGeom prst="rect">
            <a:avLst/>
          </a:prstGeom>
          <a:noFill/>
        </p:spPr>
      </p:pic>
      <p:sp>
        <p:nvSpPr>
          <p:cNvPr id="6" name="TextBox 5">
            <a:extLst>
              <a:ext uri="{FF2B5EF4-FFF2-40B4-BE49-F238E27FC236}">
                <a16:creationId xmlns:a16="http://schemas.microsoft.com/office/drawing/2014/main" id="{28C95633-0999-4A56-B0D2-EBF893D9FF5E}"/>
              </a:ext>
            </a:extLst>
          </p:cNvPr>
          <p:cNvSpPr txBox="1"/>
          <p:nvPr/>
        </p:nvSpPr>
        <p:spPr>
          <a:xfrm>
            <a:off x="4277945" y="556098"/>
            <a:ext cx="675185" cy="507831"/>
          </a:xfrm>
          <a:prstGeom prst="rect">
            <a:avLst/>
          </a:prstGeom>
          <a:noFill/>
        </p:spPr>
        <p:txBody>
          <a:bodyPr wrap="none" rtlCol="0">
            <a:spAutoFit/>
          </a:bodyPr>
          <a:lstStyle/>
          <a:p>
            <a:r>
              <a:rPr lang="en-US" sz="2700" dirty="0">
                <a:solidFill>
                  <a:srgbClr val="FF0000"/>
                </a:solidFill>
              </a:rPr>
              <a:t>= </a:t>
            </a:r>
            <a:r>
              <a:rPr lang="en-US" sz="2700" dirty="0" smtClean="0">
                <a:solidFill>
                  <a:srgbClr val="FF0000"/>
                </a:solidFill>
              </a:rPr>
              <a:t>6</a:t>
            </a:r>
            <a:endParaRPr lang="vi-VN" sz="2700" dirty="0">
              <a:solidFill>
                <a:srgbClr val="FF0000"/>
              </a:solidFill>
            </a:endParaRPr>
          </a:p>
        </p:txBody>
      </p:sp>
      <p:sp>
        <p:nvSpPr>
          <p:cNvPr id="7" name="TextBox 6">
            <a:extLst>
              <a:ext uri="{FF2B5EF4-FFF2-40B4-BE49-F238E27FC236}">
                <a16:creationId xmlns:a16="http://schemas.microsoft.com/office/drawing/2014/main" id="{287FC151-AA0F-426E-9AA0-78CB0BE3E878}"/>
              </a:ext>
            </a:extLst>
          </p:cNvPr>
          <p:cNvSpPr txBox="1"/>
          <p:nvPr/>
        </p:nvSpPr>
        <p:spPr>
          <a:xfrm>
            <a:off x="4277945" y="1086760"/>
            <a:ext cx="694421" cy="523220"/>
          </a:xfrm>
          <a:prstGeom prst="rect">
            <a:avLst/>
          </a:prstGeom>
          <a:noFill/>
        </p:spPr>
        <p:txBody>
          <a:bodyPr wrap="none" rtlCol="0">
            <a:spAutoFit/>
          </a:bodyPr>
          <a:lstStyle/>
          <a:p>
            <a:r>
              <a:rPr lang="en-US" sz="2700" dirty="0">
                <a:solidFill>
                  <a:srgbClr val="FF0000"/>
                </a:solidFill>
              </a:rPr>
              <a:t>= 3</a:t>
            </a:r>
            <a:endParaRPr lang="vi-VN" sz="2700" dirty="0">
              <a:solidFill>
                <a:srgbClr val="FF0000"/>
              </a:solidFill>
            </a:endParaRPr>
          </a:p>
        </p:txBody>
      </p:sp>
      <p:sp>
        <p:nvSpPr>
          <p:cNvPr id="8" name="TextBox 7">
            <a:extLst>
              <a:ext uri="{FF2B5EF4-FFF2-40B4-BE49-F238E27FC236}">
                <a16:creationId xmlns:a16="http://schemas.microsoft.com/office/drawing/2014/main" id="{663CA2C3-6138-4A75-8109-CEBF0D6C19ED}"/>
              </a:ext>
            </a:extLst>
          </p:cNvPr>
          <p:cNvSpPr txBox="1"/>
          <p:nvPr/>
        </p:nvSpPr>
        <p:spPr>
          <a:xfrm>
            <a:off x="4277945" y="1580175"/>
            <a:ext cx="694421" cy="523220"/>
          </a:xfrm>
          <a:prstGeom prst="rect">
            <a:avLst/>
          </a:prstGeom>
          <a:noFill/>
        </p:spPr>
        <p:txBody>
          <a:bodyPr wrap="none" rtlCol="0">
            <a:spAutoFit/>
          </a:bodyPr>
          <a:lstStyle/>
          <a:p>
            <a:r>
              <a:rPr lang="en-US" sz="2700" dirty="0">
                <a:solidFill>
                  <a:srgbClr val="FF0000"/>
                </a:solidFill>
              </a:rPr>
              <a:t>= 2</a:t>
            </a:r>
            <a:endParaRPr lang="vi-VN" sz="2700" dirty="0">
              <a:solidFill>
                <a:srgbClr val="FF0000"/>
              </a:solidFill>
            </a:endParaRPr>
          </a:p>
        </p:txBody>
      </p:sp>
      <p:sp>
        <p:nvSpPr>
          <p:cNvPr id="9" name="TextBox 8">
            <a:extLst>
              <a:ext uri="{FF2B5EF4-FFF2-40B4-BE49-F238E27FC236}">
                <a16:creationId xmlns:a16="http://schemas.microsoft.com/office/drawing/2014/main" id="{ED1A0135-5146-4ED9-9F96-CD5706212C9B}"/>
              </a:ext>
            </a:extLst>
          </p:cNvPr>
          <p:cNvSpPr txBox="1"/>
          <p:nvPr/>
        </p:nvSpPr>
        <p:spPr>
          <a:xfrm>
            <a:off x="6436945" y="556098"/>
            <a:ext cx="867545" cy="507831"/>
          </a:xfrm>
          <a:prstGeom prst="rect">
            <a:avLst/>
          </a:prstGeom>
          <a:noFill/>
        </p:spPr>
        <p:txBody>
          <a:bodyPr wrap="none" rtlCol="0">
            <a:spAutoFit/>
          </a:bodyPr>
          <a:lstStyle/>
          <a:p>
            <a:r>
              <a:rPr lang="en-US" sz="2700" dirty="0">
                <a:solidFill>
                  <a:srgbClr val="FF0000"/>
                </a:solidFill>
              </a:rPr>
              <a:t>= 20</a:t>
            </a:r>
            <a:endParaRPr lang="vi-VN" sz="2700" dirty="0">
              <a:solidFill>
                <a:srgbClr val="FF0000"/>
              </a:solidFill>
            </a:endParaRPr>
          </a:p>
        </p:txBody>
      </p:sp>
      <p:sp>
        <p:nvSpPr>
          <p:cNvPr id="10" name="TextBox 9">
            <a:extLst>
              <a:ext uri="{FF2B5EF4-FFF2-40B4-BE49-F238E27FC236}">
                <a16:creationId xmlns:a16="http://schemas.microsoft.com/office/drawing/2014/main" id="{0CF2AB57-3723-4169-855A-121B94B74533}"/>
              </a:ext>
            </a:extLst>
          </p:cNvPr>
          <p:cNvSpPr txBox="1"/>
          <p:nvPr/>
        </p:nvSpPr>
        <p:spPr>
          <a:xfrm>
            <a:off x="6436945" y="1086760"/>
            <a:ext cx="675185" cy="507831"/>
          </a:xfrm>
          <a:prstGeom prst="rect">
            <a:avLst/>
          </a:prstGeom>
          <a:noFill/>
        </p:spPr>
        <p:txBody>
          <a:bodyPr wrap="none" rtlCol="0">
            <a:spAutoFit/>
          </a:bodyPr>
          <a:lstStyle/>
          <a:p>
            <a:r>
              <a:rPr lang="en-US" sz="2700" dirty="0">
                <a:solidFill>
                  <a:srgbClr val="FF0000"/>
                </a:solidFill>
              </a:rPr>
              <a:t>= 4</a:t>
            </a:r>
            <a:endParaRPr lang="vi-VN" sz="2700" dirty="0">
              <a:solidFill>
                <a:srgbClr val="FF0000"/>
              </a:solidFill>
            </a:endParaRPr>
          </a:p>
        </p:txBody>
      </p:sp>
      <p:sp>
        <p:nvSpPr>
          <p:cNvPr id="11" name="TextBox 10">
            <a:extLst>
              <a:ext uri="{FF2B5EF4-FFF2-40B4-BE49-F238E27FC236}">
                <a16:creationId xmlns:a16="http://schemas.microsoft.com/office/drawing/2014/main" id="{FC43E5D7-B0FF-42CC-8C4A-A2F1A7C417DF}"/>
              </a:ext>
            </a:extLst>
          </p:cNvPr>
          <p:cNvSpPr txBox="1"/>
          <p:nvPr/>
        </p:nvSpPr>
        <p:spPr>
          <a:xfrm>
            <a:off x="6436945" y="1580175"/>
            <a:ext cx="675185" cy="507831"/>
          </a:xfrm>
          <a:prstGeom prst="rect">
            <a:avLst/>
          </a:prstGeom>
          <a:noFill/>
        </p:spPr>
        <p:txBody>
          <a:bodyPr wrap="none" rtlCol="0">
            <a:spAutoFit/>
          </a:bodyPr>
          <a:lstStyle/>
          <a:p>
            <a:r>
              <a:rPr lang="en-US" sz="2700" dirty="0">
                <a:solidFill>
                  <a:srgbClr val="FF0000"/>
                </a:solidFill>
              </a:rPr>
              <a:t>= 5</a:t>
            </a:r>
            <a:endParaRPr lang="vi-VN" sz="2700" dirty="0">
              <a:solidFill>
                <a:srgbClr val="FF0000"/>
              </a:solidFill>
            </a:endParaRPr>
          </a:p>
        </p:txBody>
      </p:sp>
      <p:sp>
        <p:nvSpPr>
          <p:cNvPr id="12" name="TextBox 11">
            <a:extLst>
              <a:ext uri="{FF2B5EF4-FFF2-40B4-BE49-F238E27FC236}">
                <a16:creationId xmlns:a16="http://schemas.microsoft.com/office/drawing/2014/main" id="{AE878721-E0FA-4BB2-9BEA-CF93C8EE61E3}"/>
              </a:ext>
            </a:extLst>
          </p:cNvPr>
          <p:cNvSpPr txBox="1"/>
          <p:nvPr/>
        </p:nvSpPr>
        <p:spPr>
          <a:xfrm>
            <a:off x="8361943" y="556098"/>
            <a:ext cx="675185" cy="507831"/>
          </a:xfrm>
          <a:prstGeom prst="rect">
            <a:avLst/>
          </a:prstGeom>
          <a:noFill/>
        </p:spPr>
        <p:txBody>
          <a:bodyPr wrap="none" rtlCol="0">
            <a:spAutoFit/>
          </a:bodyPr>
          <a:lstStyle/>
          <a:p>
            <a:r>
              <a:rPr lang="en-US" sz="2700" dirty="0">
                <a:solidFill>
                  <a:srgbClr val="FF0000"/>
                </a:solidFill>
              </a:rPr>
              <a:t>= 2</a:t>
            </a:r>
            <a:endParaRPr lang="vi-VN" sz="2700" dirty="0">
              <a:solidFill>
                <a:srgbClr val="FF0000"/>
              </a:solidFill>
            </a:endParaRPr>
          </a:p>
        </p:txBody>
      </p:sp>
      <p:sp>
        <p:nvSpPr>
          <p:cNvPr id="13" name="TextBox 12">
            <a:extLst>
              <a:ext uri="{FF2B5EF4-FFF2-40B4-BE49-F238E27FC236}">
                <a16:creationId xmlns:a16="http://schemas.microsoft.com/office/drawing/2014/main" id="{EB6A0FEB-1110-4E9B-93C3-CBE1D1C28D3A}"/>
              </a:ext>
            </a:extLst>
          </p:cNvPr>
          <p:cNvSpPr txBox="1"/>
          <p:nvPr/>
        </p:nvSpPr>
        <p:spPr>
          <a:xfrm>
            <a:off x="8361943" y="1086760"/>
            <a:ext cx="675185" cy="507831"/>
          </a:xfrm>
          <a:prstGeom prst="rect">
            <a:avLst/>
          </a:prstGeom>
          <a:noFill/>
        </p:spPr>
        <p:txBody>
          <a:bodyPr wrap="none" rtlCol="0">
            <a:spAutoFit/>
          </a:bodyPr>
          <a:lstStyle/>
          <a:p>
            <a:r>
              <a:rPr lang="en-US" sz="2700" dirty="0">
                <a:solidFill>
                  <a:srgbClr val="FF0000"/>
                </a:solidFill>
              </a:rPr>
              <a:t>= 1</a:t>
            </a:r>
            <a:endParaRPr lang="vi-VN" sz="2700" dirty="0">
              <a:solidFill>
                <a:srgbClr val="FF0000"/>
              </a:solidFill>
            </a:endParaRPr>
          </a:p>
        </p:txBody>
      </p:sp>
      <p:sp>
        <p:nvSpPr>
          <p:cNvPr id="14" name="TextBox 13">
            <a:extLst>
              <a:ext uri="{FF2B5EF4-FFF2-40B4-BE49-F238E27FC236}">
                <a16:creationId xmlns:a16="http://schemas.microsoft.com/office/drawing/2014/main" id="{E843281E-DF13-4119-B55A-89BF30036A21}"/>
              </a:ext>
            </a:extLst>
          </p:cNvPr>
          <p:cNvSpPr txBox="1"/>
          <p:nvPr/>
        </p:nvSpPr>
        <p:spPr>
          <a:xfrm>
            <a:off x="8361943" y="1580175"/>
            <a:ext cx="694421" cy="523220"/>
          </a:xfrm>
          <a:prstGeom prst="rect">
            <a:avLst/>
          </a:prstGeom>
          <a:noFill/>
        </p:spPr>
        <p:txBody>
          <a:bodyPr wrap="none" rtlCol="0">
            <a:spAutoFit/>
          </a:bodyPr>
          <a:lstStyle/>
          <a:p>
            <a:r>
              <a:rPr lang="en-US" sz="2700" dirty="0">
                <a:solidFill>
                  <a:srgbClr val="FF0000"/>
                </a:solidFill>
              </a:rPr>
              <a:t>= 2</a:t>
            </a:r>
            <a:endParaRPr lang="vi-VN" sz="2700" dirty="0">
              <a:solidFill>
                <a:srgbClr val="FF0000"/>
              </a:solidFill>
            </a:endParaRPr>
          </a:p>
        </p:txBody>
      </p:sp>
      <p:sp>
        <p:nvSpPr>
          <p:cNvPr id="15" name="TextBox 14">
            <a:extLst>
              <a:ext uri="{FF2B5EF4-FFF2-40B4-BE49-F238E27FC236}">
                <a16:creationId xmlns:a16="http://schemas.microsoft.com/office/drawing/2014/main" id="{02D43E95-A6AD-4DBA-AE47-1984A329C18F}"/>
              </a:ext>
            </a:extLst>
          </p:cNvPr>
          <p:cNvSpPr txBox="1"/>
          <p:nvPr/>
        </p:nvSpPr>
        <p:spPr>
          <a:xfrm>
            <a:off x="10520943" y="556098"/>
            <a:ext cx="675185" cy="507831"/>
          </a:xfrm>
          <a:prstGeom prst="rect">
            <a:avLst/>
          </a:prstGeom>
          <a:noFill/>
        </p:spPr>
        <p:txBody>
          <a:bodyPr wrap="none" rtlCol="0">
            <a:spAutoFit/>
          </a:bodyPr>
          <a:lstStyle/>
          <a:p>
            <a:r>
              <a:rPr lang="en-US" sz="2700" dirty="0">
                <a:solidFill>
                  <a:srgbClr val="FF0000"/>
                </a:solidFill>
              </a:rPr>
              <a:t>= 5</a:t>
            </a:r>
            <a:endParaRPr lang="vi-VN" sz="2700" dirty="0">
              <a:solidFill>
                <a:srgbClr val="FF0000"/>
              </a:solidFill>
            </a:endParaRPr>
          </a:p>
        </p:txBody>
      </p:sp>
      <p:sp>
        <p:nvSpPr>
          <p:cNvPr id="16" name="TextBox 15">
            <a:extLst>
              <a:ext uri="{FF2B5EF4-FFF2-40B4-BE49-F238E27FC236}">
                <a16:creationId xmlns:a16="http://schemas.microsoft.com/office/drawing/2014/main" id="{D7E71B49-00EA-43F8-88EC-D6A46D87B17F}"/>
              </a:ext>
            </a:extLst>
          </p:cNvPr>
          <p:cNvSpPr txBox="1"/>
          <p:nvPr/>
        </p:nvSpPr>
        <p:spPr>
          <a:xfrm>
            <a:off x="10520943" y="1086760"/>
            <a:ext cx="675185" cy="507831"/>
          </a:xfrm>
          <a:prstGeom prst="rect">
            <a:avLst/>
          </a:prstGeom>
          <a:noFill/>
        </p:spPr>
        <p:txBody>
          <a:bodyPr wrap="none" rtlCol="0">
            <a:spAutoFit/>
          </a:bodyPr>
          <a:lstStyle/>
          <a:p>
            <a:r>
              <a:rPr lang="en-US" sz="2700" dirty="0">
                <a:solidFill>
                  <a:srgbClr val="FF0000"/>
                </a:solidFill>
              </a:rPr>
              <a:t>= 1</a:t>
            </a:r>
            <a:endParaRPr lang="vi-VN" sz="2700" dirty="0">
              <a:solidFill>
                <a:srgbClr val="FF0000"/>
              </a:solidFill>
            </a:endParaRPr>
          </a:p>
        </p:txBody>
      </p:sp>
      <p:sp>
        <p:nvSpPr>
          <p:cNvPr id="17" name="TextBox 16">
            <a:extLst>
              <a:ext uri="{FF2B5EF4-FFF2-40B4-BE49-F238E27FC236}">
                <a16:creationId xmlns:a16="http://schemas.microsoft.com/office/drawing/2014/main" id="{BE626E2A-05E3-4C83-90A9-50EB91510795}"/>
              </a:ext>
            </a:extLst>
          </p:cNvPr>
          <p:cNvSpPr txBox="1"/>
          <p:nvPr/>
        </p:nvSpPr>
        <p:spPr>
          <a:xfrm>
            <a:off x="10520943" y="1580175"/>
            <a:ext cx="675185" cy="507831"/>
          </a:xfrm>
          <a:prstGeom prst="rect">
            <a:avLst/>
          </a:prstGeom>
          <a:noFill/>
        </p:spPr>
        <p:txBody>
          <a:bodyPr wrap="none" rtlCol="0">
            <a:spAutoFit/>
          </a:bodyPr>
          <a:lstStyle/>
          <a:p>
            <a:r>
              <a:rPr lang="en-US" sz="2700" dirty="0">
                <a:solidFill>
                  <a:srgbClr val="FF0000"/>
                </a:solidFill>
              </a:rPr>
              <a:t>= 5</a:t>
            </a:r>
            <a:endParaRPr lang="vi-VN" sz="2700" dirty="0">
              <a:solidFill>
                <a:srgbClr val="FF0000"/>
              </a:solidFill>
            </a:endParaRPr>
          </a:p>
        </p:txBody>
      </p:sp>
      <p:sp>
        <p:nvSpPr>
          <p:cNvPr id="18" name="Oval 17">
            <a:extLst>
              <a:ext uri="{FF2B5EF4-FFF2-40B4-BE49-F238E27FC236}">
                <a16:creationId xmlns:a16="http://schemas.microsoft.com/office/drawing/2014/main" id="{92C174EB-22D4-45DE-A41C-2D2D725EC874}"/>
              </a:ext>
            </a:extLst>
          </p:cNvPr>
          <p:cNvSpPr/>
          <p:nvPr/>
        </p:nvSpPr>
        <p:spPr>
          <a:xfrm>
            <a:off x="995872" y="2120177"/>
            <a:ext cx="437322" cy="437322"/>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endParaRPr lang="vi-VN" sz="3200" b="1" dirty="0"/>
          </a:p>
        </p:txBody>
      </p:sp>
      <p:sp>
        <p:nvSpPr>
          <p:cNvPr id="19" name="TextBox 18">
            <a:extLst>
              <a:ext uri="{FF2B5EF4-FFF2-40B4-BE49-F238E27FC236}">
                <a16:creationId xmlns:a16="http://schemas.microsoft.com/office/drawing/2014/main" id="{80D1F971-4D79-45C8-8CD6-1524F8A31401}"/>
              </a:ext>
            </a:extLst>
          </p:cNvPr>
          <p:cNvSpPr txBox="1"/>
          <p:nvPr/>
        </p:nvSpPr>
        <p:spPr>
          <a:xfrm>
            <a:off x="1433194" y="2120177"/>
            <a:ext cx="6224906" cy="461665"/>
          </a:xfrm>
          <a:prstGeom prst="rect">
            <a:avLst/>
          </a:prstGeom>
          <a:noFill/>
        </p:spPr>
        <p:txBody>
          <a:bodyPr wrap="square" rtlCol="0">
            <a:spAutoFit/>
          </a:bodyPr>
          <a:lstStyle/>
          <a:p>
            <a:r>
              <a:rPr lang="vi-VN" sz="2400" dirty="0"/>
              <a:t>Viết tích thành tổng rồi tính (theo mẫu).</a:t>
            </a:r>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C96559C8-062E-46CE-99F6-CBC3A46F6770}"/>
                  </a:ext>
                </a:extLst>
              </p:cNvPr>
              <p:cNvSpPr txBox="1"/>
              <p:nvPr/>
            </p:nvSpPr>
            <p:spPr>
              <a:xfrm>
                <a:off x="7076683" y="2542079"/>
                <a:ext cx="1258678" cy="461665"/>
              </a:xfrm>
              <a:prstGeom prst="rect">
                <a:avLst/>
              </a:prstGeom>
              <a:noFill/>
            </p:spPr>
            <p:txBody>
              <a:bodyPr wrap="none" rtlCol="0">
                <a:spAutoFit/>
              </a:bodyPr>
              <a:lstStyle/>
              <a:p>
                <a:r>
                  <a:rPr lang="vi-VN" sz="2400" dirty="0"/>
                  <a:t>a) 7 </a:t>
                </a:r>
                <a14:m>
                  <m:oMath xmlns:m="http://schemas.openxmlformats.org/officeDocument/2006/math">
                    <m:r>
                      <a:rPr lang="vi-VN" sz="2400" i="1" smtClean="0">
                        <a:latin typeface="Cambria Math" panose="02040503050406030204" pitchFamily="18" charset="0"/>
                        <a:ea typeface="Cambria Math" panose="02040503050406030204" pitchFamily="18" charset="0"/>
                      </a:rPr>
                      <m:t>×</m:t>
                    </m:r>
                    <m:r>
                      <a:rPr lang="vi-VN" sz="2400" b="0" i="1" smtClean="0">
                        <a:latin typeface="Cambria Math" panose="02040503050406030204" pitchFamily="18" charset="0"/>
                        <a:ea typeface="Cambria Math" panose="02040503050406030204" pitchFamily="18" charset="0"/>
                      </a:rPr>
                      <m:t> </m:t>
                    </m:r>
                  </m:oMath>
                </a14:m>
                <a:r>
                  <a:rPr lang="vi-VN" sz="2400" dirty="0"/>
                  <a:t>3</a:t>
                </a:r>
              </a:p>
            </p:txBody>
          </p:sp>
        </mc:Choice>
        <mc:Fallback xmlns="">
          <p:sp>
            <p:nvSpPr>
              <p:cNvPr id="20" name="TextBox 19">
                <a:extLst>
                  <a:ext uri="{FF2B5EF4-FFF2-40B4-BE49-F238E27FC236}">
                    <a16:creationId xmlns:a16="http://schemas.microsoft.com/office/drawing/2014/main" xmlns="" xmlns:a14="http://schemas.microsoft.com/office/drawing/2010/main" id="{C96559C8-062E-46CE-99F6-CBC3A46F6770}"/>
                  </a:ext>
                </a:extLst>
              </p:cNvPr>
              <p:cNvSpPr txBox="1">
                <a:spLocks noRot="1" noChangeAspect="1" noMove="1" noResize="1" noEditPoints="1" noAdjustHandles="1" noChangeArrowheads="1" noChangeShapeType="1" noTextEdit="1"/>
              </p:cNvSpPr>
              <p:nvPr/>
            </p:nvSpPr>
            <p:spPr>
              <a:xfrm>
                <a:off x="7076683" y="2542079"/>
                <a:ext cx="1258678" cy="461665"/>
              </a:xfrm>
              <a:prstGeom prst="rect">
                <a:avLst/>
              </a:prstGeom>
              <a:blipFill>
                <a:blip r:embed="rId5" cstate="print"/>
                <a:stretch>
                  <a:fillRect l="-7767" t="-9211" r="-6796" b="-30263"/>
                </a:stretch>
              </a:blipFill>
            </p:spPr>
            <p:txBody>
              <a:bodyPr/>
              <a:lstStyle/>
              <a:p>
                <a:r>
                  <a:rPr lang="vi-VN">
                    <a:noFill/>
                  </a:rPr>
                  <a:t> </a:t>
                </a:r>
              </a:p>
            </p:txBody>
          </p:sp>
        </mc:Fallback>
      </mc:AlternateContent>
      <p:grpSp>
        <p:nvGrpSpPr>
          <p:cNvPr id="21" name="Group 20">
            <a:extLst>
              <a:ext uri="{FF2B5EF4-FFF2-40B4-BE49-F238E27FC236}">
                <a16:creationId xmlns:a16="http://schemas.microsoft.com/office/drawing/2014/main" id="{1CB4009A-1D3F-46A2-A81D-4026355BA196}"/>
              </a:ext>
            </a:extLst>
          </p:cNvPr>
          <p:cNvGrpSpPr/>
          <p:nvPr/>
        </p:nvGrpSpPr>
        <p:grpSpPr>
          <a:xfrm>
            <a:off x="856626" y="2647852"/>
            <a:ext cx="4635500" cy="1354354"/>
            <a:chOff x="1313001" y="2225190"/>
            <a:chExt cx="4635500" cy="1354354"/>
          </a:xfrm>
        </p:grpSpPr>
        <p:sp>
          <p:nvSpPr>
            <p:cNvPr id="22" name="Rectangle 21">
              <a:extLst>
                <a:ext uri="{FF2B5EF4-FFF2-40B4-BE49-F238E27FC236}">
                  <a16:creationId xmlns:a16="http://schemas.microsoft.com/office/drawing/2014/main" id="{B59DC293-20C8-4784-B543-42D19F64B358}"/>
                </a:ext>
              </a:extLst>
            </p:cNvPr>
            <p:cNvSpPr/>
            <p:nvPr/>
          </p:nvSpPr>
          <p:spPr>
            <a:xfrm>
              <a:off x="1313001" y="2225190"/>
              <a:ext cx="4635500" cy="1354354"/>
            </a:xfrm>
            <a:prstGeom prst="rect">
              <a:avLst/>
            </a:prstGeom>
            <a:solidFill>
              <a:srgbClr val="FFFBCD"/>
            </a:solidFill>
            <a:ln>
              <a:solidFill>
                <a:srgbClr val="FFFBCD"/>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5778A038-F298-43D5-951D-FBF76E67B825}"/>
                    </a:ext>
                  </a:extLst>
                </p:cNvPr>
                <p:cNvSpPr txBox="1"/>
                <p:nvPr/>
              </p:nvSpPr>
              <p:spPr>
                <a:xfrm>
                  <a:off x="1668515" y="2352192"/>
                  <a:ext cx="3924472" cy="1131848"/>
                </a:xfrm>
                <a:prstGeom prst="rect">
                  <a:avLst/>
                </a:prstGeom>
                <a:noFill/>
              </p:spPr>
              <p:txBody>
                <a:bodyPr wrap="none" rtlCol="0">
                  <a:spAutoFit/>
                </a:bodyPr>
                <a:lstStyle/>
                <a:p>
                  <a:pPr>
                    <a:lnSpc>
                      <a:spcPct val="150000"/>
                    </a:lnSpc>
                  </a:pPr>
                  <a:r>
                    <a:rPr lang="vi-VN" sz="2400" dirty="0"/>
                    <a:t>Mẫu: 8 </a:t>
                  </a:r>
                  <a14:m>
                    <m:oMath xmlns:m="http://schemas.openxmlformats.org/officeDocument/2006/math">
                      <m:r>
                        <a:rPr lang="vi-VN" sz="2400" i="1" smtClean="0">
                          <a:latin typeface="Cambria Math" panose="02040503050406030204" pitchFamily="18" charset="0"/>
                          <a:ea typeface="Cambria Math" panose="02040503050406030204" pitchFamily="18" charset="0"/>
                        </a:rPr>
                        <m:t>×</m:t>
                      </m:r>
                      <m:r>
                        <a:rPr lang="vi-VN" sz="2400" b="0" i="1" smtClean="0">
                          <a:latin typeface="Cambria Math" panose="02040503050406030204" pitchFamily="18" charset="0"/>
                          <a:ea typeface="Cambria Math" panose="02040503050406030204" pitchFamily="18" charset="0"/>
                        </a:rPr>
                        <m:t> </m:t>
                      </m:r>
                    </m:oMath>
                  </a14:m>
                  <a:r>
                    <a:rPr lang="vi-VN" sz="2400" dirty="0"/>
                    <a:t>3 = 8 + 8 + 8 = 24</a:t>
                  </a:r>
                </a:p>
                <a:p>
                  <a:pPr>
                    <a:lnSpc>
                      <a:spcPct val="150000"/>
                    </a:lnSpc>
                  </a:pPr>
                  <a:r>
                    <a:rPr lang="vi-VN" sz="2400" dirty="0"/>
                    <a:t>         8 </a:t>
                  </a:r>
                  <a14:m>
                    <m:oMath xmlns:m="http://schemas.openxmlformats.org/officeDocument/2006/math">
                      <m:r>
                        <a:rPr lang="vi-VN" sz="2400" i="1">
                          <a:latin typeface="Cambria Math" panose="02040503050406030204" pitchFamily="18" charset="0"/>
                          <a:ea typeface="Cambria Math" panose="02040503050406030204" pitchFamily="18" charset="0"/>
                        </a:rPr>
                        <m:t>× </m:t>
                      </m:r>
                    </m:oMath>
                  </a14:m>
                  <a:r>
                    <a:rPr lang="vi-VN" sz="2400" dirty="0"/>
                    <a:t>3 = 24</a:t>
                  </a:r>
                </a:p>
              </p:txBody>
            </p:sp>
          </mc:Choice>
          <mc:Fallback xmlns="">
            <p:sp>
              <p:nvSpPr>
                <p:cNvPr id="23" name="TextBox 22">
                  <a:extLst>
                    <a:ext uri="{FF2B5EF4-FFF2-40B4-BE49-F238E27FC236}">
                      <a16:creationId xmlns:a16="http://schemas.microsoft.com/office/drawing/2014/main" xmlns="" xmlns:a14="http://schemas.microsoft.com/office/drawing/2010/main" id="{5778A038-F298-43D5-951D-FBF76E67B825}"/>
                    </a:ext>
                  </a:extLst>
                </p:cNvPr>
                <p:cNvSpPr txBox="1">
                  <a:spLocks noRot="1" noChangeAspect="1" noMove="1" noResize="1" noEditPoints="1" noAdjustHandles="1" noChangeArrowheads="1" noChangeShapeType="1" noTextEdit="1"/>
                </p:cNvSpPr>
                <p:nvPr/>
              </p:nvSpPr>
              <p:spPr>
                <a:xfrm>
                  <a:off x="1668515" y="2352192"/>
                  <a:ext cx="3924472" cy="1131848"/>
                </a:xfrm>
                <a:prstGeom prst="rect">
                  <a:avLst/>
                </a:prstGeom>
                <a:blipFill>
                  <a:blip r:embed="rId6" cstate="print"/>
                  <a:stretch>
                    <a:fillRect l="-2484" r="-1398" b="-11828"/>
                  </a:stretch>
                </a:blipFill>
              </p:spPr>
              <p:txBody>
                <a:bodyPr/>
                <a:lstStyle/>
                <a:p>
                  <a:r>
                    <a:rPr lang="vi-VN">
                      <a:noFill/>
                    </a:rPr>
                    <a:t> </a:t>
                  </a:r>
                </a:p>
              </p:txBody>
            </p:sp>
          </mc:Fallback>
        </mc:AlternateContent>
      </p:grp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0EDDE8BB-FCF3-4FD2-B8D4-FB0626F6C5CF}"/>
                  </a:ext>
                </a:extLst>
              </p:cNvPr>
              <p:cNvSpPr txBox="1"/>
              <p:nvPr/>
            </p:nvSpPr>
            <p:spPr>
              <a:xfrm>
                <a:off x="1709258" y="4247134"/>
                <a:ext cx="1258678" cy="461665"/>
              </a:xfrm>
              <a:prstGeom prst="rect">
                <a:avLst/>
              </a:prstGeom>
              <a:noFill/>
            </p:spPr>
            <p:txBody>
              <a:bodyPr wrap="none" rtlCol="0">
                <a:spAutoFit/>
              </a:bodyPr>
              <a:lstStyle/>
              <a:p>
                <a:r>
                  <a:rPr lang="vi-VN" sz="2400" dirty="0"/>
                  <a:t>b) 8 </a:t>
                </a:r>
                <a14:m>
                  <m:oMath xmlns:m="http://schemas.openxmlformats.org/officeDocument/2006/math">
                    <m:r>
                      <a:rPr lang="vi-VN" sz="2400" i="1" smtClean="0">
                        <a:latin typeface="Cambria Math" panose="02040503050406030204" pitchFamily="18" charset="0"/>
                        <a:ea typeface="Cambria Math" panose="02040503050406030204" pitchFamily="18" charset="0"/>
                      </a:rPr>
                      <m:t>×</m:t>
                    </m:r>
                    <m:r>
                      <a:rPr lang="vi-VN" sz="2400" b="0" i="1" smtClean="0">
                        <a:latin typeface="Cambria Math" panose="02040503050406030204" pitchFamily="18" charset="0"/>
                        <a:ea typeface="Cambria Math" panose="02040503050406030204" pitchFamily="18" charset="0"/>
                      </a:rPr>
                      <m:t> </m:t>
                    </m:r>
                  </m:oMath>
                </a14:m>
                <a:r>
                  <a:rPr lang="vi-VN" sz="2400" dirty="0"/>
                  <a:t>4</a:t>
                </a:r>
              </a:p>
            </p:txBody>
          </p:sp>
        </mc:Choice>
        <mc:Fallback xmlns="">
          <p:sp>
            <p:nvSpPr>
              <p:cNvPr id="25" name="TextBox 24">
                <a:extLst>
                  <a:ext uri="{FF2B5EF4-FFF2-40B4-BE49-F238E27FC236}">
                    <a16:creationId xmlns:a16="http://schemas.microsoft.com/office/drawing/2014/main" xmlns="" xmlns:a14="http://schemas.microsoft.com/office/drawing/2010/main" id="{0EDDE8BB-FCF3-4FD2-B8D4-FB0626F6C5CF}"/>
                  </a:ext>
                </a:extLst>
              </p:cNvPr>
              <p:cNvSpPr txBox="1">
                <a:spLocks noRot="1" noChangeAspect="1" noMove="1" noResize="1" noEditPoints="1" noAdjustHandles="1" noChangeArrowheads="1" noChangeShapeType="1" noTextEdit="1"/>
              </p:cNvSpPr>
              <p:nvPr/>
            </p:nvSpPr>
            <p:spPr>
              <a:xfrm>
                <a:off x="1709258" y="4247134"/>
                <a:ext cx="1258678" cy="461665"/>
              </a:xfrm>
              <a:prstGeom prst="rect">
                <a:avLst/>
              </a:prstGeom>
              <a:blipFill>
                <a:blip r:embed="rId7" cstate="print"/>
                <a:stretch>
                  <a:fillRect l="-7246" t="-9333" r="-6763" b="-32000"/>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0CD98F68-8774-4798-B4C4-51D4FE5F2A3D}"/>
                  </a:ext>
                </a:extLst>
              </p:cNvPr>
              <p:cNvSpPr txBox="1"/>
              <p:nvPr/>
            </p:nvSpPr>
            <p:spPr>
              <a:xfrm>
                <a:off x="7085499" y="4247135"/>
                <a:ext cx="1241045" cy="461665"/>
              </a:xfrm>
              <a:prstGeom prst="rect">
                <a:avLst/>
              </a:prstGeom>
              <a:noFill/>
            </p:spPr>
            <p:txBody>
              <a:bodyPr wrap="none" rtlCol="0">
                <a:spAutoFit/>
              </a:bodyPr>
              <a:lstStyle/>
              <a:p>
                <a:r>
                  <a:rPr lang="vi-VN" sz="2400" dirty="0"/>
                  <a:t>c) 6 </a:t>
                </a:r>
                <a14:m>
                  <m:oMath xmlns:m="http://schemas.openxmlformats.org/officeDocument/2006/math">
                    <m:r>
                      <a:rPr lang="vi-VN" sz="2400" i="1" smtClean="0">
                        <a:latin typeface="Cambria Math" panose="02040503050406030204" pitchFamily="18" charset="0"/>
                        <a:ea typeface="Cambria Math" panose="02040503050406030204" pitchFamily="18" charset="0"/>
                      </a:rPr>
                      <m:t>×</m:t>
                    </m:r>
                    <m:r>
                      <a:rPr lang="vi-VN" sz="2400" b="0" i="1" smtClean="0">
                        <a:latin typeface="Cambria Math" panose="02040503050406030204" pitchFamily="18" charset="0"/>
                        <a:ea typeface="Cambria Math" panose="02040503050406030204" pitchFamily="18" charset="0"/>
                      </a:rPr>
                      <m:t> </m:t>
                    </m:r>
                  </m:oMath>
                </a14:m>
                <a:r>
                  <a:rPr lang="vi-VN" sz="2400" dirty="0"/>
                  <a:t>5</a:t>
                </a:r>
              </a:p>
            </p:txBody>
          </p:sp>
        </mc:Choice>
        <mc:Fallback xmlns="">
          <p:sp>
            <p:nvSpPr>
              <p:cNvPr id="26" name="TextBox 25">
                <a:extLst>
                  <a:ext uri="{FF2B5EF4-FFF2-40B4-BE49-F238E27FC236}">
                    <a16:creationId xmlns:a16="http://schemas.microsoft.com/office/drawing/2014/main" xmlns="" xmlns:a14="http://schemas.microsoft.com/office/drawing/2010/main" id="{0CD98F68-8774-4798-B4C4-51D4FE5F2A3D}"/>
                  </a:ext>
                </a:extLst>
              </p:cNvPr>
              <p:cNvSpPr txBox="1">
                <a:spLocks noRot="1" noChangeAspect="1" noMove="1" noResize="1" noEditPoints="1" noAdjustHandles="1" noChangeArrowheads="1" noChangeShapeType="1" noTextEdit="1"/>
              </p:cNvSpPr>
              <p:nvPr/>
            </p:nvSpPr>
            <p:spPr>
              <a:xfrm>
                <a:off x="7085499" y="4247135"/>
                <a:ext cx="1241045" cy="461665"/>
              </a:xfrm>
              <a:prstGeom prst="rect">
                <a:avLst/>
              </a:prstGeom>
              <a:blipFill>
                <a:blip r:embed="rId8" cstate="print"/>
                <a:stretch>
                  <a:fillRect l="-7353" t="-9333" r="-6863" b="-32000"/>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1C1B3117-BAA4-4949-BD8C-96CED8EF8F91}"/>
                  </a:ext>
                </a:extLst>
              </p:cNvPr>
              <p:cNvSpPr txBox="1"/>
              <p:nvPr/>
            </p:nvSpPr>
            <p:spPr>
              <a:xfrm>
                <a:off x="6699876" y="2963981"/>
                <a:ext cx="3155031" cy="1131848"/>
              </a:xfrm>
              <a:prstGeom prst="rect">
                <a:avLst/>
              </a:prstGeom>
              <a:noFill/>
            </p:spPr>
            <p:txBody>
              <a:bodyPr wrap="none" rtlCol="0">
                <a:spAutoFit/>
              </a:bodyPr>
              <a:lstStyle/>
              <a:p>
                <a:pPr>
                  <a:lnSpc>
                    <a:spcPct val="150000"/>
                  </a:lnSpc>
                </a:pPr>
                <a:r>
                  <a:rPr lang="vi-VN" sz="2400" dirty="0">
                    <a:solidFill>
                      <a:srgbClr val="FF0000"/>
                    </a:solidFill>
                  </a:rPr>
                  <a:t>7 </a:t>
                </a:r>
                <a14:m>
                  <m:oMath xmlns:m="http://schemas.openxmlformats.org/officeDocument/2006/math">
                    <m:r>
                      <a:rPr lang="vi-VN" sz="2400" i="1" smtClean="0">
                        <a:solidFill>
                          <a:srgbClr val="FF0000"/>
                        </a:solidFill>
                        <a:latin typeface="Cambria Math" panose="02040503050406030204" pitchFamily="18" charset="0"/>
                        <a:ea typeface="Cambria Math" panose="02040503050406030204" pitchFamily="18" charset="0"/>
                      </a:rPr>
                      <m:t>×</m:t>
                    </m:r>
                    <m:r>
                      <a:rPr lang="vi-VN" sz="2400" b="0" i="1" smtClean="0">
                        <a:solidFill>
                          <a:srgbClr val="FF0000"/>
                        </a:solidFill>
                        <a:latin typeface="Cambria Math" panose="02040503050406030204" pitchFamily="18" charset="0"/>
                        <a:ea typeface="Cambria Math" panose="02040503050406030204" pitchFamily="18" charset="0"/>
                      </a:rPr>
                      <m:t> </m:t>
                    </m:r>
                  </m:oMath>
                </a14:m>
                <a:r>
                  <a:rPr lang="vi-VN" sz="2400" dirty="0">
                    <a:solidFill>
                      <a:srgbClr val="FF0000"/>
                    </a:solidFill>
                  </a:rPr>
                  <a:t>3 = 7 + 7 + 7 = 14</a:t>
                </a:r>
              </a:p>
              <a:p>
                <a:pPr>
                  <a:lnSpc>
                    <a:spcPct val="150000"/>
                  </a:lnSpc>
                </a:pPr>
                <a:r>
                  <a:rPr lang="vi-VN" sz="2400" dirty="0">
                    <a:solidFill>
                      <a:srgbClr val="FF0000"/>
                    </a:solidFill>
                  </a:rPr>
                  <a:t>7 </a:t>
                </a:r>
                <a14:m>
                  <m:oMath xmlns:m="http://schemas.openxmlformats.org/officeDocument/2006/math">
                    <m:r>
                      <a:rPr lang="vi-VN" sz="2400" i="1">
                        <a:solidFill>
                          <a:srgbClr val="FF0000"/>
                        </a:solidFill>
                        <a:latin typeface="Cambria Math" panose="02040503050406030204" pitchFamily="18" charset="0"/>
                        <a:ea typeface="Cambria Math" panose="02040503050406030204" pitchFamily="18" charset="0"/>
                      </a:rPr>
                      <m:t>× </m:t>
                    </m:r>
                  </m:oMath>
                </a14:m>
                <a:r>
                  <a:rPr lang="vi-VN" sz="2400" dirty="0">
                    <a:solidFill>
                      <a:srgbClr val="FF0000"/>
                    </a:solidFill>
                  </a:rPr>
                  <a:t>3 = 14</a:t>
                </a:r>
              </a:p>
            </p:txBody>
          </p:sp>
        </mc:Choice>
        <mc:Fallback xmlns="">
          <p:sp>
            <p:nvSpPr>
              <p:cNvPr id="27" name="TextBox 26">
                <a:extLst>
                  <a:ext uri="{FF2B5EF4-FFF2-40B4-BE49-F238E27FC236}">
                    <a16:creationId xmlns:a16="http://schemas.microsoft.com/office/drawing/2014/main" xmlns="" xmlns:a14="http://schemas.microsoft.com/office/drawing/2010/main" id="{1C1B3117-BAA4-4949-BD8C-96CED8EF8F91}"/>
                  </a:ext>
                </a:extLst>
              </p:cNvPr>
              <p:cNvSpPr txBox="1">
                <a:spLocks noRot="1" noChangeAspect="1" noMove="1" noResize="1" noEditPoints="1" noAdjustHandles="1" noChangeArrowheads="1" noChangeShapeType="1" noTextEdit="1"/>
              </p:cNvSpPr>
              <p:nvPr/>
            </p:nvSpPr>
            <p:spPr>
              <a:xfrm>
                <a:off x="6699876" y="2963981"/>
                <a:ext cx="3155031" cy="1131848"/>
              </a:xfrm>
              <a:prstGeom prst="rect">
                <a:avLst/>
              </a:prstGeom>
              <a:blipFill>
                <a:blip r:embed="rId9" cstate="print"/>
                <a:stretch>
                  <a:fillRect l="-2896" r="-2124" b="-1182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4C0A9C9A-EC10-4A5F-B679-ADD137DF28DB}"/>
                  </a:ext>
                </a:extLst>
              </p:cNvPr>
              <p:cNvSpPr txBox="1"/>
              <p:nvPr/>
            </p:nvSpPr>
            <p:spPr>
              <a:xfrm>
                <a:off x="1212140" y="4632026"/>
                <a:ext cx="3676006" cy="1131848"/>
              </a:xfrm>
              <a:prstGeom prst="rect">
                <a:avLst/>
              </a:prstGeom>
              <a:noFill/>
            </p:spPr>
            <p:txBody>
              <a:bodyPr wrap="none" rtlCol="0">
                <a:spAutoFit/>
              </a:bodyPr>
              <a:lstStyle/>
              <a:p>
                <a:pPr>
                  <a:lnSpc>
                    <a:spcPct val="150000"/>
                  </a:lnSpc>
                </a:pPr>
                <a:r>
                  <a:rPr lang="vi-VN" sz="2400" dirty="0">
                    <a:solidFill>
                      <a:srgbClr val="FF0000"/>
                    </a:solidFill>
                  </a:rPr>
                  <a:t>8 </a:t>
                </a:r>
                <a14:m>
                  <m:oMath xmlns:m="http://schemas.openxmlformats.org/officeDocument/2006/math">
                    <m:r>
                      <a:rPr lang="vi-VN" sz="2400" i="1" smtClean="0">
                        <a:solidFill>
                          <a:srgbClr val="FF0000"/>
                        </a:solidFill>
                        <a:latin typeface="Cambria Math" panose="02040503050406030204" pitchFamily="18" charset="0"/>
                        <a:ea typeface="Cambria Math" panose="02040503050406030204" pitchFamily="18" charset="0"/>
                      </a:rPr>
                      <m:t>×</m:t>
                    </m:r>
                    <m:r>
                      <a:rPr lang="vi-VN" sz="2400" b="0" i="1" smtClean="0">
                        <a:solidFill>
                          <a:srgbClr val="FF0000"/>
                        </a:solidFill>
                        <a:latin typeface="Cambria Math" panose="02040503050406030204" pitchFamily="18" charset="0"/>
                        <a:ea typeface="Cambria Math" panose="02040503050406030204" pitchFamily="18" charset="0"/>
                      </a:rPr>
                      <m:t> </m:t>
                    </m:r>
                  </m:oMath>
                </a14:m>
                <a:r>
                  <a:rPr lang="vi-VN" sz="2400" dirty="0">
                    <a:solidFill>
                      <a:srgbClr val="FF0000"/>
                    </a:solidFill>
                  </a:rPr>
                  <a:t>4 = 8 + 8 + 8 + 8 = 32</a:t>
                </a:r>
              </a:p>
              <a:p>
                <a:pPr>
                  <a:lnSpc>
                    <a:spcPct val="150000"/>
                  </a:lnSpc>
                </a:pPr>
                <a:r>
                  <a:rPr lang="vi-VN" sz="2400" dirty="0">
                    <a:solidFill>
                      <a:srgbClr val="FF0000"/>
                    </a:solidFill>
                  </a:rPr>
                  <a:t>8 </a:t>
                </a:r>
                <a14:m>
                  <m:oMath xmlns:m="http://schemas.openxmlformats.org/officeDocument/2006/math">
                    <m:r>
                      <a:rPr lang="vi-VN" sz="2400" i="1">
                        <a:solidFill>
                          <a:srgbClr val="FF0000"/>
                        </a:solidFill>
                        <a:latin typeface="Cambria Math" panose="02040503050406030204" pitchFamily="18" charset="0"/>
                        <a:ea typeface="Cambria Math" panose="02040503050406030204" pitchFamily="18" charset="0"/>
                      </a:rPr>
                      <m:t>× </m:t>
                    </m:r>
                  </m:oMath>
                </a14:m>
                <a:r>
                  <a:rPr lang="vi-VN" sz="2400" dirty="0">
                    <a:solidFill>
                      <a:srgbClr val="FF0000"/>
                    </a:solidFill>
                  </a:rPr>
                  <a:t>4 = 32</a:t>
                </a:r>
              </a:p>
            </p:txBody>
          </p:sp>
        </mc:Choice>
        <mc:Fallback xmlns="">
          <p:sp>
            <p:nvSpPr>
              <p:cNvPr id="28" name="TextBox 27">
                <a:extLst>
                  <a:ext uri="{FF2B5EF4-FFF2-40B4-BE49-F238E27FC236}">
                    <a16:creationId xmlns:a16="http://schemas.microsoft.com/office/drawing/2014/main" xmlns="" xmlns:a14="http://schemas.microsoft.com/office/drawing/2010/main" id="{4C0A9C9A-EC10-4A5F-B679-ADD137DF28DB}"/>
                  </a:ext>
                </a:extLst>
              </p:cNvPr>
              <p:cNvSpPr txBox="1">
                <a:spLocks noRot="1" noChangeAspect="1" noMove="1" noResize="1" noEditPoints="1" noAdjustHandles="1" noChangeArrowheads="1" noChangeShapeType="1" noTextEdit="1"/>
              </p:cNvSpPr>
              <p:nvPr/>
            </p:nvSpPr>
            <p:spPr>
              <a:xfrm>
                <a:off x="1212140" y="4632026"/>
                <a:ext cx="3676006" cy="1131848"/>
              </a:xfrm>
              <a:prstGeom prst="rect">
                <a:avLst/>
              </a:prstGeom>
              <a:blipFill>
                <a:blip r:embed="rId10" cstate="print"/>
                <a:stretch>
                  <a:fillRect l="-2653" r="-1658" b="-1182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E5EB46AF-D08D-4B56-9E5D-C463F1D9AA7E}"/>
                  </a:ext>
                </a:extLst>
              </p:cNvPr>
              <p:cNvSpPr txBox="1"/>
              <p:nvPr/>
            </p:nvSpPr>
            <p:spPr>
              <a:xfrm>
                <a:off x="6699876" y="4632026"/>
                <a:ext cx="4196983" cy="1131848"/>
              </a:xfrm>
              <a:prstGeom prst="rect">
                <a:avLst/>
              </a:prstGeom>
              <a:noFill/>
            </p:spPr>
            <p:txBody>
              <a:bodyPr wrap="none" rtlCol="0">
                <a:spAutoFit/>
              </a:bodyPr>
              <a:lstStyle/>
              <a:p>
                <a:pPr>
                  <a:lnSpc>
                    <a:spcPct val="150000"/>
                  </a:lnSpc>
                </a:pPr>
                <a:r>
                  <a:rPr lang="vi-VN" sz="2400" dirty="0">
                    <a:solidFill>
                      <a:srgbClr val="FF0000"/>
                    </a:solidFill>
                  </a:rPr>
                  <a:t>6 </a:t>
                </a:r>
                <a14:m>
                  <m:oMath xmlns:m="http://schemas.openxmlformats.org/officeDocument/2006/math">
                    <m:r>
                      <a:rPr lang="vi-VN" sz="2400" i="1" smtClean="0">
                        <a:solidFill>
                          <a:srgbClr val="FF0000"/>
                        </a:solidFill>
                        <a:latin typeface="Cambria Math" panose="02040503050406030204" pitchFamily="18" charset="0"/>
                        <a:ea typeface="Cambria Math" panose="02040503050406030204" pitchFamily="18" charset="0"/>
                      </a:rPr>
                      <m:t>×</m:t>
                    </m:r>
                    <m:r>
                      <a:rPr lang="vi-VN" sz="2400" b="0" i="1" smtClean="0">
                        <a:solidFill>
                          <a:srgbClr val="FF0000"/>
                        </a:solidFill>
                        <a:latin typeface="Cambria Math" panose="02040503050406030204" pitchFamily="18" charset="0"/>
                        <a:ea typeface="Cambria Math" panose="02040503050406030204" pitchFamily="18" charset="0"/>
                      </a:rPr>
                      <m:t> </m:t>
                    </m:r>
                  </m:oMath>
                </a14:m>
                <a:r>
                  <a:rPr lang="vi-VN" sz="2400" dirty="0">
                    <a:solidFill>
                      <a:srgbClr val="FF0000"/>
                    </a:solidFill>
                  </a:rPr>
                  <a:t>5 = 6 + 6 + 6 + 6 + 6 = 30</a:t>
                </a:r>
              </a:p>
              <a:p>
                <a:pPr>
                  <a:lnSpc>
                    <a:spcPct val="150000"/>
                  </a:lnSpc>
                </a:pPr>
                <a:r>
                  <a:rPr lang="vi-VN" sz="2400" dirty="0">
                    <a:solidFill>
                      <a:srgbClr val="FF0000"/>
                    </a:solidFill>
                  </a:rPr>
                  <a:t>6 </a:t>
                </a:r>
                <a14:m>
                  <m:oMath xmlns:m="http://schemas.openxmlformats.org/officeDocument/2006/math">
                    <m:r>
                      <a:rPr lang="vi-VN" sz="2400" i="1">
                        <a:solidFill>
                          <a:srgbClr val="FF0000"/>
                        </a:solidFill>
                        <a:latin typeface="Cambria Math" panose="02040503050406030204" pitchFamily="18" charset="0"/>
                        <a:ea typeface="Cambria Math" panose="02040503050406030204" pitchFamily="18" charset="0"/>
                      </a:rPr>
                      <m:t>× </m:t>
                    </m:r>
                  </m:oMath>
                </a14:m>
                <a:r>
                  <a:rPr lang="vi-VN" sz="2400" dirty="0">
                    <a:solidFill>
                      <a:srgbClr val="FF0000"/>
                    </a:solidFill>
                  </a:rPr>
                  <a:t>5 = 30</a:t>
                </a:r>
              </a:p>
            </p:txBody>
          </p:sp>
        </mc:Choice>
        <mc:Fallback xmlns="">
          <p:sp>
            <p:nvSpPr>
              <p:cNvPr id="29" name="TextBox 28">
                <a:extLst>
                  <a:ext uri="{FF2B5EF4-FFF2-40B4-BE49-F238E27FC236}">
                    <a16:creationId xmlns:a16="http://schemas.microsoft.com/office/drawing/2014/main" xmlns="" xmlns:a14="http://schemas.microsoft.com/office/drawing/2010/main" id="{E5EB46AF-D08D-4B56-9E5D-C463F1D9AA7E}"/>
                  </a:ext>
                </a:extLst>
              </p:cNvPr>
              <p:cNvSpPr txBox="1">
                <a:spLocks noRot="1" noChangeAspect="1" noMove="1" noResize="1" noEditPoints="1" noAdjustHandles="1" noChangeArrowheads="1" noChangeShapeType="1" noTextEdit="1"/>
              </p:cNvSpPr>
              <p:nvPr/>
            </p:nvSpPr>
            <p:spPr>
              <a:xfrm>
                <a:off x="6699876" y="4632026"/>
                <a:ext cx="4196983" cy="1131848"/>
              </a:xfrm>
              <a:prstGeom prst="rect">
                <a:avLst/>
              </a:prstGeom>
              <a:blipFill>
                <a:blip r:embed="rId11" cstate="print"/>
                <a:stretch>
                  <a:fillRect l="-2177" r="-1306" b="-11828"/>
                </a:stretch>
              </a:blipFill>
            </p:spPr>
            <p:txBody>
              <a:bodyPr/>
              <a:lstStyle/>
              <a:p>
                <a:r>
                  <a:rPr lang="vi-VN">
                    <a:noFill/>
                  </a:rPr>
                  <a:t> </a:t>
                </a:r>
              </a:p>
            </p:txBody>
          </p:sp>
        </mc:Fallback>
      </mc:AlternateContent>
    </p:spTree>
    <p:extLst>
      <p:ext uri="{BB962C8B-B14F-4D97-AF65-F5344CB8AC3E}">
        <p14:creationId xmlns:p14="http://schemas.microsoft.com/office/powerpoint/2010/main" val="2449768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500"/>
                                        <p:tgtEl>
                                          <p:spTgt spid="10"/>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fade">
                                      <p:cBhvr>
                                        <p:cTn id="45" dur="500"/>
                                        <p:tgtEl>
                                          <p:spTgt spid="11"/>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500"/>
                                        <p:tgtEl>
                                          <p:spTgt spid="12"/>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fade">
                                      <p:cBhvr>
                                        <p:cTn id="55" dur="500"/>
                                        <p:tgtEl>
                                          <p:spTgt spid="13"/>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fade">
                                      <p:cBhvr>
                                        <p:cTn id="60" dur="500"/>
                                        <p:tgtEl>
                                          <p:spTgt spid="14"/>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15"/>
                                        </p:tgtEl>
                                        <p:attrNameLst>
                                          <p:attrName>style.visibility</p:attrName>
                                        </p:attrNameLst>
                                      </p:cBhvr>
                                      <p:to>
                                        <p:strVal val="visible"/>
                                      </p:to>
                                    </p:set>
                                    <p:animEffect transition="in" filter="fade">
                                      <p:cBhvr>
                                        <p:cTn id="65" dur="500"/>
                                        <p:tgtEl>
                                          <p:spTgt spid="15"/>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16"/>
                                        </p:tgtEl>
                                        <p:attrNameLst>
                                          <p:attrName>style.visibility</p:attrName>
                                        </p:attrNameLst>
                                      </p:cBhvr>
                                      <p:to>
                                        <p:strVal val="visible"/>
                                      </p:to>
                                    </p:set>
                                    <p:animEffect transition="in" filter="fade">
                                      <p:cBhvr>
                                        <p:cTn id="70" dur="500"/>
                                        <p:tgtEl>
                                          <p:spTgt spid="16"/>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500"/>
                                        <p:tgtEl>
                                          <p:spTgt spid="17"/>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18"/>
                                        </p:tgtEl>
                                        <p:attrNameLst>
                                          <p:attrName>style.visibility</p:attrName>
                                        </p:attrNameLst>
                                      </p:cBhvr>
                                      <p:to>
                                        <p:strVal val="visible"/>
                                      </p:to>
                                    </p:set>
                                    <p:animEffect transition="in" filter="fade">
                                      <p:cBhvr>
                                        <p:cTn id="80" dur="500"/>
                                        <p:tgtEl>
                                          <p:spTgt spid="18"/>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500"/>
                                        <p:tgtEl>
                                          <p:spTgt spid="19"/>
                                        </p:tgtEl>
                                      </p:cBhvr>
                                    </p:animEffect>
                                  </p:childTnLst>
                                </p:cTn>
                              </p:par>
                            </p:childTnLst>
                          </p:cTn>
                        </p:par>
                      </p:childTnLst>
                    </p:cTn>
                  </p:par>
                  <p:par>
                    <p:cTn id="84" fill="hold">
                      <p:stCondLst>
                        <p:cond delay="indefinite"/>
                      </p:stCondLst>
                      <p:childTnLst>
                        <p:par>
                          <p:cTn id="85" fill="hold">
                            <p:stCondLst>
                              <p:cond delay="0"/>
                            </p:stCondLst>
                            <p:childTnLst>
                              <p:par>
                                <p:cTn id="86" presetID="16" presetClass="entr" presetSubtype="21" fill="hold" nodeType="clickEffect">
                                  <p:stCondLst>
                                    <p:cond delay="0"/>
                                  </p:stCondLst>
                                  <p:childTnLst>
                                    <p:set>
                                      <p:cBhvr>
                                        <p:cTn id="87" dur="1" fill="hold">
                                          <p:stCondLst>
                                            <p:cond delay="0"/>
                                          </p:stCondLst>
                                        </p:cTn>
                                        <p:tgtEl>
                                          <p:spTgt spid="21"/>
                                        </p:tgtEl>
                                        <p:attrNameLst>
                                          <p:attrName>style.visibility</p:attrName>
                                        </p:attrNameLst>
                                      </p:cBhvr>
                                      <p:to>
                                        <p:strVal val="visible"/>
                                      </p:to>
                                    </p:set>
                                    <p:animEffect transition="in" filter="barn(inVertical)">
                                      <p:cBhvr>
                                        <p:cTn id="88" dur="500"/>
                                        <p:tgtEl>
                                          <p:spTgt spid="21"/>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grpId="0" nodeType="click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fade">
                                      <p:cBhvr>
                                        <p:cTn id="93" dur="500"/>
                                        <p:tgtEl>
                                          <p:spTgt spid="20"/>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25"/>
                                        </p:tgtEl>
                                        <p:attrNameLst>
                                          <p:attrName>style.visibility</p:attrName>
                                        </p:attrNameLst>
                                      </p:cBhvr>
                                      <p:to>
                                        <p:strVal val="visible"/>
                                      </p:to>
                                    </p:set>
                                    <p:animEffect transition="in" filter="fade">
                                      <p:cBhvr>
                                        <p:cTn id="96" dur="500"/>
                                        <p:tgtEl>
                                          <p:spTgt spid="25"/>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fade">
                                      <p:cBhvr>
                                        <p:cTn id="99" dur="500"/>
                                        <p:tgtEl>
                                          <p:spTgt spid="26"/>
                                        </p:tgtEl>
                                      </p:cBhvr>
                                    </p:animEffect>
                                  </p:childTnLst>
                                </p:cTn>
                              </p:par>
                            </p:childTnLst>
                          </p:cTn>
                        </p:par>
                      </p:childTnLst>
                    </p:cTn>
                  </p:par>
                  <p:par>
                    <p:cTn id="100" fill="hold">
                      <p:stCondLst>
                        <p:cond delay="indefinite"/>
                      </p:stCondLst>
                      <p:childTnLst>
                        <p:par>
                          <p:cTn id="101" fill="hold">
                            <p:stCondLst>
                              <p:cond delay="0"/>
                            </p:stCondLst>
                            <p:childTnLst>
                              <p:par>
                                <p:cTn id="102" presetID="16" presetClass="entr" presetSubtype="21" fill="hold" grpId="0" nodeType="clickEffect">
                                  <p:stCondLst>
                                    <p:cond delay="0"/>
                                  </p:stCondLst>
                                  <p:childTnLst>
                                    <p:set>
                                      <p:cBhvr>
                                        <p:cTn id="103" dur="1" fill="hold">
                                          <p:stCondLst>
                                            <p:cond delay="0"/>
                                          </p:stCondLst>
                                        </p:cTn>
                                        <p:tgtEl>
                                          <p:spTgt spid="27">
                                            <p:txEl>
                                              <p:pRg st="0" end="0"/>
                                            </p:txEl>
                                          </p:spTgt>
                                        </p:tgtEl>
                                        <p:attrNameLst>
                                          <p:attrName>style.visibility</p:attrName>
                                        </p:attrNameLst>
                                      </p:cBhvr>
                                      <p:to>
                                        <p:strVal val="visible"/>
                                      </p:to>
                                    </p:set>
                                    <p:animEffect transition="in" filter="barn(inVertical)">
                                      <p:cBhvr>
                                        <p:cTn id="104" dur="500"/>
                                        <p:tgtEl>
                                          <p:spTgt spid="27">
                                            <p:txEl>
                                              <p:pRg st="0" end="0"/>
                                            </p:txEl>
                                          </p:spTgt>
                                        </p:tgtEl>
                                      </p:cBhvr>
                                    </p:animEffect>
                                  </p:childTnLst>
                                </p:cTn>
                              </p:par>
                            </p:childTnLst>
                          </p:cTn>
                        </p:par>
                      </p:childTnLst>
                    </p:cTn>
                  </p:par>
                  <p:par>
                    <p:cTn id="105" fill="hold">
                      <p:stCondLst>
                        <p:cond delay="indefinite"/>
                      </p:stCondLst>
                      <p:childTnLst>
                        <p:par>
                          <p:cTn id="106" fill="hold">
                            <p:stCondLst>
                              <p:cond delay="0"/>
                            </p:stCondLst>
                            <p:childTnLst>
                              <p:par>
                                <p:cTn id="107" presetID="16" presetClass="entr" presetSubtype="21" fill="hold" grpId="0" nodeType="clickEffect">
                                  <p:stCondLst>
                                    <p:cond delay="0"/>
                                  </p:stCondLst>
                                  <p:childTnLst>
                                    <p:set>
                                      <p:cBhvr>
                                        <p:cTn id="108" dur="1" fill="hold">
                                          <p:stCondLst>
                                            <p:cond delay="0"/>
                                          </p:stCondLst>
                                        </p:cTn>
                                        <p:tgtEl>
                                          <p:spTgt spid="27">
                                            <p:txEl>
                                              <p:pRg st="1" end="1"/>
                                            </p:txEl>
                                          </p:spTgt>
                                        </p:tgtEl>
                                        <p:attrNameLst>
                                          <p:attrName>style.visibility</p:attrName>
                                        </p:attrNameLst>
                                      </p:cBhvr>
                                      <p:to>
                                        <p:strVal val="visible"/>
                                      </p:to>
                                    </p:set>
                                    <p:animEffect transition="in" filter="barn(inVertical)">
                                      <p:cBhvr>
                                        <p:cTn id="109" dur="500"/>
                                        <p:tgtEl>
                                          <p:spTgt spid="27">
                                            <p:txEl>
                                              <p:pRg st="1" end="1"/>
                                            </p:txEl>
                                          </p:spTgt>
                                        </p:tgtEl>
                                      </p:cBhvr>
                                    </p:animEffect>
                                  </p:childTnLst>
                                </p:cTn>
                              </p:par>
                            </p:childTnLst>
                          </p:cTn>
                        </p:par>
                      </p:childTnLst>
                    </p:cTn>
                  </p:par>
                  <p:par>
                    <p:cTn id="110" fill="hold">
                      <p:stCondLst>
                        <p:cond delay="indefinite"/>
                      </p:stCondLst>
                      <p:childTnLst>
                        <p:par>
                          <p:cTn id="111" fill="hold">
                            <p:stCondLst>
                              <p:cond delay="0"/>
                            </p:stCondLst>
                            <p:childTnLst>
                              <p:par>
                                <p:cTn id="112" presetID="16" presetClass="entr" presetSubtype="21" fill="hold" grpId="0" nodeType="clickEffect">
                                  <p:stCondLst>
                                    <p:cond delay="0"/>
                                  </p:stCondLst>
                                  <p:childTnLst>
                                    <p:set>
                                      <p:cBhvr>
                                        <p:cTn id="113" dur="1" fill="hold">
                                          <p:stCondLst>
                                            <p:cond delay="0"/>
                                          </p:stCondLst>
                                        </p:cTn>
                                        <p:tgtEl>
                                          <p:spTgt spid="28">
                                            <p:txEl>
                                              <p:pRg st="0" end="0"/>
                                            </p:txEl>
                                          </p:spTgt>
                                        </p:tgtEl>
                                        <p:attrNameLst>
                                          <p:attrName>style.visibility</p:attrName>
                                        </p:attrNameLst>
                                      </p:cBhvr>
                                      <p:to>
                                        <p:strVal val="visible"/>
                                      </p:to>
                                    </p:set>
                                    <p:animEffect transition="in" filter="barn(inVertical)">
                                      <p:cBhvr>
                                        <p:cTn id="114" dur="500"/>
                                        <p:tgtEl>
                                          <p:spTgt spid="28">
                                            <p:txEl>
                                              <p:pRg st="0" end="0"/>
                                            </p:txEl>
                                          </p:spTgt>
                                        </p:tgtEl>
                                      </p:cBhvr>
                                    </p:animEffect>
                                  </p:childTnLst>
                                </p:cTn>
                              </p:par>
                            </p:childTnLst>
                          </p:cTn>
                        </p:par>
                      </p:childTnLst>
                    </p:cTn>
                  </p:par>
                  <p:par>
                    <p:cTn id="115" fill="hold">
                      <p:stCondLst>
                        <p:cond delay="indefinite"/>
                      </p:stCondLst>
                      <p:childTnLst>
                        <p:par>
                          <p:cTn id="116" fill="hold">
                            <p:stCondLst>
                              <p:cond delay="0"/>
                            </p:stCondLst>
                            <p:childTnLst>
                              <p:par>
                                <p:cTn id="117" presetID="16" presetClass="entr" presetSubtype="21" fill="hold" grpId="0" nodeType="clickEffect">
                                  <p:stCondLst>
                                    <p:cond delay="0"/>
                                  </p:stCondLst>
                                  <p:childTnLst>
                                    <p:set>
                                      <p:cBhvr>
                                        <p:cTn id="118" dur="1" fill="hold">
                                          <p:stCondLst>
                                            <p:cond delay="0"/>
                                          </p:stCondLst>
                                        </p:cTn>
                                        <p:tgtEl>
                                          <p:spTgt spid="28">
                                            <p:txEl>
                                              <p:pRg st="1" end="1"/>
                                            </p:txEl>
                                          </p:spTgt>
                                        </p:tgtEl>
                                        <p:attrNameLst>
                                          <p:attrName>style.visibility</p:attrName>
                                        </p:attrNameLst>
                                      </p:cBhvr>
                                      <p:to>
                                        <p:strVal val="visible"/>
                                      </p:to>
                                    </p:set>
                                    <p:animEffect transition="in" filter="barn(inVertical)">
                                      <p:cBhvr>
                                        <p:cTn id="119" dur="500"/>
                                        <p:tgtEl>
                                          <p:spTgt spid="28">
                                            <p:txEl>
                                              <p:pRg st="1" end="1"/>
                                            </p:txEl>
                                          </p:spTgt>
                                        </p:tgtEl>
                                      </p:cBhvr>
                                    </p:animEffect>
                                  </p:childTnLst>
                                </p:cTn>
                              </p:par>
                            </p:childTnLst>
                          </p:cTn>
                        </p:par>
                      </p:childTnLst>
                    </p:cTn>
                  </p:par>
                  <p:par>
                    <p:cTn id="120" fill="hold">
                      <p:stCondLst>
                        <p:cond delay="indefinite"/>
                      </p:stCondLst>
                      <p:childTnLst>
                        <p:par>
                          <p:cTn id="121" fill="hold">
                            <p:stCondLst>
                              <p:cond delay="0"/>
                            </p:stCondLst>
                            <p:childTnLst>
                              <p:par>
                                <p:cTn id="122" presetID="16" presetClass="entr" presetSubtype="21" fill="hold" grpId="0" nodeType="clickEffect">
                                  <p:stCondLst>
                                    <p:cond delay="0"/>
                                  </p:stCondLst>
                                  <p:childTnLst>
                                    <p:set>
                                      <p:cBhvr>
                                        <p:cTn id="123" dur="1" fill="hold">
                                          <p:stCondLst>
                                            <p:cond delay="0"/>
                                          </p:stCondLst>
                                        </p:cTn>
                                        <p:tgtEl>
                                          <p:spTgt spid="29">
                                            <p:txEl>
                                              <p:pRg st="0" end="0"/>
                                            </p:txEl>
                                          </p:spTgt>
                                        </p:tgtEl>
                                        <p:attrNameLst>
                                          <p:attrName>style.visibility</p:attrName>
                                        </p:attrNameLst>
                                      </p:cBhvr>
                                      <p:to>
                                        <p:strVal val="visible"/>
                                      </p:to>
                                    </p:set>
                                    <p:animEffect transition="in" filter="barn(inVertical)">
                                      <p:cBhvr>
                                        <p:cTn id="124" dur="500"/>
                                        <p:tgtEl>
                                          <p:spTgt spid="29">
                                            <p:txEl>
                                              <p:pRg st="0" end="0"/>
                                            </p:txEl>
                                          </p:spTgt>
                                        </p:tgtEl>
                                      </p:cBhvr>
                                    </p:animEffect>
                                  </p:childTnLst>
                                </p:cTn>
                              </p:par>
                            </p:childTnLst>
                          </p:cTn>
                        </p:par>
                      </p:childTnLst>
                    </p:cTn>
                  </p:par>
                  <p:par>
                    <p:cTn id="125" fill="hold">
                      <p:stCondLst>
                        <p:cond delay="indefinite"/>
                      </p:stCondLst>
                      <p:childTnLst>
                        <p:par>
                          <p:cTn id="126" fill="hold">
                            <p:stCondLst>
                              <p:cond delay="0"/>
                            </p:stCondLst>
                            <p:childTnLst>
                              <p:par>
                                <p:cTn id="127" presetID="16" presetClass="entr" presetSubtype="21" fill="hold" grpId="0" nodeType="clickEffect">
                                  <p:stCondLst>
                                    <p:cond delay="0"/>
                                  </p:stCondLst>
                                  <p:childTnLst>
                                    <p:set>
                                      <p:cBhvr>
                                        <p:cTn id="128" dur="1" fill="hold">
                                          <p:stCondLst>
                                            <p:cond delay="0"/>
                                          </p:stCondLst>
                                        </p:cTn>
                                        <p:tgtEl>
                                          <p:spTgt spid="29">
                                            <p:txEl>
                                              <p:pRg st="1" end="1"/>
                                            </p:txEl>
                                          </p:spTgt>
                                        </p:tgtEl>
                                        <p:attrNameLst>
                                          <p:attrName>style.visibility</p:attrName>
                                        </p:attrNameLst>
                                      </p:cBhvr>
                                      <p:to>
                                        <p:strVal val="visible"/>
                                      </p:to>
                                    </p:set>
                                    <p:animEffect transition="in" filter="barn(inVertical)">
                                      <p:cBhvr>
                                        <p:cTn id="129" dur="500"/>
                                        <p:tgtEl>
                                          <p:spTgt spid="2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6" grpId="0"/>
      <p:bldP spid="7" grpId="0"/>
      <p:bldP spid="8" grpId="0"/>
      <p:bldP spid="9" grpId="0"/>
      <p:bldP spid="10" grpId="0"/>
      <p:bldP spid="11" grpId="0"/>
      <p:bldP spid="12" grpId="0"/>
      <p:bldP spid="13" grpId="0"/>
      <p:bldP spid="14" grpId="0"/>
      <p:bldP spid="15" grpId="0"/>
      <p:bldP spid="16" grpId="0"/>
      <p:bldP spid="17" grpId="0"/>
      <p:bldP spid="18" grpId="0" animBg="1"/>
      <p:bldP spid="19" grpId="0"/>
      <p:bldP spid="20" grpId="0" animBg="1"/>
      <p:bldP spid="25" grpId="0" animBg="1"/>
      <p:bldP spid="26" grpId="0" animBg="1"/>
      <p:bldP spid="27" grpId="0" build="p"/>
      <p:bldP spid="28" grpId="0" build="p"/>
      <p:bldP spid="2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7E20A3D3-0591-45B7-B624-13C531BCA1EF}"/>
              </a:ext>
            </a:extLst>
          </p:cNvPr>
          <p:cNvSpPr/>
          <p:nvPr/>
        </p:nvSpPr>
        <p:spPr>
          <a:xfrm>
            <a:off x="3047250" y="675633"/>
            <a:ext cx="437322" cy="447159"/>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endParaRPr lang="vi-VN" sz="3200" b="1" dirty="0"/>
          </a:p>
        </p:txBody>
      </p:sp>
      <p:grpSp>
        <p:nvGrpSpPr>
          <p:cNvPr id="4" name="Group 3">
            <a:extLst>
              <a:ext uri="{FF2B5EF4-FFF2-40B4-BE49-F238E27FC236}">
                <a16:creationId xmlns:a16="http://schemas.microsoft.com/office/drawing/2014/main" id="{7273F07B-9B33-4762-8CE9-EE37292E1924}"/>
              </a:ext>
            </a:extLst>
          </p:cNvPr>
          <p:cNvGrpSpPr/>
          <p:nvPr/>
        </p:nvGrpSpPr>
        <p:grpSpPr>
          <a:xfrm>
            <a:off x="3665057" y="695597"/>
            <a:ext cx="1116312" cy="472051"/>
            <a:chOff x="1870518" y="1440653"/>
            <a:chExt cx="1116312" cy="461666"/>
          </a:xfrm>
        </p:grpSpPr>
        <p:grpSp>
          <p:nvGrpSpPr>
            <p:cNvPr id="5" name="Group 4">
              <a:extLst>
                <a:ext uri="{FF2B5EF4-FFF2-40B4-BE49-F238E27FC236}">
                  <a16:creationId xmlns:a16="http://schemas.microsoft.com/office/drawing/2014/main" id="{56ED0EB3-F18C-4A57-A523-1B2AAA6F45B8}"/>
                </a:ext>
              </a:extLst>
            </p:cNvPr>
            <p:cNvGrpSpPr/>
            <p:nvPr/>
          </p:nvGrpSpPr>
          <p:grpSpPr>
            <a:xfrm>
              <a:off x="1870518" y="1440654"/>
              <a:ext cx="758382" cy="461665"/>
              <a:chOff x="1870518" y="1440654"/>
              <a:chExt cx="758382" cy="461665"/>
            </a:xfrm>
          </p:grpSpPr>
          <p:sp>
            <p:nvSpPr>
              <p:cNvPr id="7" name="Rectangle: Rounded Corners 6">
                <a:extLst>
                  <a:ext uri="{FF2B5EF4-FFF2-40B4-BE49-F238E27FC236}">
                    <a16:creationId xmlns:a16="http://schemas.microsoft.com/office/drawing/2014/main" id="{373930F1-DE2D-4066-B8E1-0E8E44CA4EBF}"/>
                  </a:ext>
                </a:extLst>
              </p:cNvPr>
              <p:cNvSpPr/>
              <p:nvPr/>
            </p:nvSpPr>
            <p:spPr>
              <a:xfrm>
                <a:off x="1870518" y="1440654"/>
                <a:ext cx="758382" cy="382154"/>
              </a:xfrm>
              <a:prstGeom prst="roundRect">
                <a:avLst/>
              </a:prstGeom>
              <a:solidFill>
                <a:srgbClr val="FFD974"/>
              </a:solidFill>
              <a:ln>
                <a:solidFill>
                  <a:srgbClr val="FFD9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8" name="TextBox 7">
                <a:extLst>
                  <a:ext uri="{FF2B5EF4-FFF2-40B4-BE49-F238E27FC236}">
                    <a16:creationId xmlns:a16="http://schemas.microsoft.com/office/drawing/2014/main" id="{ED81B410-9408-406B-91E6-0A607B71624D}"/>
                  </a:ext>
                </a:extLst>
              </p:cNvPr>
              <p:cNvSpPr txBox="1"/>
              <p:nvPr/>
            </p:nvSpPr>
            <p:spPr>
              <a:xfrm>
                <a:off x="1969023" y="1440654"/>
                <a:ext cx="561372" cy="461665"/>
              </a:xfrm>
              <a:prstGeom prst="rect">
                <a:avLst/>
              </a:prstGeom>
              <a:noFill/>
            </p:spPr>
            <p:txBody>
              <a:bodyPr wrap="none" rtlCol="0">
                <a:spAutoFit/>
              </a:bodyPr>
              <a:lstStyle/>
              <a:p>
                <a:r>
                  <a:rPr lang="vi-VN" sz="2400" dirty="0"/>
                  <a:t>Số</a:t>
                </a:r>
              </a:p>
            </p:txBody>
          </p:sp>
        </p:grpSp>
        <p:sp>
          <p:nvSpPr>
            <p:cNvPr id="6" name="TextBox 5">
              <a:extLst>
                <a:ext uri="{FF2B5EF4-FFF2-40B4-BE49-F238E27FC236}">
                  <a16:creationId xmlns:a16="http://schemas.microsoft.com/office/drawing/2014/main" id="{B2F69417-1DB7-41A7-8DCA-1DE1EA9C078E}"/>
                </a:ext>
              </a:extLst>
            </p:cNvPr>
            <p:cNvSpPr txBox="1"/>
            <p:nvPr/>
          </p:nvSpPr>
          <p:spPr>
            <a:xfrm>
              <a:off x="2630642" y="1440653"/>
              <a:ext cx="356188" cy="461665"/>
            </a:xfrm>
            <a:prstGeom prst="rect">
              <a:avLst/>
            </a:prstGeom>
            <a:noFill/>
          </p:spPr>
          <p:txBody>
            <a:bodyPr wrap="none" rtlCol="0">
              <a:spAutoFit/>
            </a:bodyPr>
            <a:lstStyle/>
            <a:p>
              <a:r>
                <a:rPr lang="vi-VN" sz="2400" dirty="0"/>
                <a:t>?</a:t>
              </a:r>
            </a:p>
          </p:txBody>
        </p:sp>
      </p:grpSp>
      <p:pic>
        <p:nvPicPr>
          <p:cNvPr id="9" name="Picture 8" descr="C:\Users\TUAN\Downloads\Luyện tập 1.png">
            <a:extLst>
              <a:ext uri="{FF2B5EF4-FFF2-40B4-BE49-F238E27FC236}">
                <a16:creationId xmlns:a16="http://schemas.microsoft.com/office/drawing/2014/main" id="{00AD79C7-4C95-4BEB-A2ED-A7E6A7D4D57E}"/>
              </a:ext>
            </a:extLst>
          </p:cNvPr>
          <p:cNvPicPr>
            <a:picLocks noChangeAspect="1" noChangeArrowheads="1"/>
          </p:cNvPicPr>
          <p:nvPr/>
        </p:nvPicPr>
        <p:blipFill>
          <a:blip r:embed="rId2" cstate="print"/>
          <a:srcRect/>
          <a:stretch>
            <a:fillRect/>
          </a:stretch>
        </p:blipFill>
        <p:spPr bwMode="auto">
          <a:xfrm>
            <a:off x="730152" y="328812"/>
            <a:ext cx="2237784" cy="863493"/>
          </a:xfrm>
          <a:prstGeom prst="rect">
            <a:avLst/>
          </a:prstGeom>
          <a:noFill/>
        </p:spPr>
      </p:pic>
      <p:grpSp>
        <p:nvGrpSpPr>
          <p:cNvPr id="13" name="Group 12">
            <a:extLst>
              <a:ext uri="{FF2B5EF4-FFF2-40B4-BE49-F238E27FC236}">
                <a16:creationId xmlns:a16="http://schemas.microsoft.com/office/drawing/2014/main" id="{74AB44BA-DCAF-4B8C-9FBE-3CC84F5098E5}"/>
              </a:ext>
            </a:extLst>
          </p:cNvPr>
          <p:cNvGrpSpPr/>
          <p:nvPr/>
        </p:nvGrpSpPr>
        <p:grpSpPr>
          <a:xfrm>
            <a:off x="4723509" y="140671"/>
            <a:ext cx="6667327" cy="2917530"/>
            <a:chOff x="3905544" y="276786"/>
            <a:chExt cx="6667327" cy="2917530"/>
          </a:xfrm>
        </p:grpSpPr>
        <p:pic>
          <p:nvPicPr>
            <p:cNvPr id="2" name="Picture 1">
              <a:extLst>
                <a:ext uri="{FF2B5EF4-FFF2-40B4-BE49-F238E27FC236}">
                  <a16:creationId xmlns:a16="http://schemas.microsoft.com/office/drawing/2014/main" id="{BAC498C6-77D0-4E84-816E-99AC17C02577}"/>
                </a:ext>
              </a:extLst>
            </p:cNvPr>
            <p:cNvPicPr>
              <a:picLocks noChangeAspect="1"/>
            </p:cNvPicPr>
            <p:nvPr/>
          </p:nvPicPr>
          <p:blipFill>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Effect>
                        <a14:saturation sat="200000"/>
                      </a14:imgEffect>
                    </a14:imgLayer>
                  </a14:imgProps>
                </a:ext>
              </a:extLst>
            </a:blip>
            <a:stretch>
              <a:fillRect/>
            </a:stretch>
          </p:blipFill>
          <p:spPr>
            <a:xfrm>
              <a:off x="4131567" y="276786"/>
              <a:ext cx="6441304" cy="1437967"/>
            </a:xfrm>
            <a:prstGeom prst="rect">
              <a:avLst/>
            </a:prstGeom>
          </p:spPr>
        </p:pic>
        <p:sp>
          <p:nvSpPr>
            <p:cNvPr id="10" name="TextBox 9">
              <a:extLst>
                <a:ext uri="{FF2B5EF4-FFF2-40B4-BE49-F238E27FC236}">
                  <a16:creationId xmlns:a16="http://schemas.microsoft.com/office/drawing/2014/main" id="{4A131E89-826F-4B72-A6D7-9A97ED7029D1}"/>
                </a:ext>
              </a:extLst>
            </p:cNvPr>
            <p:cNvSpPr txBox="1"/>
            <p:nvPr/>
          </p:nvSpPr>
          <p:spPr>
            <a:xfrm>
              <a:off x="3905545" y="811748"/>
              <a:ext cx="505267" cy="523220"/>
            </a:xfrm>
            <a:prstGeom prst="rect">
              <a:avLst/>
            </a:prstGeom>
            <a:noFill/>
          </p:spPr>
          <p:txBody>
            <a:bodyPr wrap="none" rtlCol="0">
              <a:spAutoFit/>
            </a:bodyPr>
            <a:lstStyle/>
            <a:p>
              <a:r>
                <a:rPr lang="en-US" sz="2800" dirty="0"/>
                <a:t>a)</a:t>
              </a:r>
              <a:endParaRPr lang="vi-VN" sz="2800" dirty="0"/>
            </a:p>
          </p:txBody>
        </p:sp>
        <p:sp>
          <p:nvSpPr>
            <p:cNvPr id="11" name="TextBox 10">
              <a:extLst>
                <a:ext uri="{FF2B5EF4-FFF2-40B4-BE49-F238E27FC236}">
                  <a16:creationId xmlns:a16="http://schemas.microsoft.com/office/drawing/2014/main" id="{36E03C4F-C33A-43A9-AD83-89AC07DAFCD1}"/>
                </a:ext>
              </a:extLst>
            </p:cNvPr>
            <p:cNvSpPr txBox="1"/>
            <p:nvPr/>
          </p:nvSpPr>
          <p:spPr>
            <a:xfrm>
              <a:off x="3905544" y="2336572"/>
              <a:ext cx="505267" cy="523220"/>
            </a:xfrm>
            <a:prstGeom prst="rect">
              <a:avLst/>
            </a:prstGeom>
            <a:noFill/>
          </p:spPr>
          <p:txBody>
            <a:bodyPr wrap="square" rtlCol="0">
              <a:spAutoFit/>
            </a:bodyPr>
            <a:lstStyle/>
            <a:p>
              <a:r>
                <a:rPr lang="en-US" sz="2800" dirty="0"/>
                <a:t>b)</a:t>
              </a:r>
              <a:endParaRPr lang="vi-VN" sz="2800" dirty="0"/>
            </a:p>
          </p:txBody>
        </p:sp>
        <p:pic>
          <p:nvPicPr>
            <p:cNvPr id="12" name="Picture 11">
              <a:extLst>
                <a:ext uri="{FF2B5EF4-FFF2-40B4-BE49-F238E27FC236}">
                  <a16:creationId xmlns:a16="http://schemas.microsoft.com/office/drawing/2014/main" id="{77AD64E2-F06E-4247-94CA-BDEF2A090019}"/>
                </a:ext>
              </a:extLst>
            </p:cNvPr>
            <p:cNvPicPr>
              <a:picLocks noChangeAspect="1"/>
            </p:cNvPicPr>
            <p:nvPr/>
          </p:nvPicPr>
          <p:blipFill>
            <a:blip r:embed="rId5" cstate="print">
              <a:clrChange>
                <a:clrFrom>
                  <a:srgbClr val="FFFFFF"/>
                </a:clrFrom>
                <a:clrTo>
                  <a:srgbClr val="FFFFFF">
                    <a:alpha val="0"/>
                  </a:srgbClr>
                </a:clrTo>
              </a:clrChange>
              <a:extLst>
                <a:ext uri="{BEBA8EAE-BF5A-486C-A8C5-ECC9F3942E4B}">
                  <a14:imgProps xmlns:a14="http://schemas.microsoft.com/office/drawing/2010/main">
                    <a14:imgLayer r:embed="rId6">
                      <a14:imgEffect>
                        <a14:sharpenSoften amount="50000"/>
                      </a14:imgEffect>
                      <a14:imgEffect>
                        <a14:saturation sat="200000"/>
                      </a14:imgEffect>
                    </a14:imgLayer>
                  </a14:imgProps>
                </a:ext>
              </a:extLst>
            </a:blip>
            <a:stretch>
              <a:fillRect/>
            </a:stretch>
          </p:blipFill>
          <p:spPr>
            <a:xfrm>
              <a:off x="4288478" y="1674104"/>
              <a:ext cx="6127481" cy="1520212"/>
            </a:xfrm>
            <a:prstGeom prst="rect">
              <a:avLst/>
            </a:prstGeom>
          </p:spPr>
        </p:pic>
      </p:grpSp>
      <p:sp>
        <p:nvSpPr>
          <p:cNvPr id="14" name="TextBox 13">
            <a:extLst>
              <a:ext uri="{FF2B5EF4-FFF2-40B4-BE49-F238E27FC236}">
                <a16:creationId xmlns:a16="http://schemas.microsoft.com/office/drawing/2014/main" id="{E9CB39AE-E6B3-4BE1-9F7F-B7210F4364D6}"/>
              </a:ext>
            </a:extLst>
          </p:cNvPr>
          <p:cNvSpPr txBox="1"/>
          <p:nvPr/>
        </p:nvSpPr>
        <p:spPr>
          <a:xfrm>
            <a:off x="7821369" y="614763"/>
            <a:ext cx="697627" cy="646331"/>
          </a:xfrm>
          <a:prstGeom prst="rect">
            <a:avLst/>
          </a:prstGeom>
          <a:solidFill>
            <a:schemeClr val="bg1"/>
          </a:solidFill>
          <a:effectLst>
            <a:softEdge rad="63500"/>
          </a:effectLst>
        </p:spPr>
        <p:txBody>
          <a:bodyPr wrap="none" rtlCol="0">
            <a:spAutoFit/>
          </a:bodyPr>
          <a:lstStyle/>
          <a:p>
            <a:pPr algn="ctr"/>
            <a:r>
              <a:rPr lang="vi-VN" sz="3600" b="1" dirty="0">
                <a:solidFill>
                  <a:srgbClr val="FF0000"/>
                </a:solidFill>
              </a:rPr>
              <a:t>14</a:t>
            </a:r>
          </a:p>
        </p:txBody>
      </p:sp>
      <p:sp>
        <p:nvSpPr>
          <p:cNvPr id="15" name="TextBox 14">
            <a:extLst>
              <a:ext uri="{FF2B5EF4-FFF2-40B4-BE49-F238E27FC236}">
                <a16:creationId xmlns:a16="http://schemas.microsoft.com/office/drawing/2014/main" id="{23A0402D-29DA-41C7-8AB8-0C3046DF26F4}"/>
              </a:ext>
            </a:extLst>
          </p:cNvPr>
          <p:cNvSpPr txBox="1"/>
          <p:nvPr/>
        </p:nvSpPr>
        <p:spPr>
          <a:xfrm>
            <a:off x="10585609" y="545221"/>
            <a:ext cx="441147" cy="646331"/>
          </a:xfrm>
          <a:prstGeom prst="rect">
            <a:avLst/>
          </a:prstGeom>
          <a:solidFill>
            <a:schemeClr val="bg1"/>
          </a:solidFill>
          <a:effectLst>
            <a:softEdge rad="63500"/>
          </a:effectLst>
        </p:spPr>
        <p:txBody>
          <a:bodyPr wrap="none" rtlCol="0">
            <a:spAutoFit/>
          </a:bodyPr>
          <a:lstStyle/>
          <a:p>
            <a:pPr algn="ctr"/>
            <a:r>
              <a:rPr lang="vi-VN" sz="3600" b="1">
                <a:solidFill>
                  <a:srgbClr val="FF0000"/>
                </a:solidFill>
              </a:rPr>
              <a:t>9</a:t>
            </a:r>
            <a:endParaRPr lang="vi-VN" sz="3600" b="1" dirty="0">
              <a:solidFill>
                <a:srgbClr val="FF0000"/>
              </a:solidFill>
            </a:endParaRPr>
          </a:p>
        </p:txBody>
      </p:sp>
      <p:sp>
        <p:nvSpPr>
          <p:cNvPr id="16" name="TextBox 15">
            <a:extLst>
              <a:ext uri="{FF2B5EF4-FFF2-40B4-BE49-F238E27FC236}">
                <a16:creationId xmlns:a16="http://schemas.microsoft.com/office/drawing/2014/main" id="{99126B1A-19FF-4BD6-ACD8-7688CFF49B0A}"/>
              </a:ext>
            </a:extLst>
          </p:cNvPr>
          <p:cNvSpPr txBox="1"/>
          <p:nvPr/>
        </p:nvSpPr>
        <p:spPr>
          <a:xfrm>
            <a:off x="7821369" y="1925075"/>
            <a:ext cx="441147" cy="646331"/>
          </a:xfrm>
          <a:prstGeom prst="rect">
            <a:avLst/>
          </a:prstGeom>
          <a:solidFill>
            <a:schemeClr val="bg1"/>
          </a:solidFill>
          <a:effectLst>
            <a:softEdge rad="63500"/>
          </a:effectLst>
        </p:spPr>
        <p:txBody>
          <a:bodyPr wrap="none" rtlCol="0">
            <a:spAutoFit/>
          </a:bodyPr>
          <a:lstStyle/>
          <a:p>
            <a:pPr algn="ctr"/>
            <a:r>
              <a:rPr lang="vi-VN" sz="3600" b="1">
                <a:solidFill>
                  <a:srgbClr val="FF0000"/>
                </a:solidFill>
              </a:rPr>
              <a:t>8</a:t>
            </a:r>
            <a:endParaRPr lang="vi-VN" sz="3600" b="1" dirty="0">
              <a:solidFill>
                <a:srgbClr val="FF0000"/>
              </a:solidFill>
            </a:endParaRPr>
          </a:p>
        </p:txBody>
      </p:sp>
      <p:sp>
        <p:nvSpPr>
          <p:cNvPr id="17" name="TextBox 16">
            <a:extLst>
              <a:ext uri="{FF2B5EF4-FFF2-40B4-BE49-F238E27FC236}">
                <a16:creationId xmlns:a16="http://schemas.microsoft.com/office/drawing/2014/main" id="{8B6F9736-D6AA-4AE9-B0B1-D6893DFDCFA9}"/>
              </a:ext>
            </a:extLst>
          </p:cNvPr>
          <p:cNvSpPr txBox="1"/>
          <p:nvPr/>
        </p:nvSpPr>
        <p:spPr>
          <a:xfrm>
            <a:off x="9744805" y="1974929"/>
            <a:ext cx="697628" cy="646331"/>
          </a:xfrm>
          <a:prstGeom prst="rect">
            <a:avLst/>
          </a:prstGeom>
          <a:solidFill>
            <a:schemeClr val="bg1"/>
          </a:solidFill>
          <a:effectLst>
            <a:softEdge rad="63500"/>
          </a:effectLst>
        </p:spPr>
        <p:txBody>
          <a:bodyPr wrap="none" rtlCol="0">
            <a:spAutoFit/>
          </a:bodyPr>
          <a:lstStyle/>
          <a:p>
            <a:pPr algn="ctr"/>
            <a:r>
              <a:rPr lang="vi-VN" sz="3600" b="1">
                <a:solidFill>
                  <a:srgbClr val="FF0000"/>
                </a:solidFill>
              </a:rPr>
              <a:t>17</a:t>
            </a:r>
            <a:endParaRPr lang="vi-VN" sz="3600" b="1" dirty="0">
              <a:solidFill>
                <a:srgbClr val="FF0000"/>
              </a:solidFill>
            </a:endParaRPr>
          </a:p>
        </p:txBody>
      </p:sp>
      <p:sp>
        <p:nvSpPr>
          <p:cNvPr id="18" name="Oval 17">
            <a:extLst>
              <a:ext uri="{FF2B5EF4-FFF2-40B4-BE49-F238E27FC236}">
                <a16:creationId xmlns:a16="http://schemas.microsoft.com/office/drawing/2014/main" id="{5563D31C-23D0-4FF8-8024-B6E22FB2167D}"/>
              </a:ext>
            </a:extLst>
          </p:cNvPr>
          <p:cNvSpPr/>
          <p:nvPr/>
        </p:nvSpPr>
        <p:spPr>
          <a:xfrm>
            <a:off x="4781737" y="3135379"/>
            <a:ext cx="437322" cy="437322"/>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endParaRPr lang="vi-VN" sz="3200" b="1" dirty="0"/>
          </a:p>
        </p:txBody>
      </p:sp>
      <p:sp>
        <p:nvSpPr>
          <p:cNvPr id="19" name="TextBox 18">
            <a:extLst>
              <a:ext uri="{FF2B5EF4-FFF2-40B4-BE49-F238E27FC236}">
                <a16:creationId xmlns:a16="http://schemas.microsoft.com/office/drawing/2014/main" id="{D40931F2-95DD-45C3-B9B7-EF91E88E9E23}"/>
              </a:ext>
            </a:extLst>
          </p:cNvPr>
          <p:cNvSpPr txBox="1"/>
          <p:nvPr/>
        </p:nvSpPr>
        <p:spPr>
          <a:xfrm>
            <a:off x="5219059" y="3135379"/>
            <a:ext cx="2490035" cy="3046988"/>
          </a:xfrm>
          <a:prstGeom prst="rect">
            <a:avLst/>
          </a:prstGeom>
          <a:solidFill>
            <a:schemeClr val="bg1"/>
          </a:solidFill>
          <a:effectLst>
            <a:softEdge rad="63500"/>
          </a:effectLst>
        </p:spPr>
        <p:txBody>
          <a:bodyPr wrap="square" rtlCol="0">
            <a:spAutoFit/>
          </a:bodyPr>
          <a:lstStyle/>
          <a:p>
            <a:pPr algn="just"/>
            <a:r>
              <a:rPr lang="vi-VN" sz="2400" dirty="0"/>
              <a:t>Khi chuẩn bị cho buổi sinh nhật, mỗi lọ hoa Mai cắm 5 bông hoa. Hỏi 2 lọ hoa như vậy Mai cắm tất cả bao nhiêu bông hoa?</a:t>
            </a:r>
          </a:p>
        </p:txBody>
      </p:sp>
      <p:pic>
        <p:nvPicPr>
          <p:cNvPr id="20" name="Picture 19">
            <a:extLst>
              <a:ext uri="{FF2B5EF4-FFF2-40B4-BE49-F238E27FC236}">
                <a16:creationId xmlns:a16="http://schemas.microsoft.com/office/drawing/2014/main" id="{3818FC73-ACDB-411C-872C-7657963604B3}"/>
              </a:ext>
            </a:extLst>
          </p:cNvPr>
          <p:cNvPicPr>
            <a:picLocks noChangeAspect="1"/>
          </p:cNvPicPr>
          <p:nvPr/>
        </p:nvPicPr>
        <p:blipFill>
          <a:blip r:embed="rId7" cstate="print">
            <a:clrChange>
              <a:clrFrom>
                <a:srgbClr val="FFFFFF"/>
              </a:clrFrom>
              <a:clrTo>
                <a:srgbClr val="FFFFFF">
                  <a:alpha val="0"/>
                </a:srgbClr>
              </a:clrTo>
            </a:clrChange>
            <a:extLst>
              <a:ext uri="{BEBA8EAE-BF5A-486C-A8C5-ECC9F3942E4B}">
                <a14:imgProps xmlns:a14="http://schemas.microsoft.com/office/drawing/2010/main">
                  <a14:imgLayer r:embed="rId8">
                    <a14:imgEffect>
                      <a14:sharpenSoften amount="25000"/>
                    </a14:imgEffect>
                    <a14:imgEffect>
                      <a14:saturation sat="200000"/>
                    </a14:imgEffect>
                  </a14:imgLayer>
                </a14:imgProps>
              </a:ext>
            </a:extLst>
          </a:blip>
          <a:stretch>
            <a:fillRect/>
          </a:stretch>
        </p:blipFill>
        <p:spPr>
          <a:xfrm>
            <a:off x="590414" y="1537989"/>
            <a:ext cx="4236329" cy="4644378"/>
          </a:xfrm>
          <a:prstGeom prst="rect">
            <a:avLst/>
          </a:prstGeom>
        </p:spPr>
      </p:pic>
      <p:sp>
        <p:nvSpPr>
          <p:cNvPr id="21" name="TextBox 20">
            <a:extLst>
              <a:ext uri="{FF2B5EF4-FFF2-40B4-BE49-F238E27FC236}">
                <a16:creationId xmlns:a16="http://schemas.microsoft.com/office/drawing/2014/main" id="{C69E25E6-DBA1-4ADF-8142-D17F22F775F1}"/>
              </a:ext>
            </a:extLst>
          </p:cNvPr>
          <p:cNvSpPr txBox="1"/>
          <p:nvPr/>
        </p:nvSpPr>
        <p:spPr>
          <a:xfrm>
            <a:off x="8569077" y="3135379"/>
            <a:ext cx="1551369" cy="461665"/>
          </a:xfrm>
          <a:prstGeom prst="rect">
            <a:avLst/>
          </a:prstGeom>
          <a:noFill/>
        </p:spPr>
        <p:txBody>
          <a:bodyPr wrap="square" rtlCol="0">
            <a:spAutoFit/>
          </a:bodyPr>
          <a:lstStyle/>
          <a:p>
            <a:pPr algn="ctr"/>
            <a:r>
              <a:rPr lang="vi-VN" sz="2400" i="1" dirty="0"/>
              <a:t>Bài giải</a:t>
            </a:r>
          </a:p>
        </p:txBody>
      </p:sp>
      <p:sp>
        <p:nvSpPr>
          <p:cNvPr id="22" name="TextBox 21">
            <a:extLst>
              <a:ext uri="{FF2B5EF4-FFF2-40B4-BE49-F238E27FC236}">
                <a16:creationId xmlns:a16="http://schemas.microsoft.com/office/drawing/2014/main" id="{83D5F9C4-336A-437B-99C2-F9B4CE50BC60}"/>
              </a:ext>
            </a:extLst>
          </p:cNvPr>
          <p:cNvSpPr txBox="1"/>
          <p:nvPr/>
        </p:nvSpPr>
        <p:spPr>
          <a:xfrm>
            <a:off x="7868317" y="3597044"/>
            <a:ext cx="3205387" cy="1200329"/>
          </a:xfrm>
          <a:prstGeom prst="rect">
            <a:avLst/>
          </a:prstGeom>
          <a:noFill/>
        </p:spPr>
        <p:txBody>
          <a:bodyPr wrap="square" rtlCol="0">
            <a:spAutoFit/>
          </a:bodyPr>
          <a:lstStyle/>
          <a:p>
            <a:r>
              <a:rPr lang="vi-VN" sz="2400" dirty="0">
                <a:solidFill>
                  <a:srgbClr val="FF0000"/>
                </a:solidFill>
              </a:rPr>
              <a:t>2 lọ hoa như vậy Mai cắm tất cả số bông hoa là:</a:t>
            </a:r>
          </a:p>
        </p:txBody>
      </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63F7A418-0760-49D3-817E-85EE736D782B}"/>
                  </a:ext>
                </a:extLst>
              </p:cNvPr>
              <p:cNvSpPr txBox="1"/>
              <p:nvPr/>
            </p:nvSpPr>
            <p:spPr>
              <a:xfrm>
                <a:off x="6812018" y="4719265"/>
                <a:ext cx="5065485" cy="461665"/>
              </a:xfrm>
              <a:prstGeom prst="rect">
                <a:avLst/>
              </a:prstGeom>
              <a:noFill/>
            </p:spPr>
            <p:txBody>
              <a:bodyPr wrap="square" rtlCol="0">
                <a:spAutoFit/>
              </a:bodyPr>
              <a:lstStyle/>
              <a:p>
                <a:pPr algn="ctr"/>
                <a:r>
                  <a:rPr lang="vi-VN" sz="2400" dirty="0">
                    <a:solidFill>
                      <a:srgbClr val="FF0000"/>
                    </a:solidFill>
                  </a:rPr>
                  <a:t>5 </a:t>
                </a:r>
                <a14:m>
                  <m:oMath xmlns:m="http://schemas.openxmlformats.org/officeDocument/2006/math">
                    <m:r>
                      <a:rPr lang="vi-VN" sz="2400" i="1" smtClean="0">
                        <a:solidFill>
                          <a:srgbClr val="FF0000"/>
                        </a:solidFill>
                        <a:latin typeface="Cambria Math" panose="02040503050406030204" pitchFamily="18" charset="0"/>
                        <a:ea typeface="Cambria Math" panose="02040503050406030204" pitchFamily="18" charset="0"/>
                      </a:rPr>
                      <m:t>×</m:t>
                    </m:r>
                  </m:oMath>
                </a14:m>
                <a:r>
                  <a:rPr lang="vi-VN" sz="2400" dirty="0">
                    <a:solidFill>
                      <a:srgbClr val="FF0000"/>
                    </a:solidFill>
                  </a:rPr>
                  <a:t> 2 = 10 (bông)</a:t>
                </a:r>
              </a:p>
            </p:txBody>
          </p:sp>
        </mc:Choice>
        <mc:Fallback xmlns="">
          <p:sp>
            <p:nvSpPr>
              <p:cNvPr id="23" name="TextBox 22">
                <a:extLst>
                  <a:ext uri="{FF2B5EF4-FFF2-40B4-BE49-F238E27FC236}">
                    <a16:creationId xmlns:a16="http://schemas.microsoft.com/office/drawing/2014/main" xmlns="" xmlns:a14="http://schemas.microsoft.com/office/drawing/2010/main" id="{63F7A418-0760-49D3-817E-85EE736D782B}"/>
                  </a:ext>
                </a:extLst>
              </p:cNvPr>
              <p:cNvSpPr txBox="1">
                <a:spLocks noRot="1" noChangeAspect="1" noMove="1" noResize="1" noEditPoints="1" noAdjustHandles="1" noChangeArrowheads="1" noChangeShapeType="1" noTextEdit="1"/>
              </p:cNvSpPr>
              <p:nvPr/>
            </p:nvSpPr>
            <p:spPr>
              <a:xfrm>
                <a:off x="6812018" y="4719265"/>
                <a:ext cx="5065485" cy="461665"/>
              </a:xfrm>
              <a:prstGeom prst="rect">
                <a:avLst/>
              </a:prstGeom>
              <a:blipFill>
                <a:blip r:embed="rId9" cstate="print"/>
                <a:stretch>
                  <a:fillRect t="-9211" b="-30263"/>
                </a:stretch>
              </a:blipFill>
            </p:spPr>
            <p:txBody>
              <a:bodyPr/>
              <a:lstStyle/>
              <a:p>
                <a:r>
                  <a:rPr lang="vi-VN">
                    <a:noFill/>
                  </a:rPr>
                  <a:t> </a:t>
                </a:r>
              </a:p>
            </p:txBody>
          </p:sp>
        </mc:Fallback>
      </mc:AlternateContent>
      <p:sp>
        <p:nvSpPr>
          <p:cNvPr id="24" name="TextBox 23">
            <a:extLst>
              <a:ext uri="{FF2B5EF4-FFF2-40B4-BE49-F238E27FC236}">
                <a16:creationId xmlns:a16="http://schemas.microsoft.com/office/drawing/2014/main" id="{1873829C-AF37-4BAC-85D2-1BB96D792732}"/>
              </a:ext>
            </a:extLst>
          </p:cNvPr>
          <p:cNvSpPr txBox="1"/>
          <p:nvPr/>
        </p:nvSpPr>
        <p:spPr>
          <a:xfrm>
            <a:off x="7339342" y="5219983"/>
            <a:ext cx="4010835" cy="461665"/>
          </a:xfrm>
          <a:prstGeom prst="rect">
            <a:avLst/>
          </a:prstGeom>
          <a:noFill/>
        </p:spPr>
        <p:txBody>
          <a:bodyPr wrap="square" rtlCol="0">
            <a:spAutoFit/>
          </a:bodyPr>
          <a:lstStyle/>
          <a:p>
            <a:pPr algn="r"/>
            <a:r>
              <a:rPr lang="vi-VN" sz="2400" dirty="0">
                <a:solidFill>
                  <a:srgbClr val="FF0000"/>
                </a:solidFill>
              </a:rPr>
              <a:t>Đáp số</a:t>
            </a:r>
            <a:r>
              <a:rPr lang="vi-VN" sz="2400">
                <a:solidFill>
                  <a:srgbClr val="FF0000"/>
                </a:solidFill>
              </a:rPr>
              <a:t>: 10 bông hoa.</a:t>
            </a:r>
            <a:endParaRPr lang="vi-VN" sz="2400" dirty="0">
              <a:solidFill>
                <a:srgbClr val="FF0000"/>
              </a:solidFill>
            </a:endParaRPr>
          </a:p>
        </p:txBody>
      </p:sp>
    </p:spTree>
    <p:extLst>
      <p:ext uri="{BB962C8B-B14F-4D97-AF65-F5344CB8AC3E}">
        <p14:creationId xmlns:p14="http://schemas.microsoft.com/office/powerpoint/2010/main" val="683820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inVertical)">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p:cTn id="20" dur="500" fill="hold"/>
                                        <p:tgtEl>
                                          <p:spTgt spid="14"/>
                                        </p:tgtEl>
                                        <p:attrNameLst>
                                          <p:attrName>ppt_w</p:attrName>
                                        </p:attrNameLst>
                                      </p:cBhvr>
                                      <p:tavLst>
                                        <p:tav tm="0">
                                          <p:val>
                                            <p:fltVal val="0"/>
                                          </p:val>
                                        </p:tav>
                                        <p:tav tm="100000">
                                          <p:val>
                                            <p:strVal val="#ppt_w"/>
                                          </p:val>
                                        </p:tav>
                                      </p:tavLst>
                                    </p:anim>
                                    <p:anim calcmode="lin" valueType="num">
                                      <p:cBhvr>
                                        <p:cTn id="21" dur="500" fill="hold"/>
                                        <p:tgtEl>
                                          <p:spTgt spid="14"/>
                                        </p:tgtEl>
                                        <p:attrNameLst>
                                          <p:attrName>ppt_h</p:attrName>
                                        </p:attrNameLst>
                                      </p:cBhvr>
                                      <p:tavLst>
                                        <p:tav tm="0">
                                          <p:val>
                                            <p:fltVal val="0"/>
                                          </p:val>
                                        </p:tav>
                                        <p:tav tm="100000">
                                          <p:val>
                                            <p:strVal val="#ppt_h"/>
                                          </p:val>
                                        </p:tav>
                                      </p:tavLst>
                                    </p:anim>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p:cTn id="27" dur="500" fill="hold"/>
                                        <p:tgtEl>
                                          <p:spTgt spid="15"/>
                                        </p:tgtEl>
                                        <p:attrNameLst>
                                          <p:attrName>ppt_w</p:attrName>
                                        </p:attrNameLst>
                                      </p:cBhvr>
                                      <p:tavLst>
                                        <p:tav tm="0">
                                          <p:val>
                                            <p:fltVal val="0"/>
                                          </p:val>
                                        </p:tav>
                                        <p:tav tm="100000">
                                          <p:val>
                                            <p:strVal val="#ppt_w"/>
                                          </p:val>
                                        </p:tav>
                                      </p:tavLst>
                                    </p:anim>
                                    <p:anim calcmode="lin" valueType="num">
                                      <p:cBhvr>
                                        <p:cTn id="28" dur="500" fill="hold"/>
                                        <p:tgtEl>
                                          <p:spTgt spid="15"/>
                                        </p:tgtEl>
                                        <p:attrNameLst>
                                          <p:attrName>ppt_h</p:attrName>
                                        </p:attrNameLst>
                                      </p:cBhvr>
                                      <p:tavLst>
                                        <p:tav tm="0">
                                          <p:val>
                                            <p:fltVal val="0"/>
                                          </p:val>
                                        </p:tav>
                                        <p:tav tm="100000">
                                          <p:val>
                                            <p:strVal val="#ppt_h"/>
                                          </p:val>
                                        </p:tav>
                                      </p:tavLst>
                                    </p:anim>
                                    <p:animEffect transition="in" filter="fade">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p:cTn id="34" dur="500" fill="hold"/>
                                        <p:tgtEl>
                                          <p:spTgt spid="16"/>
                                        </p:tgtEl>
                                        <p:attrNameLst>
                                          <p:attrName>ppt_w</p:attrName>
                                        </p:attrNameLst>
                                      </p:cBhvr>
                                      <p:tavLst>
                                        <p:tav tm="0">
                                          <p:val>
                                            <p:fltVal val="0"/>
                                          </p:val>
                                        </p:tav>
                                        <p:tav tm="100000">
                                          <p:val>
                                            <p:strVal val="#ppt_w"/>
                                          </p:val>
                                        </p:tav>
                                      </p:tavLst>
                                    </p:anim>
                                    <p:anim calcmode="lin" valueType="num">
                                      <p:cBhvr>
                                        <p:cTn id="35" dur="500" fill="hold"/>
                                        <p:tgtEl>
                                          <p:spTgt spid="16"/>
                                        </p:tgtEl>
                                        <p:attrNameLst>
                                          <p:attrName>ppt_h</p:attrName>
                                        </p:attrNameLst>
                                      </p:cBhvr>
                                      <p:tavLst>
                                        <p:tav tm="0">
                                          <p:val>
                                            <p:fltVal val="0"/>
                                          </p:val>
                                        </p:tav>
                                        <p:tav tm="100000">
                                          <p:val>
                                            <p:strVal val="#ppt_h"/>
                                          </p:val>
                                        </p:tav>
                                      </p:tavLst>
                                    </p:anim>
                                    <p:animEffect transition="in" filter="fade">
                                      <p:cBhvr>
                                        <p:cTn id="36" dur="500"/>
                                        <p:tgtEl>
                                          <p:spTgt spid="16"/>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nodeType="click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barn(inVertical)">
                                      <p:cBhvr>
                                        <p:cTn id="48" dur="500"/>
                                        <p:tgtEl>
                                          <p:spTgt spid="20"/>
                                        </p:tgtEl>
                                      </p:cBhvr>
                                    </p:animEffect>
                                  </p:childTnLst>
                                </p:cTn>
                              </p:par>
                            </p:childTnLst>
                          </p:cTn>
                        </p:par>
                        <p:par>
                          <p:cTn id="49" fill="hold">
                            <p:stCondLst>
                              <p:cond delay="500"/>
                            </p:stCondLst>
                            <p:childTnLst>
                              <p:par>
                                <p:cTn id="50" presetID="10" presetClass="entr" presetSubtype="0"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500"/>
                                        <p:tgtEl>
                                          <p:spTgt spid="18"/>
                                        </p:tgtEl>
                                      </p:cBhvr>
                                    </p:animEffect>
                                  </p:childTnLst>
                                </p:cTn>
                              </p:par>
                            </p:childTnLst>
                          </p:cTn>
                        </p:par>
                        <p:par>
                          <p:cTn id="53" fill="hold">
                            <p:stCondLst>
                              <p:cond delay="1000"/>
                            </p:stCondLst>
                            <p:childTnLst>
                              <p:par>
                                <p:cTn id="54" presetID="10" presetClass="entr" presetSubtype="0"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Effect transition="in" filter="fade">
                                      <p:cBhvr>
                                        <p:cTn id="56" dur="500"/>
                                        <p:tgtEl>
                                          <p:spTgt spid="19"/>
                                        </p:tgtEl>
                                      </p:cBhvr>
                                    </p:animEffect>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grpId="0" nodeType="click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barn(inVertical)">
                                      <p:cBhvr>
                                        <p:cTn id="61" dur="500"/>
                                        <p:tgtEl>
                                          <p:spTgt spid="21"/>
                                        </p:tgtEl>
                                      </p:cBhvr>
                                    </p:animEffect>
                                  </p:childTnLst>
                                </p:cTn>
                              </p:par>
                            </p:childTnLst>
                          </p:cTn>
                        </p:par>
                      </p:childTnLst>
                    </p:cTn>
                  </p:par>
                  <p:par>
                    <p:cTn id="62" fill="hold">
                      <p:stCondLst>
                        <p:cond delay="indefinite"/>
                      </p:stCondLst>
                      <p:childTnLst>
                        <p:par>
                          <p:cTn id="63" fill="hold">
                            <p:stCondLst>
                              <p:cond delay="0"/>
                            </p:stCondLst>
                            <p:childTnLst>
                              <p:par>
                                <p:cTn id="64" presetID="16" presetClass="entr" presetSubtype="21" fill="hold" grpId="0" nodeType="click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barn(inVertical)">
                                      <p:cBhvr>
                                        <p:cTn id="66" dur="500"/>
                                        <p:tgtEl>
                                          <p:spTgt spid="22"/>
                                        </p:tgtEl>
                                      </p:cBhvr>
                                    </p:animEffect>
                                  </p:childTnLst>
                                </p:cTn>
                              </p:par>
                            </p:childTnLst>
                          </p:cTn>
                        </p:par>
                      </p:childTnLst>
                    </p:cTn>
                  </p:par>
                  <p:par>
                    <p:cTn id="67" fill="hold">
                      <p:stCondLst>
                        <p:cond delay="indefinite"/>
                      </p:stCondLst>
                      <p:childTnLst>
                        <p:par>
                          <p:cTn id="68" fill="hold">
                            <p:stCondLst>
                              <p:cond delay="0"/>
                            </p:stCondLst>
                            <p:childTnLst>
                              <p:par>
                                <p:cTn id="69" presetID="16" presetClass="entr" presetSubtype="21" fill="hold" grpId="0" nodeType="click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barn(inVertical)">
                                      <p:cBhvr>
                                        <p:cTn id="71" dur="500"/>
                                        <p:tgtEl>
                                          <p:spTgt spid="23"/>
                                        </p:tgtEl>
                                      </p:cBhvr>
                                    </p:animEffect>
                                  </p:childTnLst>
                                </p:cTn>
                              </p:par>
                            </p:childTnLst>
                          </p:cTn>
                        </p:par>
                      </p:childTnLst>
                    </p:cTn>
                  </p:par>
                  <p:par>
                    <p:cTn id="72" fill="hold">
                      <p:stCondLst>
                        <p:cond delay="indefinite"/>
                      </p:stCondLst>
                      <p:childTnLst>
                        <p:par>
                          <p:cTn id="73" fill="hold">
                            <p:stCondLst>
                              <p:cond delay="0"/>
                            </p:stCondLst>
                            <p:childTnLst>
                              <p:par>
                                <p:cTn id="74" presetID="16" presetClass="entr" presetSubtype="21" fill="hold" grpId="0" nodeType="clickEffect">
                                  <p:stCondLst>
                                    <p:cond delay="0"/>
                                  </p:stCondLst>
                                  <p:childTnLst>
                                    <p:set>
                                      <p:cBhvr>
                                        <p:cTn id="75" dur="1" fill="hold">
                                          <p:stCondLst>
                                            <p:cond delay="0"/>
                                          </p:stCondLst>
                                        </p:cTn>
                                        <p:tgtEl>
                                          <p:spTgt spid="24"/>
                                        </p:tgtEl>
                                        <p:attrNameLst>
                                          <p:attrName>style.visibility</p:attrName>
                                        </p:attrNameLst>
                                      </p:cBhvr>
                                      <p:to>
                                        <p:strVal val="visible"/>
                                      </p:to>
                                    </p:set>
                                    <p:animEffect transition="in" filter="barn(inVertical)">
                                      <p:cBhvr>
                                        <p:cTn id="7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5" grpId="0" animBg="1"/>
      <p:bldP spid="16" grpId="0" animBg="1"/>
      <p:bldP spid="17" grpId="0" animBg="1"/>
      <p:bldP spid="18" grpId="0" animBg="1"/>
      <p:bldP spid="19" grpId="0" animBg="1"/>
      <p:bldP spid="21" grpId="0"/>
      <p:bldP spid="22" grpId="0"/>
      <p:bldP spid="23" grpId="0" animBg="1"/>
      <p:bldP spid="24"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2243</TotalTime>
  <Words>338</Words>
  <Application>Microsoft Office PowerPoint</Application>
  <PresentationFormat>Widescreen</PresentationFormat>
  <Paragraphs>51</Paragraphs>
  <Slides>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Arial</vt:lpstr>
      <vt:lpstr>Calibri</vt:lpstr>
      <vt:lpstr>Cambria Math</vt:lpstr>
      <vt:lpstr>Times New Roman</vt:lpstr>
      <vt:lpstr>UTM Cookies</vt:lpstr>
      <vt:lpstr>Office Theme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Techsi.vn</cp:lastModifiedBy>
  <cp:revision>206</cp:revision>
  <dcterms:created xsi:type="dcterms:W3CDTF">2021-06-02T01:34:28Z</dcterms:created>
  <dcterms:modified xsi:type="dcterms:W3CDTF">2023-02-17T03:57:42Z</dcterms:modified>
</cp:coreProperties>
</file>