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56" r:id="rId4"/>
    <p:sldId id="280" r:id="rId5"/>
    <p:sldId id="271" r:id="rId6"/>
    <p:sldId id="276" r:id="rId7"/>
    <p:sldId id="277" r:id="rId8"/>
    <p:sldId id="278" r:id="rId9"/>
    <p:sldId id="27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7" autoAdjust="0"/>
    <p:restoredTop sz="93950" autoAdjust="0"/>
  </p:normalViewPr>
  <p:slideViewPr>
    <p:cSldViewPr snapToGrid="0">
      <p:cViewPr>
        <p:scale>
          <a:sx n="51" d="100"/>
          <a:sy n="51" d="100"/>
        </p:scale>
        <p:origin x="-9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5.png"/><Relationship Id="rId11" Type="http://schemas.microsoft.com/office/2007/relationships/media" Target="../media/media1.mp3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media1.mp3"/><Relationship Id="rId6" Type="http://schemas.openxmlformats.org/officeDocument/2006/relationships/image" Target="../media/image5.png"/><Relationship Id="rId11" Type="http://schemas.microsoft.com/office/2007/relationships/media" Target="../media/media1.mp3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733" y="1689410"/>
            <a:ext cx="113650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 đề 5 : LÀM QUEN VỚI HÌNH PHẰNG</a:t>
            </a:r>
          </a:p>
        </p:txBody>
      </p:sp>
      <p:sp>
        <p:nvSpPr>
          <p:cNvPr id="1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Bài 25: ĐIỂM, ĐOẠN THẲNG, ĐƯỜNG THẲNG,</a:t>
            </a:r>
          </a:p>
          <a:p>
            <a:pPr algn="ctr"/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ĐƯỜNG CONG, BA ĐIỂM THẲNG HÀNG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5334370" y="4578383"/>
            <a:ext cx="2520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 2</a:t>
            </a:r>
            <a:endParaRPr lang="zh-CN" altLang="en-US" sz="5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4321"/>
            <a:ext cx="10515600" cy="5142642"/>
          </a:xfrm>
        </p:spPr>
        <p:txBody>
          <a:bodyPr/>
          <a:lstStyle/>
          <a:p>
            <a:pPr algn="ctr">
              <a:buNone/>
            </a:pP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Nhận biết được đường thẳng, đường cong, ba điểm thẳng hàng qua hình ảnh trực quan.</a:t>
            </a: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Gọi tên đường thẳng, đường cong, nhóm ba điểm thẳng hàng trong hình vẽ cho trước.</a:t>
            </a: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Nhận dạng đường thẳng, đường cong, ba điểm thẳng hang trong thực tế.</a:t>
            </a: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Rèn phẩm chất chăm chỉ, trách nhiệm.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99" t="31458" r="18001" b="8266"/>
          <a:stretch/>
        </p:blipFill>
        <p:spPr bwMode="auto">
          <a:xfrm>
            <a:off x="2349941" y="1923144"/>
            <a:ext cx="7593883" cy="409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58" t="39167" r="25882" b="29316"/>
          <a:stretch/>
        </p:blipFill>
        <p:spPr bwMode="auto">
          <a:xfrm>
            <a:off x="1856792" y="1416923"/>
            <a:ext cx="8417850" cy="304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4331" y="151216"/>
            <a:ext cx="2655645" cy="985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19" y="4491573"/>
            <a:ext cx="8231833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Kể tên đường thẳng có trong hình vẽ: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18" y="5322570"/>
            <a:ext cx="82318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Kể tên đường cong có trong hình vẽ: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19531" y="1396494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48" t="36735" r="18031" b="34948"/>
          <a:stretch/>
        </p:blipFill>
        <p:spPr bwMode="auto">
          <a:xfrm>
            <a:off x="1978089" y="1371599"/>
            <a:ext cx="8098972" cy="207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024133" y="3950398"/>
            <a:ext cx="82318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 hình vẽ: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 điểm A, B, C thẳng hàng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 điểm D, E, G thẳng hàng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86125" y="478368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19405" y="5420458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80528" y="4783683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19405" y="5425437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9589" y="272366"/>
            <a:ext cx="1826207" cy="609600"/>
            <a:chOff x="228600" y="190500"/>
            <a:chExt cx="1826207" cy="609600"/>
          </a:xfrm>
        </p:grpSpPr>
        <p:sp>
          <p:nvSpPr>
            <p:cNvPr id="10" name="Rounded Rectangle 9"/>
            <p:cNvSpPr/>
            <p:nvPr/>
          </p:nvSpPr>
          <p:spPr>
            <a:xfrm>
              <a:off x="649514" y="228600"/>
              <a:ext cx="140529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Đ, S</a:t>
              </a:r>
              <a:endPara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39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589" y="272366"/>
            <a:ext cx="8973456" cy="609600"/>
            <a:chOff x="228600" y="190500"/>
            <a:chExt cx="8152362" cy="609600"/>
          </a:xfrm>
        </p:grpSpPr>
        <p:sp>
          <p:nvSpPr>
            <p:cNvPr id="3" name="Rounded Rectangle 2"/>
            <p:cNvSpPr/>
            <p:nvPr/>
          </p:nvSpPr>
          <p:spPr>
            <a:xfrm>
              <a:off x="649514" y="228600"/>
              <a:ext cx="773144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Kể tên ba điểm thẳng hàng trong hình vẽ</a:t>
              </a:r>
              <a:endPara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39" t="44643" r="27395" b="19898"/>
          <a:stretch/>
        </p:blipFill>
        <p:spPr bwMode="auto">
          <a:xfrm>
            <a:off x="3340359" y="1474237"/>
            <a:ext cx="5915608" cy="259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024134" y="4467130"/>
            <a:ext cx="8231833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 điểm thẳng hàng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H, M và B, M, C</a:t>
            </a:r>
          </a:p>
        </p:txBody>
      </p:sp>
    </p:spTree>
    <p:extLst>
      <p:ext uri="{BB962C8B-B14F-4D97-AF65-F5344CB8AC3E}">
        <p14:creationId xmlns:p14="http://schemas.microsoft.com/office/powerpoint/2010/main" xmlns="" val="10365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55" t="34439" r="19328" b="14540"/>
          <a:stretch/>
        </p:blipFill>
        <p:spPr bwMode="auto">
          <a:xfrm>
            <a:off x="167949" y="1959429"/>
            <a:ext cx="6985550" cy="315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59589" y="272366"/>
            <a:ext cx="9234711" cy="996597"/>
            <a:chOff x="228600" y="190500"/>
            <a:chExt cx="8389712" cy="996597"/>
          </a:xfrm>
        </p:grpSpPr>
        <p:sp>
          <p:nvSpPr>
            <p:cNvPr id="4" name="Rounded Rectangle 3"/>
            <p:cNvSpPr/>
            <p:nvPr/>
          </p:nvSpPr>
          <p:spPr>
            <a:xfrm>
              <a:off x="649513" y="228599"/>
              <a:ext cx="7968799" cy="958498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Tìm một đường thẳng, một đường cong, </a:t>
              </a:r>
            </a:p>
            <a:p>
              <a:pPr algn="ctr"/>
              <a:r>
                <a:rPr lang="en-US" sz="3200" b="1" dirty="0" smtClean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ba cây thẳng hàng trong hình dưới đây.</a:t>
              </a:r>
              <a:endPara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480917" y="1767034"/>
            <a:ext cx="4256993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Một đường thẳng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657599" y="4086808"/>
            <a:ext cx="1754156" cy="709127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480917" y="2598031"/>
            <a:ext cx="425699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Một đường cong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>
          <a:xfrm rot="18023279">
            <a:off x="2534688" y="3803505"/>
            <a:ext cx="3311621" cy="2273314"/>
          </a:xfrm>
          <a:prstGeom prst="arc">
            <a:avLst>
              <a:gd name="adj1" fmla="val 16200000"/>
              <a:gd name="adj2" fmla="val 21553189"/>
            </a:avLst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480916" y="3536303"/>
            <a:ext cx="4711084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Ba cây thẳng hàng.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90498" y="3088436"/>
            <a:ext cx="2434237" cy="643809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532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7" name="Text Box 1"/>
          <p:cNvSpPr txBox="1"/>
          <p:nvPr/>
        </p:nvSpPr>
        <p:spPr>
          <a:xfrm>
            <a:off x="2921001" y="6554232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253</Words>
  <Application>Microsoft Office PowerPoint</Application>
  <PresentationFormat>Custom</PresentationFormat>
  <Paragraphs>35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182</cp:revision>
  <dcterms:created xsi:type="dcterms:W3CDTF">2021-05-29T04:05:18Z</dcterms:created>
  <dcterms:modified xsi:type="dcterms:W3CDTF">2022-12-04T14:02:49Z</dcterms:modified>
</cp:coreProperties>
</file>