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1"/>
  </p:notesMasterIdLst>
  <p:sldIdLst>
    <p:sldId id="11447" r:id="rId3"/>
    <p:sldId id="270" r:id="rId4"/>
    <p:sldId id="272" r:id="rId5"/>
    <p:sldId id="271" r:id="rId6"/>
    <p:sldId id="273" r:id="rId7"/>
    <p:sldId id="274" r:id="rId8"/>
    <p:sldId id="11451" r:id="rId9"/>
    <p:sldId id="11456" r:id="rId10"/>
    <p:sldId id="11442" r:id="rId11"/>
    <p:sldId id="11464" r:id="rId12"/>
    <p:sldId id="11465" r:id="rId13"/>
    <p:sldId id="11466" r:id="rId14"/>
    <p:sldId id="11467" r:id="rId15"/>
    <p:sldId id="11468" r:id="rId16"/>
    <p:sldId id="11463" r:id="rId17"/>
    <p:sldId id="11469" r:id="rId18"/>
    <p:sldId id="11470" r:id="rId19"/>
    <p:sldId id="11457" r:id="rId20"/>
  </p:sldIdLst>
  <p:sldSz cx="12192000" cy="6858000"/>
  <p:notesSz cx="6858000" cy="9144000"/>
  <p:embeddedFontLst>
    <p:embeddedFont>
      <p:font typeface="等线" panose="020B0604020202020204" charset="-122"/>
      <p:regular r:id="rId22"/>
      <p:bold r:id="rId23"/>
    </p:embeddedFont>
    <p:embeddedFont>
      <p:font typeface="#9Slide07 Bangers" panose="020B0604020202020204" charset="0"/>
      <p:regular r:id="rId24"/>
    </p:embeddedFont>
    <p:embeddedFont>
      <p:font typeface="#9Slide03 Comfortaa Bold" panose="020B0604020202020204" charset="0"/>
      <p:bold r:id="rId25"/>
    </p:embeddedFont>
    <p:embeddedFont>
      <p:font typeface="等线 Light" panose="020B0604020202020204" charset="-122"/>
      <p:regular r:id="rId26"/>
    </p:embeddedFont>
    <p:embeddedFont>
      <p:font typeface="Cambria" panose="02040503050406030204" pitchFamily="18"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0110" autoAdjust="0"/>
  </p:normalViewPr>
  <p:slideViewPr>
    <p:cSldViewPr snapToGrid="0">
      <p:cViewPr varScale="1">
        <p:scale>
          <a:sx n="91" d="100"/>
          <a:sy n="91" d="100"/>
        </p:scale>
        <p:origin x="690" y="90"/>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7</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10/12/2024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10/12/2024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2319337"/>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a:t>
            </a:r>
            <a:r>
              <a:rPr kumimoji="0" lang="en-US" sz="4000" b="1" i="0" u="none" strike="noStrike" kern="1200" cap="none" spc="0" normalizeH="0" baseline="0" noProof="0" dirty="0" err="1" smtClean="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diện</a:t>
            </a:r>
            <a:r>
              <a:rPr kumimoji="0" lang="en-US" sz="4000" b="1" i="0" u="none" strike="noStrike" kern="1200" cap="none" spc="0" normalizeH="0" noProof="0" dirty="0" smtClean="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tích</a:t>
            </a:r>
            <a:r>
              <a:rPr kumimoji="0" lang="en-US" sz="4000" b="1" i="0" u="none" strike="noStrike" kern="1200" cap="none" spc="0" normalizeH="0" noProof="0" dirty="0" smtClean="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h</a:t>
            </a:r>
            <a:r>
              <a:rPr kumimoji="0" lang="vi-VN" sz="4000" b="1" i="0" u="none" strike="noStrike" kern="1200" cap="none" spc="0" normalizeH="0" baseline="0" noProof="0" dirty="0" smtClean="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ình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5"/>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1"/>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597</Words>
  <Application>Microsoft Office PowerPoint</Application>
  <PresentationFormat>Widescreen</PresentationFormat>
  <Paragraphs>78</Paragraphs>
  <Slides>18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等线</vt:lpstr>
      <vt:lpstr>Times New Roman</vt:lpstr>
      <vt:lpstr>Arial</vt:lpstr>
      <vt:lpstr>Aptos Display</vt:lpstr>
      <vt:lpstr>#9Slide07 Bangers</vt:lpstr>
      <vt:lpstr>Aptos</vt:lpstr>
      <vt:lpstr>#9Slide03 Comfortaa Bold</vt:lpstr>
      <vt:lpstr>等线 Light</vt:lpstr>
      <vt:lpstr>Cambria</vt:lpstr>
      <vt:lpstr>Calibri</vt:lpstr>
      <vt:lpstr>Office 主题​​</vt:lpstr>
      <vt:lpstr>1_Office Theme</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Techsi.vn</cp:lastModifiedBy>
  <cp:revision>73</cp:revision>
  <dcterms:created xsi:type="dcterms:W3CDTF">2020-02-07T01:48:05Z</dcterms:created>
  <dcterms:modified xsi:type="dcterms:W3CDTF">2024-12-10T03:46:14Z</dcterms:modified>
</cp:coreProperties>
</file>