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78" r:id="rId3"/>
    <p:sldId id="256" r:id="rId4"/>
    <p:sldId id="279" r:id="rId5"/>
    <p:sldId id="280" r:id="rId6"/>
    <p:sldId id="282"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86" d="100"/>
          <a:sy n="86" d="100"/>
        </p:scale>
        <p:origin x="11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11/4/2024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11/4/2024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FDFC42E0-F2C2-226B-65A9-2F9C137788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83324" y="-102022"/>
            <a:ext cx="1887616" cy="1887616"/>
          </a:xfrm>
          <a:prstGeom prst="rect">
            <a:avLst/>
          </a:prstGeom>
        </p:spPr>
      </p:pic>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09" y="2141017"/>
            <a:ext cx="7587619"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nằm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2002971" cy="707886"/>
          </a:xfrm>
          <a:prstGeom prst="rect">
            <a:avLst/>
          </a:prstGeom>
          <a:noFill/>
        </p:spPr>
        <p:txBody>
          <a:bodyPr wrap="square" rtlCol="0">
            <a:spAutoFit/>
          </a:bodyPr>
          <a:lstStyle/>
          <a:p>
            <a:r>
              <a:rPr lang="en-US" sz="4000" b="1" dirty="0" err="1"/>
              <a:t>Tiết</a:t>
            </a:r>
            <a:r>
              <a:rPr lang="en-US" sz="4000" b="1" dirty="0"/>
              <a:t> 2</a:t>
            </a:r>
          </a:p>
        </p:txBody>
      </p:sp>
    </p:spTree>
    <p:extLst>
      <p:ext uri="{BB962C8B-B14F-4D97-AF65-F5344CB8AC3E}">
        <p14:creationId xmlns:p14="http://schemas.microsoft.com/office/powerpoint/2010/main" val="2367914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1</a:t>
            </a:r>
            <a:r>
              <a:rPr lang="vi-VN" sz="4000" b="1" dirty="0">
                <a:solidFill>
                  <a:srgbClr val="7A1729"/>
                </a:solidFill>
                <a:latin typeface="Calibri" panose="020F0502020204030204" pitchFamily="34" charset="0"/>
                <a:cs typeface="Calibri" panose="020F0502020204030204" pitchFamily="34" charset="0"/>
              </a:rPr>
              <a:t>.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cxnSp>
        <p:nvCxnSpPr>
          <p:cNvPr id="15" name="Straight Connector 14"/>
          <p:cNvCxnSpPr/>
          <p:nvPr/>
        </p:nvCxnSpPr>
        <p:spPr>
          <a:xfrm>
            <a:off x="6012873" y="2632362"/>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8104909" y="29510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5273" y="2951016"/>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3532910" y="35606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9213273" y="3560617"/>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2355273" y="3865417"/>
            <a:ext cx="374072"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5887844" y="3865417"/>
            <a:ext cx="402120" cy="13853"/>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8534400" y="3879270"/>
            <a:ext cx="81741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a:off x="8028709" y="4793671"/>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a:off x="5153891" y="5140034"/>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9351818" y="51400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a:off x="2292927" y="54448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a:xfrm>
            <a:off x="9351818" y="4488872"/>
            <a:ext cx="498764" cy="1385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5" name="Straight Connector 44"/>
          <p:cNvCxnSpPr/>
          <p:nvPr/>
        </p:nvCxnSpPr>
        <p:spPr>
          <a:xfrm>
            <a:off x="2258291" y="4793671"/>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par>
                                <p:cTn id="50" presetID="16" presetClass="entr" presetSubtype="2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par>
                                <p:cTn id="53" presetID="16" presetClass="entr" presetSubtype="2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46170" y="219546"/>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242</Words>
  <Application>Microsoft Office PowerPoint</Application>
  <PresentationFormat>Widescreen</PresentationFormat>
  <Paragraphs>10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21</cp:revision>
  <dcterms:created xsi:type="dcterms:W3CDTF">2023-08-02T10:09:50Z</dcterms:created>
  <dcterms:modified xsi:type="dcterms:W3CDTF">2024-11-04T03:57:28Z</dcterms:modified>
</cp:coreProperties>
</file>